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anose="00000500000000000000" pitchFamily="2" charset="-79"/>
      <p:regular r:id="rId45"/>
      <p:bold r:id="rId46"/>
    </p:embeddedFont>
    <p:embeddedFont>
      <p:font typeface="Calibri" panose="020F0502020204030204" pitchFamily="34" charset="0"/>
      <p:regular r:id="rId47"/>
      <p:bold r:id="rId48"/>
      <p:italic r:id="rId49"/>
      <p:boldItalic r:id="rId50"/>
    </p:embeddedFont>
    <p:embeddedFont>
      <p:font typeface="Montserrat" pitchFamily="2" charset="0"/>
      <p:regular r:id="rId51"/>
      <p:bold r:id="rId52"/>
      <p:italic r:id="rId53"/>
      <p:boldItalic r:id="rId54"/>
    </p:embeddedFont>
    <p:embeddedFont>
      <p:font typeface="Montserrat SemiBold" pitchFamily="2" charset="0"/>
      <p:regular r:id="rId55"/>
      <p:bold r:id="rId56"/>
      <p:italic r:id="rId57"/>
      <p:boldItalic r:id="rId58"/>
    </p:embeddedFont>
    <p:embeddedFont>
      <p:font typeface="Proxima Nova" panose="020B0604020202020204" charset="0"/>
      <p:regular r:id="rId59"/>
      <p:bold r:id="rId60"/>
      <p:italic r:id="rId61"/>
      <p:boldItalic r:id="rId62"/>
    </p:embeddedFont>
    <p:embeddedFont>
      <p:font typeface="Raleway" panose="020B0503030101060003" pitchFamily="34" charset="0"/>
      <p:regular r:id="rId63"/>
      <p:bold r:id="rId64"/>
      <p:italic r:id="rId65"/>
      <p:boldItalic r:id="rId66"/>
    </p:embeddedFont>
    <p:embeddedFont>
      <p:font typeface="Roboto Medium" panose="02000000000000000000"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D3546E-F246-4EE2-984F-A8566683F4AC}">
  <a:tblStyle styleId="{E9D3546E-F246-4EE2-984F-A8566683F4A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4757D60-46B3-4E96-805D-F7477239551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1e375b9f5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1e375b9f5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1258269c9b_0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1258269c9b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f9e629ec3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105afc42a3_1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11360713c04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de147f2651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de147f265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330b26925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330b26925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161ec02cb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161ec02cb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161ec02cbf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161ec02cbf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1105afc42a3_1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105afc42a3_1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7b31d74de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7b31d74de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105afc42a3_1_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27b31d74ded_0_137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27b31d74ded_0_13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27b31d74ded_0_13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27b31d74ded_0_13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27b31d74ded_0_137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27b31d74ded_0_13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27b31d74ded_0_138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27b31d74ded_0_13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7b31d74ded_0_138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7b31d74ded_0_13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27b31d74ded_0_14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27b31d74ded_0_14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7b31d74ded_0_27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7b31d74ded_0_27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3"/>
        <p:cNvGrpSpPr/>
        <p:nvPr/>
      </p:nvGrpSpPr>
      <p:grpSpPr>
        <a:xfrm>
          <a:off x="0" y="0"/>
          <a:ext cx="0" cy="0"/>
          <a:chOff x="0" y="0"/>
          <a:chExt cx="0" cy="0"/>
        </a:xfrm>
      </p:grpSpPr>
      <p:sp>
        <p:nvSpPr>
          <p:cNvPr id="7014" name="Google Shape;7014;g27b31d74ded_0_20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5" name="Google Shape;7015;g27b31d74ded_0_20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0"/>
        <p:cNvGrpSpPr/>
        <p:nvPr/>
      </p:nvGrpSpPr>
      <p:grpSpPr>
        <a:xfrm>
          <a:off x="0" y="0"/>
          <a:ext cx="0" cy="0"/>
          <a:chOff x="0" y="0"/>
          <a:chExt cx="0" cy="0"/>
        </a:xfrm>
      </p:grpSpPr>
      <p:sp>
        <p:nvSpPr>
          <p:cNvPr id="7441" name="Google Shape;7441;g27b31d74ded_0_205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2" name="Google Shape;7442;g27b31d74ded_0_20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3"/>
        <p:cNvGrpSpPr/>
        <p:nvPr/>
      </p:nvGrpSpPr>
      <p:grpSpPr>
        <a:xfrm>
          <a:off x="0" y="0"/>
          <a:ext cx="0" cy="0"/>
          <a:chOff x="0" y="0"/>
          <a:chExt cx="0" cy="0"/>
        </a:xfrm>
      </p:grpSpPr>
      <p:sp>
        <p:nvSpPr>
          <p:cNvPr id="7604" name="Google Shape;7604;g27b31d74ded_0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5" name="Google Shape;7605;g27b31d74ded_0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5"/>
        <p:cNvGrpSpPr/>
        <p:nvPr/>
      </p:nvGrpSpPr>
      <p:grpSpPr>
        <a:xfrm>
          <a:off x="0" y="0"/>
          <a:ext cx="0" cy="0"/>
          <a:chOff x="0" y="0"/>
          <a:chExt cx="0" cy="0"/>
        </a:xfrm>
      </p:grpSpPr>
      <p:sp>
        <p:nvSpPr>
          <p:cNvPr id="8006" name="Google Shape;8006;g27b31d74ded_0_210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7" name="Google Shape;8007;g27b31d74ded_0_21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6"/>
        <p:cNvGrpSpPr/>
        <p:nvPr/>
      </p:nvGrpSpPr>
      <p:grpSpPr>
        <a:xfrm>
          <a:off x="0" y="0"/>
          <a:ext cx="0" cy="0"/>
          <a:chOff x="0" y="0"/>
          <a:chExt cx="0" cy="0"/>
        </a:xfrm>
      </p:grpSpPr>
      <p:sp>
        <p:nvSpPr>
          <p:cNvPr id="8377" name="Google Shape;8377;g27b31d74ded_0_21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8" name="Google Shape;8378;g27b31d74ded_0_2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5"/>
        <p:cNvGrpSpPr/>
        <p:nvPr/>
      </p:nvGrpSpPr>
      <p:grpSpPr>
        <a:xfrm>
          <a:off x="0" y="0"/>
          <a:ext cx="0" cy="0"/>
          <a:chOff x="0" y="0"/>
          <a:chExt cx="0" cy="0"/>
        </a:xfrm>
      </p:grpSpPr>
      <p:sp>
        <p:nvSpPr>
          <p:cNvPr id="8766" name="Google Shape;8766;g27b31d74ded_0_21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7" name="Google Shape;8767;g27b31d74ded_0_21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6"/>
        <p:cNvGrpSpPr/>
        <p:nvPr/>
      </p:nvGrpSpPr>
      <p:grpSpPr>
        <a:xfrm>
          <a:off x="0" y="0"/>
          <a:ext cx="0" cy="0"/>
          <a:chOff x="0" y="0"/>
          <a:chExt cx="0" cy="0"/>
        </a:xfrm>
      </p:grpSpPr>
      <p:sp>
        <p:nvSpPr>
          <p:cNvPr id="9197" name="Google Shape;9197;g27b31d74ded_0_22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8" name="Google Shape;9198;g27b31d74ded_0_22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9"/>
        <p:cNvGrpSpPr/>
        <p:nvPr/>
      </p:nvGrpSpPr>
      <p:grpSpPr>
        <a:xfrm>
          <a:off x="0" y="0"/>
          <a:ext cx="0" cy="0"/>
          <a:chOff x="0" y="0"/>
          <a:chExt cx="0" cy="0"/>
        </a:xfrm>
      </p:grpSpPr>
      <p:sp>
        <p:nvSpPr>
          <p:cNvPr id="9990" name="Google Shape;9990;g27b31d74ded_0_23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1" name="Google Shape;9991;g27b31d74ded_0_23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0"/>
        <p:cNvGrpSpPr/>
        <p:nvPr/>
      </p:nvGrpSpPr>
      <p:grpSpPr>
        <a:xfrm>
          <a:off x="0" y="0"/>
          <a:ext cx="0" cy="0"/>
          <a:chOff x="0" y="0"/>
          <a:chExt cx="0" cy="0"/>
        </a:xfrm>
      </p:grpSpPr>
      <p:sp>
        <p:nvSpPr>
          <p:cNvPr id="10731" name="Google Shape;10731;g27b31d74ded_0_23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2" name="Google Shape;10732;g27b31d74ded_0_23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3"/>
        <p:cNvGrpSpPr/>
        <p:nvPr/>
      </p:nvGrpSpPr>
      <p:grpSpPr>
        <a:xfrm>
          <a:off x="0" y="0"/>
          <a:ext cx="0" cy="0"/>
          <a:chOff x="0" y="0"/>
          <a:chExt cx="0" cy="0"/>
        </a:xfrm>
      </p:grpSpPr>
      <p:sp>
        <p:nvSpPr>
          <p:cNvPr id="11424" name="Google Shape;11424;g27b31d74ded_0_24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5" name="Google Shape;11425;g27b31d74ded_0_24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1258269c9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5"/>
        <p:cNvGrpSpPr/>
        <p:nvPr/>
      </p:nvGrpSpPr>
      <p:grpSpPr>
        <a:xfrm>
          <a:off x="0" y="0"/>
          <a:ext cx="0" cy="0"/>
          <a:chOff x="0" y="0"/>
          <a:chExt cx="0" cy="0"/>
        </a:xfrm>
      </p:grpSpPr>
      <p:sp>
        <p:nvSpPr>
          <p:cNvPr id="11726" name="Google Shape;11726;g27b31d74ded_0_24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7" name="Google Shape;11727;g27b31d74ded_0_24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5"/>
        <p:cNvGrpSpPr/>
        <p:nvPr/>
      </p:nvGrpSpPr>
      <p:grpSpPr>
        <a:xfrm>
          <a:off x="0" y="0"/>
          <a:ext cx="0" cy="0"/>
          <a:chOff x="0" y="0"/>
          <a:chExt cx="0" cy="0"/>
        </a:xfrm>
      </p:grpSpPr>
      <p:sp>
        <p:nvSpPr>
          <p:cNvPr id="12366" name="Google Shape;12366;g27b31d74ded_0_27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7" name="Google Shape;12367;g27b31d74ded_0_27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11e7c571f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1258269c9b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1258269c9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140bdeee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1258269c9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flipH="1">
            <a:off x="846306" y="4292108"/>
            <a:ext cx="1536081" cy="851366"/>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79674" y="3854150"/>
            <a:ext cx="2344156" cy="128937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15100" y="1116175"/>
            <a:ext cx="7713900" cy="20937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1446450" y="3349100"/>
            <a:ext cx="6251100" cy="438900"/>
          </a:xfrm>
          <a:prstGeom prst="rect">
            <a:avLst/>
          </a:prstGeom>
          <a:solidFill>
            <a:schemeClr val="dk2"/>
          </a:solidFill>
          <a:effectLst>
            <a:outerShdw blurRad="200025" dist="38100" dir="1380000" algn="bl" rotWithShape="0">
              <a:schemeClr val="dk1">
                <a:alpha val="30000"/>
              </a:schemeClr>
            </a:outerShdw>
          </a:effectLst>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2"/>
          <p:cNvSpPr/>
          <p:nvPr/>
        </p:nvSpPr>
        <p:spPr>
          <a:xfrm rot="10800000">
            <a:off x="-41442" y="-128910"/>
            <a:ext cx="1527442" cy="84006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153023" y="4376"/>
            <a:ext cx="1723437" cy="876318"/>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8070922" y="201599"/>
            <a:ext cx="1471477" cy="1068322"/>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2700000">
            <a:off x="-734117" y="-410859"/>
            <a:ext cx="1791128" cy="1069114"/>
          </a:xfrm>
          <a:custGeom>
            <a:avLst/>
            <a:gdLst/>
            <a:ahLst/>
            <a:cxnLst/>
            <a:rect l="l" t="t" r="r" b="b"/>
            <a:pathLst>
              <a:path w="36194" h="21604" extrusionOk="0">
                <a:moveTo>
                  <a:pt x="9982" y="0"/>
                </a:moveTo>
                <a:cubicBezTo>
                  <a:pt x="10008" y="346"/>
                  <a:pt x="10046" y="660"/>
                  <a:pt x="10095" y="934"/>
                </a:cubicBezTo>
                <a:cubicBezTo>
                  <a:pt x="10779" y="4812"/>
                  <a:pt x="11406" y="6352"/>
                  <a:pt x="13973" y="10628"/>
                </a:cubicBezTo>
                <a:cubicBezTo>
                  <a:pt x="16539" y="14907"/>
                  <a:pt x="0" y="19812"/>
                  <a:pt x="9752" y="21465"/>
                </a:cubicBezTo>
                <a:cubicBezTo>
                  <a:pt x="10306" y="21559"/>
                  <a:pt x="10883" y="21604"/>
                  <a:pt x="11478" y="21604"/>
                </a:cubicBezTo>
                <a:cubicBezTo>
                  <a:pt x="21363" y="21604"/>
                  <a:pt x="36194" y="9228"/>
                  <a:pt x="31081" y="3956"/>
                </a:cubicBezTo>
                <a:cubicBezTo>
                  <a:pt x="29588" y="2416"/>
                  <a:pt x="28112" y="1924"/>
                  <a:pt x="26672" y="1924"/>
                </a:cubicBezTo>
                <a:cubicBezTo>
                  <a:pt x="24126" y="1924"/>
                  <a:pt x="21695" y="3462"/>
                  <a:pt x="19483" y="3462"/>
                </a:cubicBezTo>
                <a:cubicBezTo>
                  <a:pt x="18407" y="3462"/>
                  <a:pt x="17384" y="3098"/>
                  <a:pt x="16424" y="2018"/>
                </a:cubicBezTo>
                <a:cubicBezTo>
                  <a:pt x="15897" y="1424"/>
                  <a:pt x="15882" y="741"/>
                  <a:pt x="16224" y="0"/>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flipH="1">
            <a:off x="8036569" y="3697719"/>
            <a:ext cx="1433329" cy="794416"/>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7646238" y="4353327"/>
            <a:ext cx="1527487" cy="790173"/>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6"/>
        <p:cNvGrpSpPr/>
        <p:nvPr/>
      </p:nvGrpSpPr>
      <p:grpSpPr>
        <a:xfrm>
          <a:off x="0" y="0"/>
          <a:ext cx="0" cy="0"/>
          <a:chOff x="0" y="0"/>
          <a:chExt cx="0" cy="0"/>
        </a:xfrm>
      </p:grpSpPr>
      <p:sp>
        <p:nvSpPr>
          <p:cNvPr id="67" name="Google Shape;67;p11"/>
          <p:cNvSpPr txBox="1">
            <a:spLocks noGrp="1"/>
          </p:cNvSpPr>
          <p:nvPr>
            <p:ph type="title" hasCustomPrompt="1"/>
          </p:nvPr>
        </p:nvSpPr>
        <p:spPr>
          <a:xfrm>
            <a:off x="1284000" y="1593300"/>
            <a:ext cx="6576000" cy="12435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8" name="Google Shape;68;p11"/>
          <p:cNvSpPr txBox="1">
            <a:spLocks noGrp="1"/>
          </p:cNvSpPr>
          <p:nvPr>
            <p:ph type="subTitle" idx="1"/>
          </p:nvPr>
        </p:nvSpPr>
        <p:spPr>
          <a:xfrm>
            <a:off x="1284000" y="2826957"/>
            <a:ext cx="6576000" cy="7134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9" name="Google Shape;69;p11"/>
          <p:cNvSpPr/>
          <p:nvPr/>
        </p:nvSpPr>
        <p:spPr>
          <a:xfrm rot="5400000" flipH="1">
            <a:off x="-491456" y="850844"/>
            <a:ext cx="1685070" cy="1223394"/>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5780575" y="4206570"/>
            <a:ext cx="1929086" cy="936932"/>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rot="5400000" flipH="1">
            <a:off x="-352474" y="3553249"/>
            <a:ext cx="1566709" cy="861764"/>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5400000" flipH="1">
            <a:off x="7929776" y="649599"/>
            <a:ext cx="1566709" cy="861764"/>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2891599">
            <a:off x="-479687" y="-4103"/>
            <a:ext cx="2162565" cy="1291846"/>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lt1"/>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flipH="1">
            <a:off x="6883300" y="3909843"/>
            <a:ext cx="2260712" cy="124347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7"/>
        <p:cNvGrpSpPr/>
        <p:nvPr/>
      </p:nvGrpSpPr>
      <p:grpSpPr>
        <a:xfrm>
          <a:off x="0" y="0"/>
          <a:ext cx="0" cy="0"/>
          <a:chOff x="0" y="0"/>
          <a:chExt cx="0" cy="0"/>
        </a:xfrm>
      </p:grpSpPr>
      <p:sp>
        <p:nvSpPr>
          <p:cNvPr id="78" name="Google Shape;78;p13"/>
          <p:cNvSpPr/>
          <p:nvPr/>
        </p:nvSpPr>
        <p:spPr>
          <a:xfrm rot="5400000">
            <a:off x="-397853" y="4039888"/>
            <a:ext cx="1315693" cy="891515"/>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rot="-5400000">
            <a:off x="-408586" y="890322"/>
            <a:ext cx="1414866" cy="601191"/>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rot="5400000" flipH="1">
            <a:off x="7341943" y="3289549"/>
            <a:ext cx="2602221" cy="1105681"/>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3"/>
          <p:cNvSpPr txBox="1">
            <a:spLocks noGrp="1"/>
          </p:cNvSpPr>
          <p:nvPr>
            <p:ph type="title" idx="2" hasCustomPrompt="1"/>
          </p:nvPr>
        </p:nvSpPr>
        <p:spPr>
          <a:xfrm>
            <a:off x="720000" y="1578408"/>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3" hasCustomPrompt="1"/>
          </p:nvPr>
        </p:nvSpPr>
        <p:spPr>
          <a:xfrm>
            <a:off x="4469400" y="1578341"/>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title" idx="4" hasCustomPrompt="1"/>
          </p:nvPr>
        </p:nvSpPr>
        <p:spPr>
          <a:xfrm>
            <a:off x="720000" y="2622321"/>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title" idx="5" hasCustomPrompt="1"/>
          </p:nvPr>
        </p:nvSpPr>
        <p:spPr>
          <a:xfrm>
            <a:off x="4469400" y="2619941"/>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6" hasCustomPrompt="1"/>
          </p:nvPr>
        </p:nvSpPr>
        <p:spPr>
          <a:xfrm>
            <a:off x="720000" y="3666233"/>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7" hasCustomPrompt="1"/>
          </p:nvPr>
        </p:nvSpPr>
        <p:spPr>
          <a:xfrm>
            <a:off x="4469400" y="3661541"/>
            <a:ext cx="734700" cy="539400"/>
          </a:xfrm>
          <a:prstGeom prst="rect">
            <a:avLst/>
          </a:prstGeom>
          <a:solidFill>
            <a:schemeClr val="dk2"/>
          </a:solidFill>
          <a:effectLst>
            <a:outerShdw blurRad="128588" dist="38100" dir="2760000" algn="bl" rotWithShape="0">
              <a:schemeClr val="dk1">
                <a:alpha val="3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2500" b="1">
                <a:latin typeface="Montserrat"/>
                <a:ea typeface="Montserrat"/>
                <a:cs typeface="Montserrat"/>
                <a:sym typeface="Montserra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subTitle" idx="1"/>
          </p:nvPr>
        </p:nvSpPr>
        <p:spPr>
          <a:xfrm>
            <a:off x="1530900" y="1578400"/>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9" name="Google Shape;89;p13"/>
          <p:cNvSpPr txBox="1">
            <a:spLocks noGrp="1"/>
          </p:cNvSpPr>
          <p:nvPr>
            <p:ph type="subTitle" idx="8"/>
          </p:nvPr>
        </p:nvSpPr>
        <p:spPr>
          <a:xfrm>
            <a:off x="1530900" y="2622313"/>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90" name="Google Shape;90;p13"/>
          <p:cNvSpPr txBox="1">
            <a:spLocks noGrp="1"/>
          </p:cNvSpPr>
          <p:nvPr>
            <p:ph type="subTitle" idx="9"/>
          </p:nvPr>
        </p:nvSpPr>
        <p:spPr>
          <a:xfrm>
            <a:off x="1530900" y="3666225"/>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91" name="Google Shape;91;p13"/>
          <p:cNvSpPr txBox="1">
            <a:spLocks noGrp="1"/>
          </p:cNvSpPr>
          <p:nvPr>
            <p:ph type="subTitle" idx="13"/>
          </p:nvPr>
        </p:nvSpPr>
        <p:spPr>
          <a:xfrm>
            <a:off x="5280300" y="1578400"/>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92" name="Google Shape;92;p13"/>
          <p:cNvSpPr txBox="1">
            <a:spLocks noGrp="1"/>
          </p:cNvSpPr>
          <p:nvPr>
            <p:ph type="subTitle" idx="14"/>
          </p:nvPr>
        </p:nvSpPr>
        <p:spPr>
          <a:xfrm>
            <a:off x="5280300" y="2620000"/>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93" name="Google Shape;93;p13"/>
          <p:cNvSpPr txBox="1">
            <a:spLocks noGrp="1"/>
          </p:cNvSpPr>
          <p:nvPr>
            <p:ph type="subTitle" idx="15"/>
          </p:nvPr>
        </p:nvSpPr>
        <p:spPr>
          <a:xfrm>
            <a:off x="5280300" y="3661600"/>
            <a:ext cx="2578500" cy="54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94" name="Google Shape;94;p13"/>
          <p:cNvSpPr/>
          <p:nvPr/>
        </p:nvSpPr>
        <p:spPr>
          <a:xfrm rot="10800000">
            <a:off x="7644469" y="4304509"/>
            <a:ext cx="1621856" cy="838991"/>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rot="-5400000">
            <a:off x="7620416" y="1451516"/>
            <a:ext cx="2065918" cy="1004600"/>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
    <p:spTree>
      <p:nvGrpSpPr>
        <p:cNvPr id="1" name="Shape 97"/>
        <p:cNvGrpSpPr/>
        <p:nvPr/>
      </p:nvGrpSpPr>
      <p:grpSpPr>
        <a:xfrm>
          <a:off x="0" y="0"/>
          <a:ext cx="0" cy="0"/>
          <a:chOff x="0" y="0"/>
          <a:chExt cx="0" cy="0"/>
        </a:xfrm>
      </p:grpSpPr>
      <p:sp>
        <p:nvSpPr>
          <p:cNvPr id="98" name="Google Shape;98;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14"/>
          <p:cNvSpPr/>
          <p:nvPr/>
        </p:nvSpPr>
        <p:spPr>
          <a:xfrm rot="-5400000">
            <a:off x="8083001" y="479512"/>
            <a:ext cx="1367454" cy="757866"/>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rot="5400000" flipH="1">
            <a:off x="-542175" y="186504"/>
            <a:ext cx="1473997" cy="1070151"/>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rot="-5400000" flipH="1">
            <a:off x="7959547" y="1469155"/>
            <a:ext cx="1678241" cy="69393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rot="10800000" flipH="1">
            <a:off x="-19350" y="-5615"/>
            <a:ext cx="1547712" cy="851365"/>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4"/>
        <p:cNvGrpSpPr/>
        <p:nvPr/>
      </p:nvGrpSpPr>
      <p:grpSpPr>
        <a:xfrm>
          <a:off x="0" y="0"/>
          <a:ext cx="0" cy="0"/>
          <a:chOff x="0" y="0"/>
          <a:chExt cx="0" cy="0"/>
        </a:xfrm>
      </p:grpSpPr>
      <p:sp>
        <p:nvSpPr>
          <p:cNvPr id="105" name="Google Shape;105;p15"/>
          <p:cNvSpPr txBox="1">
            <a:spLocks noGrp="1"/>
          </p:cNvSpPr>
          <p:nvPr>
            <p:ph type="title" hasCustomPrompt="1"/>
          </p:nvPr>
        </p:nvSpPr>
        <p:spPr>
          <a:xfrm>
            <a:off x="798388" y="2672175"/>
            <a:ext cx="3492600" cy="9510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b="1">
                <a:latin typeface="Montserrat"/>
                <a:ea typeface="Montserrat"/>
                <a:cs typeface="Montserrat"/>
                <a:sym typeface="Montserrat"/>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06" name="Google Shape;106;p15"/>
          <p:cNvSpPr txBox="1">
            <a:spLocks noGrp="1"/>
          </p:cNvSpPr>
          <p:nvPr>
            <p:ph type="subTitle" idx="1"/>
          </p:nvPr>
        </p:nvSpPr>
        <p:spPr>
          <a:xfrm>
            <a:off x="798388" y="3630169"/>
            <a:ext cx="3492600" cy="4116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07" name="Google Shape;107;p15"/>
          <p:cNvSpPr txBox="1">
            <a:spLocks noGrp="1"/>
          </p:cNvSpPr>
          <p:nvPr>
            <p:ph type="title" idx="2" hasCustomPrompt="1"/>
          </p:nvPr>
        </p:nvSpPr>
        <p:spPr>
          <a:xfrm>
            <a:off x="2825700" y="961189"/>
            <a:ext cx="3492600" cy="9510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b="1">
                <a:latin typeface="Montserrat"/>
                <a:ea typeface="Montserrat"/>
                <a:cs typeface="Montserrat"/>
                <a:sym typeface="Montserrat"/>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08" name="Google Shape;108;p15"/>
          <p:cNvSpPr txBox="1">
            <a:spLocks noGrp="1"/>
          </p:cNvSpPr>
          <p:nvPr>
            <p:ph type="subTitle" idx="3"/>
          </p:nvPr>
        </p:nvSpPr>
        <p:spPr>
          <a:xfrm>
            <a:off x="2825700" y="1919173"/>
            <a:ext cx="3492600" cy="4116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09" name="Google Shape;109;p15"/>
          <p:cNvSpPr txBox="1">
            <a:spLocks noGrp="1"/>
          </p:cNvSpPr>
          <p:nvPr>
            <p:ph type="title" idx="4" hasCustomPrompt="1"/>
          </p:nvPr>
        </p:nvSpPr>
        <p:spPr>
          <a:xfrm>
            <a:off x="4853013" y="2672175"/>
            <a:ext cx="3492600" cy="9510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b="1">
                <a:latin typeface="Montserrat"/>
                <a:ea typeface="Montserrat"/>
                <a:cs typeface="Montserrat"/>
                <a:sym typeface="Montserrat"/>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10" name="Google Shape;110;p15"/>
          <p:cNvSpPr txBox="1">
            <a:spLocks noGrp="1"/>
          </p:cNvSpPr>
          <p:nvPr>
            <p:ph type="subTitle" idx="5"/>
          </p:nvPr>
        </p:nvSpPr>
        <p:spPr>
          <a:xfrm>
            <a:off x="4853013" y="3630169"/>
            <a:ext cx="3492600" cy="4116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11" name="Google Shape;111;p15"/>
          <p:cNvSpPr/>
          <p:nvPr/>
        </p:nvSpPr>
        <p:spPr>
          <a:xfrm rot="-1853782">
            <a:off x="3231058" y="4444859"/>
            <a:ext cx="2162521" cy="1291820"/>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lt1"/>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rot="-5400000" flipH="1">
            <a:off x="7468265" y="580107"/>
            <a:ext cx="2255855" cy="1095639"/>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9843" y="-2974"/>
            <a:ext cx="2080825" cy="1058039"/>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720000" y="535000"/>
            <a:ext cx="3404700" cy="1045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7" name="Google Shape;117;p16"/>
          <p:cNvSpPr txBox="1">
            <a:spLocks noGrp="1"/>
          </p:cNvSpPr>
          <p:nvPr>
            <p:ph type="subTitle" idx="1"/>
          </p:nvPr>
        </p:nvSpPr>
        <p:spPr>
          <a:xfrm>
            <a:off x="720000" y="1636150"/>
            <a:ext cx="3404700" cy="7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 name="Google Shape;118;p16"/>
          <p:cNvSpPr>
            <a:spLocks noGrp="1"/>
          </p:cNvSpPr>
          <p:nvPr>
            <p:ph type="pic" idx="2"/>
          </p:nvPr>
        </p:nvSpPr>
        <p:spPr>
          <a:xfrm>
            <a:off x="6212050" y="535000"/>
            <a:ext cx="2216700" cy="40473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119" name="Google Shape;119;p16"/>
          <p:cNvSpPr>
            <a:spLocks noGrp="1"/>
          </p:cNvSpPr>
          <p:nvPr>
            <p:ph type="pic" idx="3"/>
          </p:nvPr>
        </p:nvSpPr>
        <p:spPr>
          <a:xfrm>
            <a:off x="715100" y="2645286"/>
            <a:ext cx="2346900" cy="19371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120" name="Google Shape;120;p16"/>
          <p:cNvSpPr>
            <a:spLocks noGrp="1"/>
          </p:cNvSpPr>
          <p:nvPr>
            <p:ph type="pic" idx="4"/>
          </p:nvPr>
        </p:nvSpPr>
        <p:spPr>
          <a:xfrm>
            <a:off x="3260007" y="2645260"/>
            <a:ext cx="2775900" cy="19371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121" name="Google Shape;121;p16"/>
          <p:cNvSpPr>
            <a:spLocks noGrp="1"/>
          </p:cNvSpPr>
          <p:nvPr>
            <p:ph type="pic" idx="5"/>
          </p:nvPr>
        </p:nvSpPr>
        <p:spPr>
          <a:xfrm>
            <a:off x="4300850" y="535000"/>
            <a:ext cx="1735200" cy="19371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122" name="Google Shape;122;p16"/>
          <p:cNvSpPr/>
          <p:nvPr/>
        </p:nvSpPr>
        <p:spPr>
          <a:xfrm flipH="1">
            <a:off x="1294064" y="4146608"/>
            <a:ext cx="2477957" cy="996900"/>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rot="-7593893">
            <a:off x="-779277" y="12415"/>
            <a:ext cx="2162544" cy="1291834"/>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dk2"/>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rot="5400000" flipH="1">
            <a:off x="-514416" y="1074491"/>
            <a:ext cx="1712145" cy="68883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126"/>
        <p:cNvGrpSpPr/>
        <p:nvPr/>
      </p:nvGrpSpPr>
      <p:grpSpPr>
        <a:xfrm>
          <a:off x="0" y="0"/>
          <a:ext cx="0" cy="0"/>
          <a:chOff x="0" y="0"/>
          <a:chExt cx="0" cy="0"/>
        </a:xfrm>
      </p:grpSpPr>
      <p:sp>
        <p:nvSpPr>
          <p:cNvPr id="127" name="Google Shape;127;p17"/>
          <p:cNvSpPr txBox="1">
            <a:spLocks noGrp="1"/>
          </p:cNvSpPr>
          <p:nvPr>
            <p:ph type="title"/>
          </p:nvPr>
        </p:nvSpPr>
        <p:spPr>
          <a:xfrm>
            <a:off x="1257750" y="2971125"/>
            <a:ext cx="6628500" cy="1063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17"/>
          <p:cNvSpPr txBox="1">
            <a:spLocks noGrp="1"/>
          </p:cNvSpPr>
          <p:nvPr>
            <p:ph type="subTitle" idx="1"/>
          </p:nvPr>
        </p:nvSpPr>
        <p:spPr>
          <a:xfrm>
            <a:off x="2050050" y="3937175"/>
            <a:ext cx="5043900" cy="6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9" name="Google Shape;129;p17"/>
          <p:cNvSpPr>
            <a:spLocks noGrp="1"/>
          </p:cNvSpPr>
          <p:nvPr>
            <p:ph type="pic" idx="2"/>
          </p:nvPr>
        </p:nvSpPr>
        <p:spPr>
          <a:xfrm>
            <a:off x="2050050" y="535000"/>
            <a:ext cx="5043900" cy="23739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130" name="Google Shape;130;p17"/>
          <p:cNvSpPr/>
          <p:nvPr/>
        </p:nvSpPr>
        <p:spPr>
          <a:xfrm rot="10800000">
            <a:off x="-180799" y="-26714"/>
            <a:ext cx="2091278" cy="1159041"/>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7"/>
          <p:cNvSpPr/>
          <p:nvPr/>
        </p:nvSpPr>
        <p:spPr>
          <a:xfrm rot="5400000" flipH="1">
            <a:off x="6580044" y="230844"/>
            <a:ext cx="1685070" cy="1223394"/>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rot="10800000" flipH="1">
            <a:off x="1010125" y="5610"/>
            <a:ext cx="1989655" cy="109439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flipH="1">
            <a:off x="7233526" y="1"/>
            <a:ext cx="1910476" cy="988256"/>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8">
    <p:spTree>
      <p:nvGrpSpPr>
        <p:cNvPr id="1" name="Shape 135"/>
        <p:cNvGrpSpPr/>
        <p:nvPr/>
      </p:nvGrpSpPr>
      <p:grpSpPr>
        <a:xfrm>
          <a:off x="0" y="0"/>
          <a:ext cx="0" cy="0"/>
          <a:chOff x="0" y="0"/>
          <a:chExt cx="0" cy="0"/>
        </a:xfrm>
      </p:grpSpPr>
      <p:sp>
        <p:nvSpPr>
          <p:cNvPr id="136" name="Google Shape;13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18"/>
          <p:cNvSpPr txBox="1">
            <a:spLocks noGrp="1"/>
          </p:cNvSpPr>
          <p:nvPr>
            <p:ph type="subTitle" idx="1"/>
          </p:nvPr>
        </p:nvSpPr>
        <p:spPr>
          <a:xfrm>
            <a:off x="720000" y="1563321"/>
            <a:ext cx="3858000" cy="89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38" name="Google Shape;138;p18"/>
          <p:cNvSpPr txBox="1">
            <a:spLocks noGrp="1"/>
          </p:cNvSpPr>
          <p:nvPr>
            <p:ph type="subTitle" idx="2"/>
          </p:nvPr>
        </p:nvSpPr>
        <p:spPr>
          <a:xfrm>
            <a:off x="720000" y="2959876"/>
            <a:ext cx="3858000" cy="164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39" name="Google Shape;139;p18"/>
          <p:cNvSpPr txBox="1">
            <a:spLocks noGrp="1"/>
          </p:cNvSpPr>
          <p:nvPr>
            <p:ph type="subTitle" idx="3"/>
          </p:nvPr>
        </p:nvSpPr>
        <p:spPr>
          <a:xfrm>
            <a:off x="5225700" y="2959875"/>
            <a:ext cx="3198300" cy="164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40" name="Google Shape;140;p18"/>
          <p:cNvSpPr txBox="1">
            <a:spLocks noGrp="1"/>
          </p:cNvSpPr>
          <p:nvPr>
            <p:ph type="subTitle" idx="4"/>
          </p:nvPr>
        </p:nvSpPr>
        <p:spPr>
          <a:xfrm>
            <a:off x="720000" y="1148943"/>
            <a:ext cx="3858000" cy="44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200"/>
              <a:buChar char="●"/>
              <a:defRPr sz="2000">
                <a:latin typeface="Montserrat SemiBold"/>
                <a:ea typeface="Montserrat SemiBold"/>
                <a:cs typeface="Montserrat SemiBold"/>
                <a:sym typeface="Montserrat SemiBold"/>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41" name="Google Shape;141;p18"/>
          <p:cNvSpPr txBox="1">
            <a:spLocks noGrp="1"/>
          </p:cNvSpPr>
          <p:nvPr>
            <p:ph type="subTitle" idx="5"/>
          </p:nvPr>
        </p:nvSpPr>
        <p:spPr>
          <a:xfrm>
            <a:off x="720000" y="2545493"/>
            <a:ext cx="3858000" cy="44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200"/>
              <a:buChar char="●"/>
              <a:defRPr sz="2000">
                <a:latin typeface="Montserrat SemiBold"/>
                <a:ea typeface="Montserrat SemiBold"/>
                <a:cs typeface="Montserrat SemiBold"/>
                <a:sym typeface="Montserrat SemiBold"/>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42" name="Google Shape;142;p18"/>
          <p:cNvSpPr txBox="1">
            <a:spLocks noGrp="1"/>
          </p:cNvSpPr>
          <p:nvPr>
            <p:ph type="subTitle" idx="6"/>
          </p:nvPr>
        </p:nvSpPr>
        <p:spPr>
          <a:xfrm>
            <a:off x="5225700" y="2545493"/>
            <a:ext cx="3198300" cy="44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000">
                <a:latin typeface="Montserrat SemiBold"/>
                <a:ea typeface="Montserrat SemiBold"/>
                <a:cs typeface="Montserrat SemiBold"/>
                <a:sym typeface="Montserrat SemiBol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3" name="Google Shape;143;p18"/>
          <p:cNvSpPr/>
          <p:nvPr/>
        </p:nvSpPr>
        <p:spPr>
          <a:xfrm rot="-5400000">
            <a:off x="7640544" y="215986"/>
            <a:ext cx="1576708" cy="1144721"/>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rot="10800000" flipH="1">
            <a:off x="6514875" y="12"/>
            <a:ext cx="1478448" cy="59479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6">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 name="Google Shape;148;p19"/>
          <p:cNvSpPr txBox="1">
            <a:spLocks noGrp="1"/>
          </p:cNvSpPr>
          <p:nvPr>
            <p:ph type="subTitle" idx="1"/>
          </p:nvPr>
        </p:nvSpPr>
        <p:spPr>
          <a:xfrm>
            <a:off x="974405" y="2808425"/>
            <a:ext cx="2048400" cy="17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9" name="Google Shape;149;p19"/>
          <p:cNvSpPr txBox="1">
            <a:spLocks noGrp="1"/>
          </p:cNvSpPr>
          <p:nvPr>
            <p:ph type="subTitle" idx="2"/>
          </p:nvPr>
        </p:nvSpPr>
        <p:spPr>
          <a:xfrm>
            <a:off x="3548096" y="2808423"/>
            <a:ext cx="2048100" cy="17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0" name="Google Shape;150;p19"/>
          <p:cNvSpPr txBox="1">
            <a:spLocks noGrp="1"/>
          </p:cNvSpPr>
          <p:nvPr>
            <p:ph type="subTitle" idx="3"/>
          </p:nvPr>
        </p:nvSpPr>
        <p:spPr>
          <a:xfrm>
            <a:off x="6121487" y="2808423"/>
            <a:ext cx="2045700" cy="17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1" name="Google Shape;151;p19"/>
          <p:cNvSpPr txBox="1">
            <a:spLocks noGrp="1"/>
          </p:cNvSpPr>
          <p:nvPr>
            <p:ph type="subTitle" idx="4"/>
          </p:nvPr>
        </p:nvSpPr>
        <p:spPr>
          <a:xfrm>
            <a:off x="974405" y="1999756"/>
            <a:ext cx="2045700" cy="72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52" name="Google Shape;152;p19"/>
          <p:cNvSpPr txBox="1">
            <a:spLocks noGrp="1"/>
          </p:cNvSpPr>
          <p:nvPr>
            <p:ph type="subTitle" idx="5"/>
          </p:nvPr>
        </p:nvSpPr>
        <p:spPr>
          <a:xfrm>
            <a:off x="3546750" y="1999756"/>
            <a:ext cx="2048100" cy="72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53" name="Google Shape;153;p19"/>
          <p:cNvSpPr txBox="1">
            <a:spLocks noGrp="1"/>
          </p:cNvSpPr>
          <p:nvPr>
            <p:ph type="subTitle" idx="6"/>
          </p:nvPr>
        </p:nvSpPr>
        <p:spPr>
          <a:xfrm>
            <a:off x="6121495" y="1999756"/>
            <a:ext cx="2048100" cy="72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54" name="Google Shape;154;p19"/>
          <p:cNvSpPr/>
          <p:nvPr/>
        </p:nvSpPr>
        <p:spPr>
          <a:xfrm rot="10800000" flipH="1">
            <a:off x="6668324" y="45"/>
            <a:ext cx="1328696" cy="736424"/>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a:off x="-298725" y="4192668"/>
            <a:ext cx="1746505" cy="960654"/>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rot="10800000">
            <a:off x="7116348" y="12"/>
            <a:ext cx="2027651" cy="1115288"/>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58"/>
        <p:cNvGrpSpPr/>
        <p:nvPr/>
      </p:nvGrpSpPr>
      <p:grpSpPr>
        <a:xfrm>
          <a:off x="0" y="0"/>
          <a:ext cx="0" cy="0"/>
          <a:chOff x="0" y="0"/>
          <a:chExt cx="0" cy="0"/>
        </a:xfrm>
      </p:grpSpPr>
      <p:sp>
        <p:nvSpPr>
          <p:cNvPr id="159" name="Google Shape;15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20"/>
          <p:cNvSpPr txBox="1">
            <a:spLocks noGrp="1"/>
          </p:cNvSpPr>
          <p:nvPr>
            <p:ph type="subTitle" idx="1"/>
          </p:nvPr>
        </p:nvSpPr>
        <p:spPr>
          <a:xfrm>
            <a:off x="1357095" y="1338025"/>
            <a:ext cx="31368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1" name="Google Shape;161;p20"/>
          <p:cNvSpPr txBox="1">
            <a:spLocks noGrp="1"/>
          </p:cNvSpPr>
          <p:nvPr>
            <p:ph type="subTitle" idx="2"/>
          </p:nvPr>
        </p:nvSpPr>
        <p:spPr>
          <a:xfrm>
            <a:off x="1357096" y="1863923"/>
            <a:ext cx="31368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20"/>
          <p:cNvSpPr txBox="1">
            <a:spLocks noGrp="1"/>
          </p:cNvSpPr>
          <p:nvPr>
            <p:ph type="subTitle" idx="3"/>
          </p:nvPr>
        </p:nvSpPr>
        <p:spPr>
          <a:xfrm>
            <a:off x="5296289" y="1863923"/>
            <a:ext cx="31368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3" name="Google Shape;163;p20"/>
          <p:cNvSpPr txBox="1">
            <a:spLocks noGrp="1"/>
          </p:cNvSpPr>
          <p:nvPr>
            <p:ph type="subTitle" idx="4"/>
          </p:nvPr>
        </p:nvSpPr>
        <p:spPr>
          <a:xfrm>
            <a:off x="1357096" y="3581003"/>
            <a:ext cx="31368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4" name="Google Shape;164;p20"/>
          <p:cNvSpPr txBox="1">
            <a:spLocks noGrp="1"/>
          </p:cNvSpPr>
          <p:nvPr>
            <p:ph type="subTitle" idx="5"/>
          </p:nvPr>
        </p:nvSpPr>
        <p:spPr>
          <a:xfrm>
            <a:off x="5296289" y="3581003"/>
            <a:ext cx="31368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5" name="Google Shape;165;p20"/>
          <p:cNvSpPr txBox="1">
            <a:spLocks noGrp="1"/>
          </p:cNvSpPr>
          <p:nvPr>
            <p:ph type="subTitle" idx="6"/>
          </p:nvPr>
        </p:nvSpPr>
        <p:spPr>
          <a:xfrm>
            <a:off x="1357095" y="3055105"/>
            <a:ext cx="31368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6" name="Google Shape;166;p20"/>
          <p:cNvSpPr txBox="1">
            <a:spLocks noGrp="1"/>
          </p:cNvSpPr>
          <p:nvPr>
            <p:ph type="subTitle" idx="7"/>
          </p:nvPr>
        </p:nvSpPr>
        <p:spPr>
          <a:xfrm>
            <a:off x="5296287" y="1338025"/>
            <a:ext cx="31368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7" name="Google Shape;167;p20"/>
          <p:cNvSpPr txBox="1">
            <a:spLocks noGrp="1"/>
          </p:cNvSpPr>
          <p:nvPr>
            <p:ph type="subTitle" idx="8"/>
          </p:nvPr>
        </p:nvSpPr>
        <p:spPr>
          <a:xfrm>
            <a:off x="5296287" y="3055105"/>
            <a:ext cx="31368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8" name="Google Shape;168;p20"/>
          <p:cNvSpPr/>
          <p:nvPr/>
        </p:nvSpPr>
        <p:spPr>
          <a:xfrm rot="-5400000" flipH="1">
            <a:off x="8032250" y="840675"/>
            <a:ext cx="1433329" cy="794416"/>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rot="5400000">
            <a:off x="7985170" y="368645"/>
            <a:ext cx="1527487" cy="790173"/>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rot="5400000">
            <a:off x="-277450" y="456391"/>
            <a:ext cx="1244817" cy="689934"/>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715100" y="3738888"/>
            <a:ext cx="3943500" cy="881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791300" y="2474953"/>
            <a:ext cx="1274100" cy="11877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atin typeface="Montserrat"/>
                <a:ea typeface="Montserrat"/>
                <a:cs typeface="Montserrat"/>
                <a:sym typeface="Montserra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p:nvPr/>
        </p:nvSpPr>
        <p:spPr>
          <a:xfrm rot="5400000">
            <a:off x="7777918" y="445129"/>
            <a:ext cx="1811225" cy="920956"/>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41718" y="-18696"/>
            <a:ext cx="1811225" cy="920956"/>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flipH="1">
            <a:off x="4692479" y="17"/>
            <a:ext cx="1956781" cy="1084537"/>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flipH="1">
            <a:off x="-659392" y="239452"/>
            <a:ext cx="1963650" cy="1425648"/>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a:spLocks noGrp="1"/>
          </p:cNvSpPr>
          <p:nvPr>
            <p:ph type="pic" idx="3"/>
          </p:nvPr>
        </p:nvSpPr>
        <p:spPr>
          <a:xfrm>
            <a:off x="4991475" y="523200"/>
            <a:ext cx="2718900" cy="40971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2"/>
        <p:cNvGrpSpPr/>
        <p:nvPr/>
      </p:nvGrpSpPr>
      <p:grpSpPr>
        <a:xfrm>
          <a:off x="0" y="0"/>
          <a:ext cx="0" cy="0"/>
          <a:chOff x="0" y="0"/>
          <a:chExt cx="0" cy="0"/>
        </a:xfrm>
      </p:grpSpPr>
      <p:sp>
        <p:nvSpPr>
          <p:cNvPr id="173" name="Google Shape;17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4" name="Google Shape;174;p21"/>
          <p:cNvSpPr txBox="1">
            <a:spLocks noGrp="1"/>
          </p:cNvSpPr>
          <p:nvPr>
            <p:ph type="subTitle" idx="1"/>
          </p:nvPr>
        </p:nvSpPr>
        <p:spPr>
          <a:xfrm>
            <a:off x="948600" y="1756752"/>
            <a:ext cx="20847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5" name="Google Shape;175;p21"/>
          <p:cNvSpPr txBox="1">
            <a:spLocks noGrp="1"/>
          </p:cNvSpPr>
          <p:nvPr>
            <p:ph type="subTitle" idx="2"/>
          </p:nvPr>
        </p:nvSpPr>
        <p:spPr>
          <a:xfrm>
            <a:off x="3524999" y="1756752"/>
            <a:ext cx="20847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6" name="Google Shape;176;p21"/>
          <p:cNvSpPr txBox="1">
            <a:spLocks noGrp="1"/>
          </p:cNvSpPr>
          <p:nvPr>
            <p:ph type="subTitle" idx="3"/>
          </p:nvPr>
        </p:nvSpPr>
        <p:spPr>
          <a:xfrm>
            <a:off x="948600" y="3487045"/>
            <a:ext cx="20859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21"/>
          <p:cNvSpPr txBox="1">
            <a:spLocks noGrp="1"/>
          </p:cNvSpPr>
          <p:nvPr>
            <p:ph type="subTitle" idx="4"/>
          </p:nvPr>
        </p:nvSpPr>
        <p:spPr>
          <a:xfrm>
            <a:off x="3524999" y="3487045"/>
            <a:ext cx="20859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21"/>
          <p:cNvSpPr txBox="1">
            <a:spLocks noGrp="1"/>
          </p:cNvSpPr>
          <p:nvPr>
            <p:ph type="subTitle" idx="5"/>
          </p:nvPr>
        </p:nvSpPr>
        <p:spPr>
          <a:xfrm>
            <a:off x="6106311" y="1756752"/>
            <a:ext cx="20847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21"/>
          <p:cNvSpPr txBox="1">
            <a:spLocks noGrp="1"/>
          </p:cNvSpPr>
          <p:nvPr>
            <p:ph type="subTitle" idx="6"/>
          </p:nvPr>
        </p:nvSpPr>
        <p:spPr>
          <a:xfrm>
            <a:off x="6106311" y="3487045"/>
            <a:ext cx="2084700" cy="111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21"/>
          <p:cNvSpPr txBox="1">
            <a:spLocks noGrp="1"/>
          </p:cNvSpPr>
          <p:nvPr>
            <p:ph type="subTitle" idx="7"/>
          </p:nvPr>
        </p:nvSpPr>
        <p:spPr>
          <a:xfrm>
            <a:off x="948600" y="1382868"/>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1" name="Google Shape;181;p21"/>
          <p:cNvSpPr txBox="1">
            <a:spLocks noGrp="1"/>
          </p:cNvSpPr>
          <p:nvPr>
            <p:ph type="subTitle" idx="8"/>
          </p:nvPr>
        </p:nvSpPr>
        <p:spPr>
          <a:xfrm>
            <a:off x="3524999" y="1382868"/>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2" name="Google Shape;182;p21"/>
          <p:cNvSpPr txBox="1">
            <a:spLocks noGrp="1"/>
          </p:cNvSpPr>
          <p:nvPr>
            <p:ph type="subTitle" idx="9"/>
          </p:nvPr>
        </p:nvSpPr>
        <p:spPr>
          <a:xfrm>
            <a:off x="6106311" y="1382868"/>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3" name="Google Shape;183;p21"/>
          <p:cNvSpPr txBox="1">
            <a:spLocks noGrp="1"/>
          </p:cNvSpPr>
          <p:nvPr>
            <p:ph type="subTitle" idx="13"/>
          </p:nvPr>
        </p:nvSpPr>
        <p:spPr>
          <a:xfrm>
            <a:off x="948600" y="3109946"/>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4" name="Google Shape;184;p21"/>
          <p:cNvSpPr txBox="1">
            <a:spLocks noGrp="1"/>
          </p:cNvSpPr>
          <p:nvPr>
            <p:ph type="subTitle" idx="14"/>
          </p:nvPr>
        </p:nvSpPr>
        <p:spPr>
          <a:xfrm>
            <a:off x="3524999" y="3109946"/>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5" name="Google Shape;185;p21"/>
          <p:cNvSpPr txBox="1">
            <a:spLocks noGrp="1"/>
          </p:cNvSpPr>
          <p:nvPr>
            <p:ph type="subTitle" idx="15"/>
          </p:nvPr>
        </p:nvSpPr>
        <p:spPr>
          <a:xfrm>
            <a:off x="6106311" y="3109946"/>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86" name="Google Shape;186;p21"/>
          <p:cNvSpPr/>
          <p:nvPr/>
        </p:nvSpPr>
        <p:spPr>
          <a:xfrm rot="7107095">
            <a:off x="-606960" y="1978085"/>
            <a:ext cx="1462210" cy="1346632"/>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lt1"/>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1"/>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1"/>
          <p:cNvSpPr/>
          <p:nvPr/>
        </p:nvSpPr>
        <p:spPr>
          <a:xfrm rot="5400000">
            <a:off x="8068957" y="3599872"/>
            <a:ext cx="1346417" cy="803669"/>
          </a:xfrm>
          <a:custGeom>
            <a:avLst/>
            <a:gdLst/>
            <a:ahLst/>
            <a:cxnLst/>
            <a:rect l="l" t="t" r="r" b="b"/>
            <a:pathLst>
              <a:path w="36194" h="21604" extrusionOk="0">
                <a:moveTo>
                  <a:pt x="9982" y="0"/>
                </a:moveTo>
                <a:cubicBezTo>
                  <a:pt x="10008" y="346"/>
                  <a:pt x="10046" y="660"/>
                  <a:pt x="10095" y="934"/>
                </a:cubicBezTo>
                <a:cubicBezTo>
                  <a:pt x="10779" y="4812"/>
                  <a:pt x="11406" y="6352"/>
                  <a:pt x="13973" y="10628"/>
                </a:cubicBezTo>
                <a:cubicBezTo>
                  <a:pt x="16539" y="14907"/>
                  <a:pt x="0" y="19812"/>
                  <a:pt x="9752" y="21465"/>
                </a:cubicBezTo>
                <a:cubicBezTo>
                  <a:pt x="10306" y="21559"/>
                  <a:pt x="10883" y="21604"/>
                  <a:pt x="11478" y="21604"/>
                </a:cubicBezTo>
                <a:cubicBezTo>
                  <a:pt x="21363" y="21604"/>
                  <a:pt x="36194" y="9228"/>
                  <a:pt x="31081" y="3956"/>
                </a:cubicBezTo>
                <a:cubicBezTo>
                  <a:pt x="29588" y="2416"/>
                  <a:pt x="28112" y="1924"/>
                  <a:pt x="26672" y="1924"/>
                </a:cubicBezTo>
                <a:cubicBezTo>
                  <a:pt x="24126" y="1924"/>
                  <a:pt x="21695" y="3462"/>
                  <a:pt x="19483" y="3462"/>
                </a:cubicBezTo>
                <a:cubicBezTo>
                  <a:pt x="18407" y="3462"/>
                  <a:pt x="17384" y="3098"/>
                  <a:pt x="16424" y="2018"/>
                </a:cubicBezTo>
                <a:cubicBezTo>
                  <a:pt x="15897" y="1424"/>
                  <a:pt x="15882" y="741"/>
                  <a:pt x="16224" y="0"/>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1"/>
          <p:cNvSpPr/>
          <p:nvPr/>
        </p:nvSpPr>
        <p:spPr>
          <a:xfrm>
            <a:off x="7751713" y="4349075"/>
            <a:ext cx="1433329" cy="794416"/>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90"/>
        <p:cNvGrpSpPr/>
        <p:nvPr/>
      </p:nvGrpSpPr>
      <p:grpSpPr>
        <a:xfrm>
          <a:off x="0" y="0"/>
          <a:ext cx="0" cy="0"/>
          <a:chOff x="0" y="0"/>
          <a:chExt cx="0" cy="0"/>
        </a:xfrm>
      </p:grpSpPr>
      <p:sp>
        <p:nvSpPr>
          <p:cNvPr id="191" name="Google Shape;191;p22"/>
          <p:cNvSpPr txBox="1">
            <a:spLocks noGrp="1"/>
          </p:cNvSpPr>
          <p:nvPr>
            <p:ph type="ctrTitle"/>
          </p:nvPr>
        </p:nvSpPr>
        <p:spPr>
          <a:xfrm>
            <a:off x="2682900" y="535000"/>
            <a:ext cx="37782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2" name="Google Shape;192;p22"/>
          <p:cNvSpPr txBox="1">
            <a:spLocks noGrp="1"/>
          </p:cNvSpPr>
          <p:nvPr>
            <p:ph type="subTitle" idx="1"/>
          </p:nvPr>
        </p:nvSpPr>
        <p:spPr>
          <a:xfrm>
            <a:off x="2682900" y="1449200"/>
            <a:ext cx="3778200" cy="123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93" name="Google Shape;193;p22"/>
          <p:cNvSpPr txBox="1"/>
          <p:nvPr/>
        </p:nvSpPr>
        <p:spPr>
          <a:xfrm>
            <a:off x="2471250" y="3573125"/>
            <a:ext cx="42015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latin typeface="Raleway"/>
                <a:ea typeface="Raleway"/>
                <a:cs typeface="Raleway"/>
                <a:sym typeface="Raleway"/>
              </a:rPr>
              <a:t>CREDITS: This presentation template was created by </a:t>
            </a:r>
            <a:r>
              <a:rPr lang="en" sz="1000" b="1" u="sng">
                <a:solidFill>
                  <a:schemeClr val="dk1"/>
                </a:solid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000" u="sng">
                <a:solidFill>
                  <a:schemeClr val="dk1"/>
                </a:solidFill>
                <a:latin typeface="Raleway"/>
                <a:ea typeface="Raleway"/>
                <a:cs typeface="Raleway"/>
                <a:sym typeface="Raleway"/>
              </a:rPr>
              <a:t>,</a:t>
            </a:r>
            <a:r>
              <a:rPr lang="en" sz="1000">
                <a:solidFill>
                  <a:schemeClr val="dk1"/>
                </a:solidFill>
                <a:latin typeface="Raleway"/>
                <a:ea typeface="Raleway"/>
                <a:cs typeface="Raleway"/>
                <a:sym typeface="Raleway"/>
              </a:rPr>
              <a:t> and includes icons by</a:t>
            </a:r>
            <a:r>
              <a:rPr lang="en" sz="1000" b="1">
                <a:solidFill>
                  <a:schemeClr val="dk1"/>
                </a:solidFill>
                <a:latin typeface="Raleway"/>
                <a:ea typeface="Raleway"/>
                <a:cs typeface="Raleway"/>
                <a:sym typeface="Raleway"/>
              </a:rPr>
              <a:t> </a:t>
            </a:r>
            <a:r>
              <a:rPr lang="en" sz="1000" b="1" u="sng">
                <a:solidFill>
                  <a:schemeClr val="dk1"/>
                </a:solid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000">
                <a:solidFill>
                  <a:schemeClr val="dk1"/>
                </a:solidFill>
                <a:latin typeface="Raleway"/>
                <a:ea typeface="Raleway"/>
                <a:cs typeface="Raleway"/>
                <a:sym typeface="Raleway"/>
              </a:rPr>
              <a:t> and infographics &amp; images by </a:t>
            </a:r>
            <a:r>
              <a:rPr lang="en" sz="1000" b="1" u="sng">
                <a:solidFill>
                  <a:schemeClr val="dk1"/>
                </a:solid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endParaRPr sz="1000" b="1" u="sng">
              <a:solidFill>
                <a:schemeClr val="dk1"/>
              </a:solidFill>
              <a:highlight>
                <a:srgbClr val="DFDEFC"/>
              </a:highlight>
              <a:latin typeface="Raleway"/>
              <a:ea typeface="Raleway"/>
              <a:cs typeface="Raleway"/>
              <a:sym typeface="Raleway"/>
            </a:endParaRPr>
          </a:p>
        </p:txBody>
      </p:sp>
      <p:sp>
        <p:nvSpPr>
          <p:cNvPr id="194" name="Google Shape;194;p22"/>
          <p:cNvSpPr/>
          <p:nvPr/>
        </p:nvSpPr>
        <p:spPr>
          <a:xfrm flipH="1">
            <a:off x="7571326" y="4008172"/>
            <a:ext cx="2064010" cy="113533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rot="-7032893">
            <a:off x="-175970" y="-714068"/>
            <a:ext cx="2129563" cy="1961119"/>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lt1"/>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rot="5400000" flipH="1">
            <a:off x="-503945" y="3609022"/>
            <a:ext cx="2240078" cy="1232177"/>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rot="-7713066">
            <a:off x="7741366" y="251987"/>
            <a:ext cx="2327169" cy="1390175"/>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dk2"/>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rot="-5400000" flipH="1">
            <a:off x="341257" y="3816842"/>
            <a:ext cx="1537227" cy="1116113"/>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rot="10800000" flipH="1">
            <a:off x="6829551" y="-1478"/>
            <a:ext cx="2064010" cy="113533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1"/>
        <p:cNvGrpSpPr/>
        <p:nvPr/>
      </p:nvGrpSpPr>
      <p:grpSpPr>
        <a:xfrm>
          <a:off x="0" y="0"/>
          <a:ext cx="0" cy="0"/>
          <a:chOff x="0" y="0"/>
          <a:chExt cx="0" cy="0"/>
        </a:xfrm>
      </p:grpSpPr>
      <p:sp>
        <p:nvSpPr>
          <p:cNvPr id="202" name="Google Shape;202;p23"/>
          <p:cNvSpPr/>
          <p:nvPr/>
        </p:nvSpPr>
        <p:spPr>
          <a:xfrm rot="8544518">
            <a:off x="7349808" y="1666730"/>
            <a:ext cx="1965622" cy="1810026"/>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dk2"/>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rot="-5400000" flipH="1">
            <a:off x="6826036" y="3258738"/>
            <a:ext cx="2183886" cy="1585600"/>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rot="10800000" flipH="1">
            <a:off x="6098549" y="-5092"/>
            <a:ext cx="1948899" cy="1080169"/>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rot="10800000">
            <a:off x="6447257" y="0"/>
            <a:ext cx="2344156" cy="1289371"/>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rot="5400000">
            <a:off x="7481078" y="1556573"/>
            <a:ext cx="2082693" cy="1243148"/>
          </a:xfrm>
          <a:custGeom>
            <a:avLst/>
            <a:gdLst/>
            <a:ahLst/>
            <a:cxnLst/>
            <a:rect l="l" t="t" r="r" b="b"/>
            <a:pathLst>
              <a:path w="36194" h="21604" extrusionOk="0">
                <a:moveTo>
                  <a:pt x="9982" y="0"/>
                </a:moveTo>
                <a:cubicBezTo>
                  <a:pt x="10008" y="346"/>
                  <a:pt x="10046" y="660"/>
                  <a:pt x="10095" y="934"/>
                </a:cubicBezTo>
                <a:cubicBezTo>
                  <a:pt x="10779" y="4812"/>
                  <a:pt x="11406" y="6352"/>
                  <a:pt x="13973" y="10628"/>
                </a:cubicBezTo>
                <a:cubicBezTo>
                  <a:pt x="16539" y="14907"/>
                  <a:pt x="0" y="19812"/>
                  <a:pt x="9752" y="21465"/>
                </a:cubicBezTo>
                <a:cubicBezTo>
                  <a:pt x="10306" y="21559"/>
                  <a:pt x="10883" y="21604"/>
                  <a:pt x="11478" y="21604"/>
                </a:cubicBezTo>
                <a:cubicBezTo>
                  <a:pt x="21363" y="21604"/>
                  <a:pt x="36194" y="9228"/>
                  <a:pt x="31081" y="3956"/>
                </a:cubicBezTo>
                <a:cubicBezTo>
                  <a:pt x="29588" y="2416"/>
                  <a:pt x="28112" y="1924"/>
                  <a:pt x="26672" y="1924"/>
                </a:cubicBezTo>
                <a:cubicBezTo>
                  <a:pt x="24126" y="1924"/>
                  <a:pt x="21695" y="3462"/>
                  <a:pt x="19483" y="3462"/>
                </a:cubicBezTo>
                <a:cubicBezTo>
                  <a:pt x="18407" y="3462"/>
                  <a:pt x="17384" y="3098"/>
                  <a:pt x="16424" y="2018"/>
                </a:cubicBezTo>
                <a:cubicBezTo>
                  <a:pt x="15897" y="1424"/>
                  <a:pt x="15882" y="741"/>
                  <a:pt x="16224" y="0"/>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5682201" y="4009732"/>
            <a:ext cx="2064010" cy="113533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9"/>
        <p:cNvGrpSpPr/>
        <p:nvPr/>
      </p:nvGrpSpPr>
      <p:grpSpPr>
        <a:xfrm>
          <a:off x="0" y="0"/>
          <a:ext cx="0" cy="0"/>
          <a:chOff x="0" y="0"/>
          <a:chExt cx="0" cy="0"/>
        </a:xfrm>
      </p:grpSpPr>
      <p:sp>
        <p:nvSpPr>
          <p:cNvPr id="210" name="Google Shape;210;p24"/>
          <p:cNvSpPr/>
          <p:nvPr/>
        </p:nvSpPr>
        <p:spPr>
          <a:xfrm rot="-5400000" flipH="1">
            <a:off x="7544326" y="3543385"/>
            <a:ext cx="2064010" cy="113533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4"/>
          <p:cNvSpPr/>
          <p:nvPr/>
        </p:nvSpPr>
        <p:spPr>
          <a:xfrm rot="-5400000" flipH="1">
            <a:off x="6936234" y="3361440"/>
            <a:ext cx="2064910" cy="1499221"/>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rot="5060566">
            <a:off x="-776125" y="3620221"/>
            <a:ext cx="2327194" cy="1390190"/>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dk2"/>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159844"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rot="8751039">
            <a:off x="-980056" y="2520720"/>
            <a:ext cx="2129509" cy="1961138"/>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lt1"/>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4"/>
          <p:cNvSpPr txBox="1">
            <a:spLocks noGrp="1"/>
          </p:cNvSpPr>
          <p:nvPr>
            <p:ph type="body" idx="1"/>
          </p:nvPr>
        </p:nvSpPr>
        <p:spPr>
          <a:xfrm>
            <a:off x="720000" y="1152475"/>
            <a:ext cx="7704000" cy="351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
        <p:nvSpPr>
          <p:cNvPr id="32" name="Google Shape;32;p4"/>
          <p:cNvSpPr/>
          <p:nvPr/>
        </p:nvSpPr>
        <p:spPr>
          <a:xfrm rot="-5400000">
            <a:off x="-803171" y="3736409"/>
            <a:ext cx="1950846" cy="1009216"/>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
          <p:cNvSpPr/>
          <p:nvPr/>
        </p:nvSpPr>
        <p:spPr>
          <a:xfrm rot="-5400000">
            <a:off x="7980468" y="683468"/>
            <a:ext cx="1504048" cy="833612"/>
          </a:xfrm>
          <a:custGeom>
            <a:avLst/>
            <a:gdLst/>
            <a:ahLst/>
            <a:cxnLst/>
            <a:rect l="l" t="t" r="r" b="b"/>
            <a:pathLst>
              <a:path w="28924" h="16031" extrusionOk="0">
                <a:moveTo>
                  <a:pt x="22997" y="0"/>
                </a:moveTo>
                <a:cubicBezTo>
                  <a:pt x="22221" y="0"/>
                  <a:pt x="21350" y="283"/>
                  <a:pt x="20387" y="939"/>
                </a:cubicBezTo>
                <a:cubicBezTo>
                  <a:pt x="15002" y="4607"/>
                  <a:pt x="13938" y="7896"/>
                  <a:pt x="11194" y="7896"/>
                </a:cubicBezTo>
                <a:cubicBezTo>
                  <a:pt x="10421" y="7896"/>
                  <a:pt x="9514" y="7635"/>
                  <a:pt x="8341" y="7048"/>
                </a:cubicBezTo>
                <a:cubicBezTo>
                  <a:pt x="7882" y="6818"/>
                  <a:pt x="7402" y="6712"/>
                  <a:pt x="6917" y="6712"/>
                </a:cubicBezTo>
                <a:cubicBezTo>
                  <a:pt x="3597" y="6712"/>
                  <a:pt x="1" y="11677"/>
                  <a:pt x="749" y="16030"/>
                </a:cubicBezTo>
                <a:lnTo>
                  <a:pt x="20024" y="16030"/>
                </a:lnTo>
                <a:cubicBezTo>
                  <a:pt x="20532" y="11755"/>
                  <a:pt x="22165" y="11429"/>
                  <a:pt x="25536" y="11093"/>
                </a:cubicBezTo>
                <a:cubicBezTo>
                  <a:pt x="28923" y="10756"/>
                  <a:pt x="27780" y="0"/>
                  <a:pt x="22997"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flipH="1">
            <a:off x="7570936" y="-2"/>
            <a:ext cx="1602789" cy="829166"/>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10800000" flipH="1">
            <a:off x="6802352" y="3834497"/>
            <a:ext cx="2563578" cy="1303505"/>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5"/>
          <p:cNvSpPr txBox="1">
            <a:spLocks noGrp="1"/>
          </p:cNvSpPr>
          <p:nvPr>
            <p:ph type="subTitle" idx="1"/>
          </p:nvPr>
        </p:nvSpPr>
        <p:spPr>
          <a:xfrm>
            <a:off x="3922975" y="2810050"/>
            <a:ext cx="2505600" cy="15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 name="Google Shape;41;p5"/>
          <p:cNvSpPr txBox="1">
            <a:spLocks noGrp="1"/>
          </p:cNvSpPr>
          <p:nvPr>
            <p:ph type="subTitle" idx="2"/>
          </p:nvPr>
        </p:nvSpPr>
        <p:spPr>
          <a:xfrm>
            <a:off x="715100" y="2810050"/>
            <a:ext cx="2505600" cy="15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 name="Google Shape;42;p5"/>
          <p:cNvSpPr txBox="1">
            <a:spLocks noGrp="1"/>
          </p:cNvSpPr>
          <p:nvPr>
            <p:ph type="subTitle" idx="3"/>
          </p:nvPr>
        </p:nvSpPr>
        <p:spPr>
          <a:xfrm>
            <a:off x="715100" y="216019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3" name="Google Shape;43;p5"/>
          <p:cNvSpPr txBox="1">
            <a:spLocks noGrp="1"/>
          </p:cNvSpPr>
          <p:nvPr>
            <p:ph type="subTitle" idx="4"/>
          </p:nvPr>
        </p:nvSpPr>
        <p:spPr>
          <a:xfrm>
            <a:off x="3922975" y="216019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rot="-5400000">
            <a:off x="8073748" y="977762"/>
            <a:ext cx="1501990" cy="647185"/>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a:off x="-333494" y="4095270"/>
            <a:ext cx="1381725" cy="714732"/>
          </a:xfrm>
          <a:custGeom>
            <a:avLst/>
            <a:gdLst/>
            <a:ahLst/>
            <a:cxnLst/>
            <a:rect l="l" t="t" r="r" b="b"/>
            <a:pathLst>
              <a:path w="29793" h="15412" extrusionOk="0">
                <a:moveTo>
                  <a:pt x="1" y="1"/>
                </a:moveTo>
                <a:lnTo>
                  <a:pt x="1" y="14289"/>
                </a:lnTo>
                <a:lnTo>
                  <a:pt x="2" y="14289"/>
                </a:lnTo>
                <a:cubicBezTo>
                  <a:pt x="632" y="14866"/>
                  <a:pt x="1295" y="15236"/>
                  <a:pt x="1959" y="15341"/>
                </a:cubicBezTo>
                <a:cubicBezTo>
                  <a:pt x="2265" y="15389"/>
                  <a:pt x="2550" y="15411"/>
                  <a:pt x="2818" y="15411"/>
                </a:cubicBezTo>
                <a:cubicBezTo>
                  <a:pt x="6268" y="15411"/>
                  <a:pt x="6874" y="11730"/>
                  <a:pt x="11642" y="11730"/>
                </a:cubicBezTo>
                <a:cubicBezTo>
                  <a:pt x="12241" y="11730"/>
                  <a:pt x="12906" y="11788"/>
                  <a:pt x="13651" y="11919"/>
                </a:cubicBezTo>
                <a:cubicBezTo>
                  <a:pt x="18529" y="12777"/>
                  <a:pt x="22446" y="15024"/>
                  <a:pt x="25146" y="15024"/>
                </a:cubicBezTo>
                <a:cubicBezTo>
                  <a:pt x="26392" y="15024"/>
                  <a:pt x="27378" y="14546"/>
                  <a:pt x="28080" y="13230"/>
                </a:cubicBezTo>
                <a:cubicBezTo>
                  <a:pt x="28080" y="13230"/>
                  <a:pt x="29792" y="8725"/>
                  <a:pt x="23289" y="7754"/>
                </a:cubicBezTo>
                <a:cubicBezTo>
                  <a:pt x="16788" y="6786"/>
                  <a:pt x="12509" y="6840"/>
                  <a:pt x="11083" y="910"/>
                </a:cubicBezTo>
                <a:cubicBezTo>
                  <a:pt x="11009" y="603"/>
                  <a:pt x="10924" y="301"/>
                  <a:pt x="10829"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5400000">
            <a:off x="8199735" y="186578"/>
            <a:ext cx="1361970" cy="988817"/>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6"/>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rot="5400000">
            <a:off x="-289321" y="3384363"/>
            <a:ext cx="1187758" cy="653335"/>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txBox="1">
            <a:spLocks noGrp="1"/>
          </p:cNvSpPr>
          <p:nvPr>
            <p:ph type="title"/>
          </p:nvPr>
        </p:nvSpPr>
        <p:spPr>
          <a:xfrm>
            <a:off x="4243725" y="1066338"/>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txBox="1">
            <a:spLocks noGrp="1"/>
          </p:cNvSpPr>
          <p:nvPr>
            <p:ph type="body" idx="1"/>
          </p:nvPr>
        </p:nvSpPr>
        <p:spPr>
          <a:xfrm>
            <a:off x="4243725" y="1835949"/>
            <a:ext cx="3852000" cy="2476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400">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54" name="Google Shape;54;p7"/>
          <p:cNvSpPr>
            <a:spLocks noGrp="1"/>
          </p:cNvSpPr>
          <p:nvPr>
            <p:ph type="pic" idx="2"/>
          </p:nvPr>
        </p:nvSpPr>
        <p:spPr>
          <a:xfrm>
            <a:off x="1048275" y="1066350"/>
            <a:ext cx="2990700" cy="3245700"/>
          </a:xfrm>
          <a:prstGeom prst="rect">
            <a:avLst/>
          </a:prstGeom>
          <a:noFill/>
          <a:ln w="28575" cap="flat" cmpd="sng">
            <a:solidFill>
              <a:schemeClr val="lt1"/>
            </a:solidFill>
            <a:prstDash val="solid"/>
            <a:round/>
            <a:headEnd type="none" w="sm" len="sm"/>
            <a:tailEnd type="none" w="sm" len="sm"/>
          </a:ln>
          <a:effectLst>
            <a:outerShdw blurRad="57150" dist="19050" dir="5400000" algn="bl" rotWithShape="0">
              <a:schemeClr val="dk1">
                <a:alpha val="50000"/>
              </a:schemeClr>
            </a:outerShdw>
          </a:effectLst>
        </p:spPr>
      </p:sp>
      <p:sp>
        <p:nvSpPr>
          <p:cNvPr id="55" name="Google Shape;55;p7"/>
          <p:cNvSpPr/>
          <p:nvPr/>
        </p:nvSpPr>
        <p:spPr>
          <a:xfrm>
            <a:off x="159888" y="148050"/>
            <a:ext cx="8824313" cy="4847400"/>
          </a:xfrm>
          <a:custGeom>
            <a:avLst/>
            <a:gdLst/>
            <a:ahLst/>
            <a:cxnLst/>
            <a:rect l="l" t="t" r="r" b="b"/>
            <a:pathLst>
              <a:path w="132145" h="70395" extrusionOk="0">
                <a:moveTo>
                  <a:pt x="131275" y="872"/>
                </a:moveTo>
                <a:lnTo>
                  <a:pt x="131275" y="69524"/>
                </a:lnTo>
                <a:lnTo>
                  <a:pt x="872" y="69524"/>
                </a:lnTo>
                <a:lnTo>
                  <a:pt x="872" y="872"/>
                </a:lnTo>
                <a:close/>
                <a:moveTo>
                  <a:pt x="0" y="0"/>
                </a:moveTo>
                <a:lnTo>
                  <a:pt x="0" y="70394"/>
                </a:lnTo>
                <a:lnTo>
                  <a:pt x="132145" y="70394"/>
                </a:lnTo>
                <a:lnTo>
                  <a:pt x="132145" y="0"/>
                </a:lnTo>
                <a:close/>
              </a:path>
            </a:pathLst>
          </a:custGeom>
          <a:solidFill>
            <a:schemeClr val="lt1"/>
          </a:solidFill>
          <a:ln>
            <a:noFill/>
          </a:ln>
          <a:effectLst>
            <a:outerShdw blurRad="85725" dist="38100" dir="762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p:nvPr/>
        </p:nvSpPr>
        <p:spPr>
          <a:xfrm rot="5400000">
            <a:off x="8045200" y="3592600"/>
            <a:ext cx="1542282" cy="655340"/>
          </a:xfrm>
          <a:custGeom>
            <a:avLst/>
            <a:gdLst/>
            <a:ahLst/>
            <a:cxnLst/>
            <a:rect l="l" t="t" r="r" b="b"/>
            <a:pathLst>
              <a:path w="32818" h="16687" extrusionOk="0">
                <a:moveTo>
                  <a:pt x="0" y="1"/>
                </a:moveTo>
                <a:cubicBezTo>
                  <a:pt x="646" y="947"/>
                  <a:pt x="1930" y="1827"/>
                  <a:pt x="4400" y="2197"/>
                </a:cubicBezTo>
                <a:cubicBezTo>
                  <a:pt x="10900" y="3165"/>
                  <a:pt x="15179" y="3109"/>
                  <a:pt x="16606" y="9039"/>
                </a:cubicBezTo>
                <a:cubicBezTo>
                  <a:pt x="17606" y="13200"/>
                  <a:pt x="20626" y="16687"/>
                  <a:pt x="24307" y="16687"/>
                </a:cubicBezTo>
                <a:cubicBezTo>
                  <a:pt x="25875" y="16687"/>
                  <a:pt x="27564" y="16054"/>
                  <a:pt x="29267" y="14571"/>
                </a:cubicBezTo>
                <a:cubicBezTo>
                  <a:pt x="32818" y="11482"/>
                  <a:pt x="32413" y="4791"/>
                  <a:pt x="30457"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a:off x="7711828" y="4384591"/>
            <a:ext cx="1434135" cy="971796"/>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
        <p:cNvGrpSpPr/>
        <p:nvPr/>
      </p:nvGrpSpPr>
      <p:grpSpPr>
        <a:xfrm>
          <a:off x="0" y="0"/>
          <a:ext cx="0" cy="0"/>
          <a:chOff x="0" y="0"/>
          <a:chExt cx="0" cy="0"/>
        </a:xfrm>
      </p:grpSpPr>
      <p:sp>
        <p:nvSpPr>
          <p:cNvPr id="59" name="Google Shape;59;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 name="Google Shape;62;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sp>
        <p:nvSpPr>
          <p:cNvPr id="64" name="Google Shape;64;p10"/>
          <p:cNvSpPr>
            <a:spLocks noGrp="1"/>
          </p:cNvSpPr>
          <p:nvPr>
            <p:ph type="pic" idx="2"/>
          </p:nvPr>
        </p:nvSpPr>
        <p:spPr>
          <a:xfrm>
            <a:off x="-6875" y="0"/>
            <a:ext cx="9144000" cy="5157300"/>
          </a:xfrm>
          <a:prstGeom prst="rect">
            <a:avLst/>
          </a:prstGeom>
          <a:noFill/>
          <a:ln>
            <a:noFill/>
          </a:ln>
        </p:spPr>
      </p:sp>
      <p:sp>
        <p:nvSpPr>
          <p:cNvPr id="65" name="Google Shape;65;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SemiBold"/>
              <a:buNone/>
              <a:defRPr sz="3000">
                <a:solidFill>
                  <a:schemeClr val="dk1"/>
                </a:solidFill>
                <a:latin typeface="Montserrat SemiBold"/>
                <a:ea typeface="Montserrat SemiBold"/>
                <a:cs typeface="Montserrat SemiBold"/>
                <a:sym typeface="Montserrat SemiBold"/>
              </a:defRPr>
            </a:lvl1pPr>
            <a:lvl2pPr lvl="1"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1pPr>
            <a:lvl2pPr marL="914400" lvl="1"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2pPr>
            <a:lvl3pPr marL="1371600" lvl="2"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3pPr>
            <a:lvl4pPr marL="1828800" lvl="3"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4pPr>
            <a:lvl5pPr marL="2286000" lvl="4"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5pPr>
            <a:lvl6pPr marL="2743200" lvl="5"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6pPr>
            <a:lvl7pPr marL="3200400" lvl="6"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7pPr>
            <a:lvl8pPr marL="3657600" lvl="7"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8pPr>
            <a:lvl9pPr marL="4114800" lvl="8" indent="-30480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5"/>
        <p:cNvGrpSpPr/>
        <p:nvPr/>
      </p:nvGrpSpPr>
      <p:grpSpPr>
        <a:xfrm>
          <a:off x="0" y="0"/>
          <a:ext cx="0" cy="0"/>
          <a:chOff x="0" y="0"/>
          <a:chExt cx="0" cy="0"/>
        </a:xfrm>
      </p:grpSpPr>
      <p:sp>
        <p:nvSpPr>
          <p:cNvPr id="216" name="Google Shape;21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17" name="Google Shape;21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hyperlink" Target="https://docs.google.com/spreadsheets/d/1hjN7ebUt60838zBTczFB8ZZ0BtDEhCvTDWkHuTeMJoU/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8" Type="http://schemas.openxmlformats.org/officeDocument/2006/relationships/slide" Target="slide28.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6.xml"/><Relationship Id="rId7" Type="http://schemas.openxmlformats.org/officeDocument/2006/relationships/slide" Target="slide3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photo/adult-taking-care-baby-weight_30588853.htm/?utm_source=slidesgo_template&amp;ute_medium=referral%20link&amp;utm_campaign=sg_resources&amp;utm_content=freepik" TargetMode="External"/><Relationship Id="rId3" Type="http://schemas.openxmlformats.org/officeDocument/2006/relationships/hyperlink" Target="https://www.freepik.com/free-vector/abstract-background-with-white-shapes_2488416.htm/?utm_source=slidesgo_template&amp;ute_medium=referral%20link&amp;utm_campaign=sg_resources&amp;utm_content=freepik" TargetMode="External"/><Relationship Id="rId7" Type="http://schemas.openxmlformats.org/officeDocument/2006/relationships/hyperlink" Target="https://www.freepik.com/free-photo/close-up-beautiful-black-baby_23441928.htm/?utm_source=slidesgo_template&amp;ute_medium=referral%20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hyperlink" Target="https://www.freepik.com/free-photo/side-view-parent-feeding-baby_31232802.htm/?utm_source=slidesgo_template&amp;ute_medium=referral%20link&amp;utm_campaign=sg_resources&amp;utm_content=freepik" TargetMode="External"/><Relationship Id="rId11" Type="http://schemas.openxmlformats.org/officeDocument/2006/relationships/hyperlink" Target="https://www.flaticon.com/packs/coronavirus-156/?utm_source=slidesgo_template&amp;utm_medium=referral-link&amp;utm_campaign=sg_resources&amp;utm_content=flaticon" TargetMode="External"/><Relationship Id="rId5" Type="http://schemas.openxmlformats.org/officeDocument/2006/relationships/hyperlink" Target="https://www.freepik.com/free-photo/top-view-little-baby-sleeping-mother-hands_5932573.htm/?utm_source=slidesgo_template&amp;ute_medium=referral%20link&amp;utm_campaign=sg_resources&amp;utm_content=freepik" TargetMode="External"/><Relationship Id="rId10" Type="http://schemas.openxmlformats.org/officeDocument/2006/relationships/hyperlink" Target="https://www.freepik.com/free-photo/black-mother-taking-car-her-child_33412188.htm/?utm_source=slidesgo_template&amp;ute_medium=referral%20link&amp;utm_campaign=sg_resources&amp;utm_content=freepik" TargetMode="External"/><Relationship Id="rId4" Type="http://schemas.openxmlformats.org/officeDocument/2006/relationships/hyperlink" Target="https://www.freepik.com/free-photo/close-up-newborn-baby_19121685.htm/?utm_source=slidesgo_template&amp;ute_medium=referral%20link&amp;utm_campaign=sg_resources&amp;utm_content=freepik" TargetMode="External"/><Relationship Id="rId9" Type="http://schemas.openxmlformats.org/officeDocument/2006/relationships/hyperlink" Target="https://www.freepik.com/free-photo/new-born-baby-held-by-doctor-mother_6052148.htm/?utm_source=slidesgo_template&amp;ute_medium=referral%20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hyperlink" Target="https://fonts.google.com/specimen/Raleway"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8"/>
          <p:cNvSpPr txBox="1">
            <a:spLocks noGrp="1"/>
          </p:cNvSpPr>
          <p:nvPr>
            <p:ph type="ctrTitle"/>
          </p:nvPr>
        </p:nvSpPr>
        <p:spPr>
          <a:xfrm>
            <a:off x="715050" y="1365819"/>
            <a:ext cx="7713900" cy="1691656"/>
          </a:xfrm>
          <a:prstGeom prst="rect">
            <a:avLst/>
          </a:prstGeom>
        </p:spPr>
        <p:txBody>
          <a:bodyPr spcFirstLastPara="1" wrap="square" lIns="91425" tIns="91425" rIns="91425" bIns="91425" anchor="b" anchorCtr="0">
            <a:noAutofit/>
          </a:bodyPr>
          <a:lstStyle/>
          <a:p>
            <a:pPr algn="ctr">
              <a:lnSpc>
                <a:spcPct val="107000"/>
              </a:lnSpc>
              <a:spcAft>
                <a:spcPts val="800"/>
              </a:spcAft>
            </a:pPr>
            <a:r>
              <a:rPr lang="en-US" sz="2200" b="1" dirty="0">
                <a:effectLst/>
                <a:latin typeface="+mn-lt"/>
                <a:ea typeface="Calibri" panose="020F0502020204030204" pitchFamily="34" charset="0"/>
                <a:cs typeface="Arial" panose="020B0604020202020204" pitchFamily="34" charset="0"/>
              </a:rPr>
              <a:t>PENGEMBANGAN APLIKASI </a:t>
            </a:r>
            <a:r>
              <a:rPr lang="en-US" sz="2200" b="1" i="1" dirty="0">
                <a:effectLst/>
                <a:latin typeface="+mn-lt"/>
                <a:ea typeface="Calibri" panose="020F0502020204030204" pitchFamily="34" charset="0"/>
                <a:cs typeface="Arial" panose="020B0604020202020204" pitchFamily="34" charset="0"/>
              </a:rPr>
              <a:t>MOBILE PLATFORM</a:t>
            </a:r>
            <a:r>
              <a:rPr lang="en-US" sz="2200" b="1" dirty="0">
                <a:effectLst/>
                <a:latin typeface="+mn-lt"/>
                <a:ea typeface="Calibri" panose="020F0502020204030204" pitchFamily="34" charset="0"/>
                <a:cs typeface="Arial" panose="020B0604020202020204" pitchFamily="34" charset="0"/>
              </a:rPr>
              <a:t> </a:t>
            </a:r>
            <a:r>
              <a:rPr lang="en-US" sz="2200" b="1" i="1" dirty="0">
                <a:effectLst/>
                <a:latin typeface="+mn-lt"/>
                <a:ea typeface="Calibri" panose="020F0502020204030204" pitchFamily="34" charset="0"/>
                <a:cs typeface="Arial" panose="020B0604020202020204" pitchFamily="34" charset="0"/>
              </a:rPr>
              <a:t>ANDROID</a:t>
            </a:r>
            <a:r>
              <a:rPr lang="en-US" sz="2200" b="1" dirty="0">
                <a:effectLst/>
                <a:latin typeface="+mn-lt"/>
                <a:ea typeface="Calibri" panose="020F0502020204030204" pitchFamily="34" charset="0"/>
                <a:cs typeface="Arial" panose="020B0604020202020204" pitchFamily="34" charset="0"/>
              </a:rPr>
              <a:t> (</a:t>
            </a:r>
            <a:r>
              <a:rPr lang="en-US" sz="2200" b="1" i="1" dirty="0">
                <a:effectLst/>
                <a:latin typeface="+mn-lt"/>
                <a:ea typeface="Calibri" panose="020F0502020204030204" pitchFamily="34" charset="0"/>
                <a:cs typeface="Arial" panose="020B0604020202020204" pitchFamily="34" charset="0"/>
              </a:rPr>
              <a:t>FLUTTER</a:t>
            </a:r>
            <a:r>
              <a:rPr lang="en-US" sz="2200" b="1" dirty="0">
                <a:effectLst/>
                <a:latin typeface="+mn-lt"/>
                <a:ea typeface="Calibri" panose="020F0502020204030204" pitchFamily="34" charset="0"/>
                <a:cs typeface="Arial" panose="020B0604020202020204" pitchFamily="34" charset="0"/>
              </a:rPr>
              <a:t>) UNTUK DIAGNOSA PENYAKIT IKAN KOI DENGAN SISTEM PAKAR METODE </a:t>
            </a:r>
            <a:r>
              <a:rPr lang="en-US" sz="2200" b="1" i="1" dirty="0">
                <a:effectLst/>
                <a:latin typeface="+mn-lt"/>
                <a:ea typeface="Calibri" panose="020F0502020204030204" pitchFamily="34" charset="0"/>
                <a:cs typeface="Arial" panose="020B0604020202020204" pitchFamily="34" charset="0"/>
              </a:rPr>
              <a:t>FORWARD DAN BACKWARD CHAINING</a:t>
            </a:r>
            <a:endParaRPr lang="en-US" sz="2200" b="1" dirty="0">
              <a:effectLst/>
              <a:latin typeface="+mn-lt"/>
              <a:ea typeface="Calibri" panose="020F0502020204030204" pitchFamily="34" charset="0"/>
              <a:cs typeface="Arial" panose="020B0604020202020204" pitchFamily="34" charset="0"/>
            </a:endParaRPr>
          </a:p>
        </p:txBody>
      </p:sp>
      <p:sp>
        <p:nvSpPr>
          <p:cNvPr id="226" name="Google Shape;226;p28"/>
          <p:cNvSpPr txBox="1">
            <a:spLocks noGrp="1"/>
          </p:cNvSpPr>
          <p:nvPr>
            <p:ph type="subTitle" idx="1"/>
          </p:nvPr>
        </p:nvSpPr>
        <p:spPr>
          <a:xfrm>
            <a:off x="1446449" y="3079578"/>
            <a:ext cx="6251100" cy="4389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dirty="0"/>
              <a:t>Fadeta Ilhan Gandhi 1102200001</a:t>
            </a:r>
            <a:endParaRPr dirty="0"/>
          </a:p>
        </p:txBody>
      </p:sp>
      <p:pic>
        <p:nvPicPr>
          <p:cNvPr id="5" name="Picture 4" descr="A logo of a book and a sword&#10;&#10;Description automatically generated">
            <a:extLst>
              <a:ext uri="{FF2B5EF4-FFF2-40B4-BE49-F238E27FC236}">
                <a16:creationId xmlns:a16="http://schemas.microsoft.com/office/drawing/2014/main" id="{4E759C18-5BCA-94D8-BA35-20178E209B7D}"/>
              </a:ext>
            </a:extLst>
          </p:cNvPr>
          <p:cNvPicPr>
            <a:picLocks noChangeAspect="1"/>
          </p:cNvPicPr>
          <p:nvPr/>
        </p:nvPicPr>
        <p:blipFill>
          <a:blip r:embed="rId3"/>
          <a:stretch>
            <a:fillRect/>
          </a:stretch>
        </p:blipFill>
        <p:spPr>
          <a:xfrm>
            <a:off x="4119463" y="283281"/>
            <a:ext cx="905073" cy="1082538"/>
          </a:xfrm>
          <a:prstGeom prst="rect">
            <a:avLst/>
          </a:prstGeom>
        </p:spPr>
      </p:pic>
      <p:sp>
        <p:nvSpPr>
          <p:cNvPr id="6" name="Google Shape;226;p28">
            <a:extLst>
              <a:ext uri="{FF2B5EF4-FFF2-40B4-BE49-F238E27FC236}">
                <a16:creationId xmlns:a16="http://schemas.microsoft.com/office/drawing/2014/main" id="{6878716B-2524-0FC0-6F3A-5CBC502947A0}"/>
              </a:ext>
            </a:extLst>
          </p:cNvPr>
          <p:cNvSpPr txBox="1">
            <a:spLocks/>
          </p:cNvSpPr>
          <p:nvPr/>
        </p:nvSpPr>
        <p:spPr>
          <a:xfrm>
            <a:off x="1446449" y="3502244"/>
            <a:ext cx="6251100" cy="438900"/>
          </a:xfrm>
          <a:prstGeom prst="rect">
            <a:avLst/>
          </a:prstGeom>
          <a:noFill/>
          <a:ln>
            <a:noFill/>
          </a:ln>
          <a:effectLst>
            <a:outerShdw blurRad="200025" dist="38100" dir="1380000" algn="bl" rotWithShape="0">
              <a:schemeClr val="dk1">
                <a:alpha val="3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Raleway"/>
              <a:buNone/>
              <a:defRPr sz="1600" b="0" i="0" u="none" strike="noStrike" cap="none">
                <a:solidFill>
                  <a:schemeClr val="dk1"/>
                </a:solidFill>
                <a:latin typeface="Raleway"/>
                <a:ea typeface="Raleway"/>
                <a:cs typeface="Raleway"/>
                <a:sym typeface="Raleway"/>
              </a:defRPr>
            </a:lvl1pPr>
            <a:lvl2pPr marL="914400" marR="0" lvl="1"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9pPr>
          </a:lstStyle>
          <a:p>
            <a:pPr marL="0" indent="0"/>
            <a:r>
              <a:rPr lang="en-US" sz="1400" dirty="0" err="1">
                <a:latin typeface="Raleway" panose="020B0503030101060003" pitchFamily="34" charset="0"/>
              </a:rPr>
              <a:t>Pembimbing</a:t>
            </a:r>
            <a:r>
              <a:rPr lang="en-US" sz="1400" dirty="0">
                <a:latin typeface="Raleway" panose="020B0503030101060003" pitchFamily="34" charset="0"/>
              </a:rPr>
              <a:t> 1</a:t>
            </a:r>
          </a:p>
          <a:p>
            <a:pPr marL="0" indent="0"/>
            <a:r>
              <a:rPr lang="en-SG" sz="1400" dirty="0" err="1">
                <a:effectLst/>
                <a:latin typeface="Raleway" panose="020B0503030101060003" pitchFamily="34" charset="0"/>
                <a:ea typeface="Calibri" panose="020F0502020204030204" pitchFamily="34" charset="0"/>
              </a:rPr>
              <a:t>Dr.</a:t>
            </a:r>
            <a:r>
              <a:rPr lang="en-SG" sz="1400" dirty="0">
                <a:effectLst/>
                <a:latin typeface="Raleway" panose="020B0503030101060003" pitchFamily="34" charset="0"/>
                <a:ea typeface="Calibri" panose="020F0502020204030204" pitchFamily="34" charset="0"/>
              </a:rPr>
              <a:t> Mohammad </a:t>
            </a:r>
            <a:r>
              <a:rPr lang="en-SG" sz="1400" dirty="0" err="1">
                <a:effectLst/>
                <a:latin typeface="Raleway" panose="020B0503030101060003" pitchFamily="34" charset="0"/>
                <a:ea typeface="Calibri" panose="020F0502020204030204" pitchFamily="34" charset="0"/>
              </a:rPr>
              <a:t>Yanuar</a:t>
            </a:r>
            <a:r>
              <a:rPr lang="en-SG" sz="1400" dirty="0">
                <a:effectLst/>
                <a:latin typeface="Raleway" panose="020B0503030101060003" pitchFamily="34" charset="0"/>
                <a:ea typeface="Calibri" panose="020F0502020204030204" pitchFamily="34" charset="0"/>
              </a:rPr>
              <a:t>  </a:t>
            </a:r>
            <a:r>
              <a:rPr lang="en-SG" sz="1400" dirty="0" err="1">
                <a:effectLst/>
                <a:latin typeface="Raleway" panose="020B0503030101060003" pitchFamily="34" charset="0"/>
                <a:ea typeface="Calibri" panose="020F0502020204030204" pitchFamily="34" charset="0"/>
              </a:rPr>
              <a:t>Hariyawan</a:t>
            </a:r>
            <a:r>
              <a:rPr lang="en-SG" sz="1400" dirty="0">
                <a:effectLst/>
                <a:latin typeface="Raleway" panose="020B0503030101060003" pitchFamily="34" charset="0"/>
                <a:ea typeface="Calibri" panose="020F0502020204030204" pitchFamily="34" charset="0"/>
              </a:rPr>
              <a:t>, S.T., M.T.</a:t>
            </a:r>
            <a:endParaRPr lang="en-US" sz="1400" dirty="0">
              <a:latin typeface="Raleway" panose="020B0503030101060003" pitchFamily="34" charset="0"/>
            </a:endParaRPr>
          </a:p>
        </p:txBody>
      </p:sp>
      <p:sp>
        <p:nvSpPr>
          <p:cNvPr id="7" name="Google Shape;226;p28">
            <a:extLst>
              <a:ext uri="{FF2B5EF4-FFF2-40B4-BE49-F238E27FC236}">
                <a16:creationId xmlns:a16="http://schemas.microsoft.com/office/drawing/2014/main" id="{DEF69A74-AAE2-E459-00A8-9C71110A3D1A}"/>
              </a:ext>
            </a:extLst>
          </p:cNvPr>
          <p:cNvSpPr txBox="1">
            <a:spLocks/>
          </p:cNvSpPr>
          <p:nvPr/>
        </p:nvSpPr>
        <p:spPr>
          <a:xfrm>
            <a:off x="1446449" y="4144360"/>
            <a:ext cx="6251100" cy="438900"/>
          </a:xfrm>
          <a:prstGeom prst="rect">
            <a:avLst/>
          </a:prstGeom>
          <a:noFill/>
          <a:ln>
            <a:noFill/>
          </a:ln>
          <a:effectLst>
            <a:outerShdw blurRad="200025" dist="38100" dir="1380000" algn="bl" rotWithShape="0">
              <a:schemeClr val="dk1">
                <a:alpha val="3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Raleway"/>
              <a:buNone/>
              <a:defRPr sz="1600" b="0" i="0" u="none" strike="noStrike" cap="none">
                <a:solidFill>
                  <a:schemeClr val="dk1"/>
                </a:solidFill>
                <a:latin typeface="Raleway"/>
                <a:ea typeface="Raleway"/>
                <a:cs typeface="Raleway"/>
                <a:sym typeface="Raleway"/>
              </a:defRPr>
            </a:lvl1pPr>
            <a:lvl2pPr marL="914400" marR="0" lvl="1"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9pPr>
          </a:lstStyle>
          <a:p>
            <a:pPr marL="0" indent="0"/>
            <a:r>
              <a:rPr lang="en-US" sz="1400" dirty="0" err="1">
                <a:latin typeface="Raleway" panose="020B0503030101060003" pitchFamily="34" charset="0"/>
              </a:rPr>
              <a:t>Pembimbing</a:t>
            </a:r>
            <a:r>
              <a:rPr lang="en-US" sz="1400" dirty="0">
                <a:latin typeface="Raleway" panose="020B0503030101060003" pitchFamily="34" charset="0"/>
              </a:rPr>
              <a:t> 2</a:t>
            </a:r>
          </a:p>
          <a:p>
            <a:pPr marL="0" indent="0"/>
            <a:r>
              <a:rPr lang="en-SG" sz="1400" dirty="0">
                <a:effectLst/>
                <a:latin typeface="Raleway" panose="020B0503030101060003" pitchFamily="34" charset="0"/>
                <a:ea typeface="Calibri" panose="020F0502020204030204" pitchFamily="34" charset="0"/>
              </a:rPr>
              <a:t>Eka Sari </a:t>
            </a:r>
            <a:r>
              <a:rPr lang="en-SG" sz="1400" dirty="0" err="1">
                <a:effectLst/>
                <a:latin typeface="Raleway" panose="020B0503030101060003" pitchFamily="34" charset="0"/>
                <a:ea typeface="Calibri" panose="020F0502020204030204" pitchFamily="34" charset="0"/>
              </a:rPr>
              <a:t>Oktarina</a:t>
            </a:r>
            <a:r>
              <a:rPr lang="en-SG" sz="1400" dirty="0">
                <a:effectLst/>
                <a:latin typeface="Raleway" panose="020B0503030101060003" pitchFamily="34" charset="0"/>
                <a:ea typeface="Calibri" panose="020F0502020204030204" pitchFamily="34" charset="0"/>
              </a:rPr>
              <a:t>, S.T., M.Eng.</a:t>
            </a:r>
            <a:endParaRPr lang="en-US" sz="1400" dirty="0">
              <a:latin typeface="Raleway" panose="020B05030301010600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7"/>
          <p:cNvSpPr/>
          <p:nvPr/>
        </p:nvSpPr>
        <p:spPr>
          <a:xfrm flipH="1">
            <a:off x="7312" y="390307"/>
            <a:ext cx="1852309" cy="1344813"/>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7"/>
          <p:cNvSpPr/>
          <p:nvPr/>
        </p:nvSpPr>
        <p:spPr>
          <a:xfrm rot="10800000">
            <a:off x="6567959" y="-2979"/>
            <a:ext cx="2296616" cy="1382812"/>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7"/>
          <p:cNvSpPr txBox="1">
            <a:spLocks noGrp="1"/>
          </p:cNvSpPr>
          <p:nvPr>
            <p:ph type="subTitle" idx="3"/>
          </p:nvPr>
        </p:nvSpPr>
        <p:spPr>
          <a:xfrm>
            <a:off x="2825700" y="1919173"/>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Patients on the study</a:t>
            </a:r>
            <a:endParaRPr/>
          </a:p>
        </p:txBody>
      </p:sp>
      <p:sp>
        <p:nvSpPr>
          <p:cNvPr id="374" name="Google Shape;374;p37"/>
          <p:cNvSpPr txBox="1">
            <a:spLocks noGrp="1"/>
          </p:cNvSpPr>
          <p:nvPr>
            <p:ph type="subTitle" idx="1"/>
          </p:nvPr>
        </p:nvSpPr>
        <p:spPr>
          <a:xfrm>
            <a:off x="798388" y="3630169"/>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Received placebo treatment</a:t>
            </a:r>
            <a:endParaRPr/>
          </a:p>
        </p:txBody>
      </p:sp>
      <p:sp>
        <p:nvSpPr>
          <p:cNvPr id="375" name="Google Shape;375;p37"/>
          <p:cNvSpPr txBox="1">
            <a:spLocks noGrp="1"/>
          </p:cNvSpPr>
          <p:nvPr>
            <p:ph type="title" idx="2"/>
          </p:nvPr>
        </p:nvSpPr>
        <p:spPr>
          <a:xfrm>
            <a:off x="2825700" y="961189"/>
            <a:ext cx="3492600" cy="95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50,000</a:t>
            </a:r>
            <a:endParaRPr/>
          </a:p>
        </p:txBody>
      </p:sp>
      <p:sp>
        <p:nvSpPr>
          <p:cNvPr id="376" name="Google Shape;376;p37"/>
          <p:cNvSpPr txBox="1">
            <a:spLocks noGrp="1"/>
          </p:cNvSpPr>
          <p:nvPr>
            <p:ph type="subTitle" idx="5"/>
          </p:nvPr>
        </p:nvSpPr>
        <p:spPr>
          <a:xfrm>
            <a:off x="4853013" y="3630169"/>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Had secondary effects</a:t>
            </a:r>
            <a:endParaRPr/>
          </a:p>
        </p:txBody>
      </p:sp>
      <p:sp>
        <p:nvSpPr>
          <p:cNvPr id="377" name="Google Shape;377;p37"/>
          <p:cNvSpPr txBox="1">
            <a:spLocks noGrp="1"/>
          </p:cNvSpPr>
          <p:nvPr>
            <p:ph type="title"/>
          </p:nvPr>
        </p:nvSpPr>
        <p:spPr>
          <a:xfrm>
            <a:off x="798388" y="2672175"/>
            <a:ext cx="3492600" cy="95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
        <p:nvSpPr>
          <p:cNvPr id="378" name="Google Shape;378;p37"/>
          <p:cNvSpPr txBox="1">
            <a:spLocks noGrp="1"/>
          </p:cNvSpPr>
          <p:nvPr>
            <p:ph type="title" idx="4"/>
          </p:nvPr>
        </p:nvSpPr>
        <p:spPr>
          <a:xfrm>
            <a:off x="4853013" y="2672175"/>
            <a:ext cx="3492600" cy="95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5,000</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8"/>
          <p:cNvSpPr txBox="1">
            <a:spLocks noGrp="1"/>
          </p:cNvSpPr>
          <p:nvPr>
            <p:ph type="subTitle" idx="1"/>
          </p:nvPr>
        </p:nvSpPr>
        <p:spPr>
          <a:xfrm>
            <a:off x="1284000" y="2826957"/>
            <a:ext cx="6576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percentages in your case report to quantify and communicate the frequency or proportion of important findings or outcomes</a:t>
            </a:r>
            <a:endParaRPr/>
          </a:p>
        </p:txBody>
      </p:sp>
      <p:sp>
        <p:nvSpPr>
          <p:cNvPr id="384" name="Google Shape;384;p38"/>
          <p:cNvSpPr txBox="1">
            <a:spLocks noGrp="1"/>
          </p:cNvSpPr>
          <p:nvPr>
            <p:ph type="title"/>
          </p:nvPr>
        </p:nvSpPr>
        <p:spPr>
          <a:xfrm>
            <a:off x="1284000" y="1593300"/>
            <a:ext cx="6576000" cy="124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95%</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9"/>
          <p:cNvSpPr txBox="1">
            <a:spLocks noGrp="1"/>
          </p:cNvSpPr>
          <p:nvPr>
            <p:ph type="title"/>
          </p:nvPr>
        </p:nvSpPr>
        <p:spPr>
          <a:xfrm>
            <a:off x="1257750" y="2971125"/>
            <a:ext cx="6628500" cy="106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pic>
        <p:nvPicPr>
          <p:cNvPr id="390" name="Google Shape;390;p39"/>
          <p:cNvPicPr preferRelativeResize="0">
            <a:picLocks noGrp="1"/>
          </p:cNvPicPr>
          <p:nvPr>
            <p:ph type="pic" idx="2"/>
          </p:nvPr>
        </p:nvPicPr>
        <p:blipFill rotWithShape="1">
          <a:blip r:embed="rId3">
            <a:alphaModFix/>
          </a:blip>
          <a:srcRect t="14733" b="14740"/>
          <a:stretch/>
        </p:blipFill>
        <p:spPr>
          <a:xfrm>
            <a:off x="2050050" y="535000"/>
            <a:ext cx="5043900" cy="2373974"/>
          </a:xfrm>
          <a:prstGeom prst="rect">
            <a:avLst/>
          </a:prstGeom>
        </p:spPr>
      </p:pic>
      <p:sp>
        <p:nvSpPr>
          <p:cNvPr id="391" name="Google Shape;391;p39"/>
          <p:cNvSpPr txBox="1">
            <a:spLocks noGrp="1"/>
          </p:cNvSpPr>
          <p:nvPr>
            <p:ph type="subTitle" idx="1"/>
          </p:nvPr>
        </p:nvSpPr>
        <p:spPr>
          <a:xfrm>
            <a:off x="2050050" y="3937175"/>
            <a:ext cx="5043900" cy="6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Using an image in your case report enhances visual representation and provides a concise and impactful way to present key findings or illustrate important aspects of the case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GRAPH</a:t>
            </a:r>
            <a:endParaRPr/>
          </a:p>
        </p:txBody>
      </p:sp>
      <p:sp>
        <p:nvSpPr>
          <p:cNvPr id="397" name="Google Shape;397;p40"/>
          <p:cNvSpPr txBox="1"/>
          <p:nvPr/>
        </p:nvSpPr>
        <p:spPr>
          <a:xfrm>
            <a:off x="853725" y="4346225"/>
            <a:ext cx="7436700" cy="26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aleway"/>
                <a:ea typeface="Raleway"/>
                <a:cs typeface="Raleway"/>
                <a:sym typeface="Raleway"/>
              </a:rPr>
              <a:t>Follow the link in the graph to modify its data and then paste the new one here. </a:t>
            </a:r>
            <a:r>
              <a:rPr lang="en" sz="1000" b="1" u="sng">
                <a:solidFill>
                  <a:schemeClr val="hlink"/>
                </a:solidFill>
                <a:latin typeface="Raleway"/>
                <a:ea typeface="Raleway"/>
                <a:cs typeface="Raleway"/>
                <a:sym typeface="Raleway"/>
                <a:hlinkClick r:id="rId3"/>
              </a:rPr>
              <a:t>For more info, click here</a:t>
            </a:r>
            <a:endParaRPr sz="1000" b="1" u="sng">
              <a:solidFill>
                <a:schemeClr val="dk1"/>
              </a:solidFill>
              <a:latin typeface="Raleway"/>
              <a:ea typeface="Raleway"/>
              <a:cs typeface="Raleway"/>
              <a:sym typeface="Raleway"/>
            </a:endParaRPr>
          </a:p>
        </p:txBody>
      </p:sp>
      <p:sp>
        <p:nvSpPr>
          <p:cNvPr id="398" name="Google Shape;398;p40"/>
          <p:cNvSpPr txBox="1"/>
          <p:nvPr/>
        </p:nvSpPr>
        <p:spPr>
          <a:xfrm>
            <a:off x="5771725" y="1333350"/>
            <a:ext cx="2416800" cy="81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191919"/>
                </a:solidFill>
                <a:latin typeface="Montserrat SemiBold"/>
                <a:ea typeface="Montserrat SemiBold"/>
                <a:cs typeface="Montserrat SemiBold"/>
                <a:sym typeface="Montserrat SemiBold"/>
              </a:rPr>
              <a:t>Understanding the numbers</a:t>
            </a:r>
            <a:endParaRPr sz="2000">
              <a:solidFill>
                <a:srgbClr val="191919"/>
              </a:solidFill>
              <a:latin typeface="Montserrat SemiBold"/>
              <a:ea typeface="Montserrat SemiBold"/>
              <a:cs typeface="Montserrat SemiBold"/>
              <a:sym typeface="Montserrat SemiBold"/>
            </a:endParaRPr>
          </a:p>
        </p:txBody>
      </p:sp>
      <p:sp>
        <p:nvSpPr>
          <p:cNvPr id="399" name="Google Shape;399;p40"/>
          <p:cNvSpPr txBox="1"/>
          <p:nvPr/>
        </p:nvSpPr>
        <p:spPr>
          <a:xfrm>
            <a:off x="5771725" y="2085663"/>
            <a:ext cx="2416800" cy="208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Raleway"/>
                <a:ea typeface="Raleway"/>
                <a:cs typeface="Raleway"/>
                <a:sym typeface="Raleway"/>
              </a:rPr>
              <a:t>Incorporating a graph in your case report offers several advantages. It allows for the clear visualization and concise representation of data trends, comparisons, or correlations. By presenting information in a visual format, graphs enable readers to quickly grasp and interpret complex findings</a:t>
            </a:r>
            <a:endParaRPr sz="1200">
              <a:solidFill>
                <a:srgbClr val="191919"/>
              </a:solidFill>
              <a:latin typeface="Raleway"/>
              <a:ea typeface="Raleway"/>
              <a:cs typeface="Raleway"/>
              <a:sym typeface="Raleway"/>
            </a:endParaRPr>
          </a:p>
        </p:txBody>
      </p:sp>
      <p:pic>
        <p:nvPicPr>
          <p:cNvPr id="400" name="Google Shape;400;p40">
            <a:hlinkClick r:id="rId4"/>
          </p:cNvPr>
          <p:cNvPicPr preferRelativeResize="0"/>
          <p:nvPr/>
        </p:nvPicPr>
        <p:blipFill>
          <a:blip r:embed="rId5">
            <a:alphaModFix/>
          </a:blip>
          <a:stretch>
            <a:fillRect/>
          </a:stretch>
        </p:blipFill>
        <p:spPr>
          <a:xfrm>
            <a:off x="955475" y="1333675"/>
            <a:ext cx="4663849" cy="2860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TABLE</a:t>
            </a:r>
            <a:endParaRPr/>
          </a:p>
        </p:txBody>
      </p:sp>
      <p:graphicFrame>
        <p:nvGraphicFramePr>
          <p:cNvPr id="406" name="Google Shape;406;p41"/>
          <p:cNvGraphicFramePr/>
          <p:nvPr/>
        </p:nvGraphicFramePr>
        <p:xfrm>
          <a:off x="741447" y="1314010"/>
          <a:ext cx="3000000" cy="3000000"/>
        </p:xfrm>
        <a:graphic>
          <a:graphicData uri="http://schemas.openxmlformats.org/drawingml/2006/table">
            <a:tbl>
              <a:tblPr>
                <a:noFill/>
                <a:tableStyleId>{14757D60-46B3-4E96-805D-F7477239551E}</a:tableStyleId>
              </a:tblPr>
              <a:tblGrid>
                <a:gridCol w="1095300">
                  <a:extLst>
                    <a:ext uri="{9D8B030D-6E8A-4147-A177-3AD203B41FA5}">
                      <a16:colId xmlns:a16="http://schemas.microsoft.com/office/drawing/2014/main" val="20000"/>
                    </a:ext>
                  </a:extLst>
                </a:gridCol>
                <a:gridCol w="916875">
                  <a:extLst>
                    <a:ext uri="{9D8B030D-6E8A-4147-A177-3AD203B41FA5}">
                      <a16:colId xmlns:a16="http://schemas.microsoft.com/office/drawing/2014/main" val="20001"/>
                    </a:ext>
                  </a:extLst>
                </a:gridCol>
                <a:gridCol w="1162925">
                  <a:extLst>
                    <a:ext uri="{9D8B030D-6E8A-4147-A177-3AD203B41FA5}">
                      <a16:colId xmlns:a16="http://schemas.microsoft.com/office/drawing/2014/main" val="20002"/>
                    </a:ext>
                  </a:extLst>
                </a:gridCol>
                <a:gridCol w="1517225">
                  <a:extLst>
                    <a:ext uri="{9D8B030D-6E8A-4147-A177-3AD203B41FA5}">
                      <a16:colId xmlns:a16="http://schemas.microsoft.com/office/drawing/2014/main" val="20003"/>
                    </a:ext>
                  </a:extLst>
                </a:gridCol>
                <a:gridCol w="1527150">
                  <a:extLst>
                    <a:ext uri="{9D8B030D-6E8A-4147-A177-3AD203B41FA5}">
                      <a16:colId xmlns:a16="http://schemas.microsoft.com/office/drawing/2014/main" val="20004"/>
                    </a:ext>
                  </a:extLst>
                </a:gridCol>
                <a:gridCol w="1448350">
                  <a:extLst>
                    <a:ext uri="{9D8B030D-6E8A-4147-A177-3AD203B41FA5}">
                      <a16:colId xmlns:a16="http://schemas.microsoft.com/office/drawing/2014/main" val="20005"/>
                    </a:ext>
                  </a:extLst>
                </a:gridCol>
              </a:tblGrid>
              <a:tr h="470625">
                <a:tc>
                  <a:txBody>
                    <a:bodyPr/>
                    <a:lstStyle/>
                    <a:p>
                      <a:pPr marL="0" lvl="0" indent="0" algn="l" rtl="0">
                        <a:spcBef>
                          <a:spcPts val="0"/>
                        </a:spcBef>
                        <a:spcAft>
                          <a:spcPts val="0"/>
                        </a:spcAft>
                        <a:buNone/>
                      </a:pPr>
                      <a:endParaRPr sz="1600">
                        <a:solidFill>
                          <a:srgbClr val="4E48AB"/>
                        </a:solidFill>
                        <a:latin typeface="Raleway"/>
                        <a:ea typeface="Raleway"/>
                        <a:cs typeface="Raleway"/>
                        <a:sym typeface="Raleway"/>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rgbClr val="191919"/>
                          </a:solidFill>
                          <a:latin typeface="Montserrat SemiBold"/>
                          <a:ea typeface="Montserrat SemiBold"/>
                          <a:cs typeface="Montserrat SemiBold"/>
                          <a:sym typeface="Montserrat SemiBold"/>
                        </a:rPr>
                        <a:t>Age</a:t>
                      </a:r>
                      <a:endParaRPr sz="1800">
                        <a:solidFill>
                          <a:srgbClr val="191919"/>
                        </a:solidFill>
                        <a:latin typeface="Montserrat SemiBold"/>
                        <a:ea typeface="Montserrat SemiBold"/>
                        <a:cs typeface="Montserrat SemiBold"/>
                        <a:sym typeface="Montserrat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rgbClr val="191919"/>
                          </a:solidFill>
                          <a:latin typeface="Montserrat SemiBold"/>
                          <a:ea typeface="Montserrat SemiBold"/>
                          <a:cs typeface="Montserrat SemiBold"/>
                          <a:sym typeface="Montserrat SemiBold"/>
                        </a:rPr>
                        <a:t>Gender</a:t>
                      </a:r>
                      <a:endParaRPr sz="1800">
                        <a:solidFill>
                          <a:srgbClr val="191919"/>
                        </a:solidFill>
                        <a:latin typeface="Montserrat SemiBold"/>
                        <a:ea typeface="Montserrat SemiBold"/>
                        <a:cs typeface="Montserrat SemiBold"/>
                        <a:sym typeface="Montserrat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rgbClr val="000000"/>
                        </a:buClr>
                        <a:buSzPts val="1100"/>
                        <a:buFont typeface="Arial"/>
                        <a:buNone/>
                      </a:pPr>
                      <a:r>
                        <a:rPr lang="en" sz="1800">
                          <a:solidFill>
                            <a:srgbClr val="191919"/>
                          </a:solidFill>
                          <a:latin typeface="Montserrat SemiBold"/>
                          <a:ea typeface="Montserrat SemiBold"/>
                          <a:cs typeface="Montserrat SemiBold"/>
                          <a:sym typeface="Montserrat SemiBold"/>
                        </a:rPr>
                        <a:t>M. history</a:t>
                      </a:r>
                      <a:endParaRPr sz="1800">
                        <a:solidFill>
                          <a:srgbClr val="191919"/>
                        </a:solidFill>
                        <a:latin typeface="Montserrat SemiBold"/>
                        <a:ea typeface="Montserrat SemiBold"/>
                        <a:cs typeface="Montserrat SemiBold"/>
                        <a:sym typeface="Montserrat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rgbClr val="191919"/>
                          </a:solidFill>
                          <a:latin typeface="Montserrat SemiBold"/>
                          <a:ea typeface="Montserrat SemiBold"/>
                          <a:cs typeface="Montserrat SemiBold"/>
                          <a:sym typeface="Montserrat SemiBold"/>
                        </a:rPr>
                        <a:t>Symptoms</a:t>
                      </a:r>
                      <a:endParaRPr sz="1800">
                        <a:solidFill>
                          <a:srgbClr val="191919"/>
                        </a:solidFill>
                        <a:latin typeface="Montserrat SemiBold"/>
                        <a:ea typeface="Montserrat SemiBold"/>
                        <a:cs typeface="Montserrat SemiBold"/>
                        <a:sym typeface="Montserrat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rgbClr val="191919"/>
                          </a:solidFill>
                          <a:latin typeface="Montserrat SemiBold"/>
                          <a:ea typeface="Montserrat SemiBold"/>
                          <a:cs typeface="Montserrat SemiBold"/>
                          <a:sym typeface="Montserrat SemiBold"/>
                        </a:rPr>
                        <a:t>Diagnosis</a:t>
                      </a:r>
                      <a:endParaRPr sz="1800">
                        <a:solidFill>
                          <a:srgbClr val="191919"/>
                        </a:solidFill>
                        <a:latin typeface="Montserrat SemiBold"/>
                        <a:ea typeface="Montserrat SemiBold"/>
                        <a:cs typeface="Montserrat SemiBold"/>
                        <a:sym typeface="Montserrat Semi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0625">
                <a:tc>
                  <a:txBody>
                    <a:bodyPr/>
                    <a:lstStyle/>
                    <a:p>
                      <a:pPr marL="0" lvl="0" indent="0" algn="l" rtl="0">
                        <a:spcBef>
                          <a:spcPts val="0"/>
                        </a:spcBef>
                        <a:spcAft>
                          <a:spcPts val="0"/>
                        </a:spcAft>
                        <a:buNone/>
                      </a:pPr>
                      <a:r>
                        <a:rPr lang="en" sz="1200" b="1">
                          <a:solidFill>
                            <a:srgbClr val="191919"/>
                          </a:solidFill>
                          <a:latin typeface="Raleway"/>
                          <a:ea typeface="Raleway"/>
                          <a:cs typeface="Raleway"/>
                          <a:sym typeface="Raleway"/>
                        </a:rPr>
                        <a:t>Patient 1</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45</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Hypertension</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Diagnosis 1</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70625">
                <a:tc>
                  <a:txBody>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Patient 2</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32</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Female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Asthma</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Diagnosis 2</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70625">
                <a:tc>
                  <a:txBody>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Patient 3</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60</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Diabetes</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Diagnosis 3</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70625">
                <a:tc>
                  <a:txBody>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Patient 4</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50</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Female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None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Diagnosis 4</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70625">
                <a:tc>
                  <a:txBody>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Patient 5</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28</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None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Diagnosis 5</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70625">
                <a:tc>
                  <a:txBody>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Patient 6</a:t>
                      </a:r>
                      <a:endParaRPr sz="1200" b="1">
                        <a:solidFill>
                          <a:srgbClr val="191919"/>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70</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Female</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Osteoarthritis</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Symptom</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Diagnosis 6</a:t>
                      </a:r>
                      <a:endParaRPr sz="1200">
                        <a:solidFill>
                          <a:srgbClr val="191919"/>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REACHED</a:t>
            </a:r>
            <a:endParaRPr/>
          </a:p>
        </p:txBody>
      </p:sp>
      <p:sp>
        <p:nvSpPr>
          <p:cNvPr id="412" name="Google Shape;412;p42"/>
          <p:cNvSpPr txBox="1"/>
          <p:nvPr/>
        </p:nvSpPr>
        <p:spPr>
          <a:xfrm flipH="1">
            <a:off x="713175" y="2025271"/>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Initial presentation with chief complaint</a:t>
            </a:r>
            <a:endParaRPr sz="1200">
              <a:solidFill>
                <a:srgbClr val="191919"/>
              </a:solidFill>
              <a:latin typeface="Raleway"/>
              <a:ea typeface="Raleway"/>
              <a:cs typeface="Raleway"/>
              <a:sym typeface="Raleway"/>
            </a:endParaRPr>
          </a:p>
        </p:txBody>
      </p:sp>
      <p:sp>
        <p:nvSpPr>
          <p:cNvPr id="413" name="Google Shape;413;p42"/>
          <p:cNvSpPr txBox="1"/>
          <p:nvPr/>
        </p:nvSpPr>
        <p:spPr>
          <a:xfrm flipH="1">
            <a:off x="2677075" y="2025271"/>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Diagnostic evaluation and investigations</a:t>
            </a:r>
            <a:endParaRPr sz="1200">
              <a:solidFill>
                <a:srgbClr val="191919"/>
              </a:solidFill>
              <a:latin typeface="Raleway"/>
              <a:ea typeface="Raleway"/>
              <a:cs typeface="Raleway"/>
              <a:sym typeface="Raleway"/>
            </a:endParaRPr>
          </a:p>
        </p:txBody>
      </p:sp>
      <p:sp>
        <p:nvSpPr>
          <p:cNvPr id="414" name="Google Shape;414;p42"/>
          <p:cNvSpPr txBox="1"/>
          <p:nvPr/>
        </p:nvSpPr>
        <p:spPr>
          <a:xfrm flipH="1">
            <a:off x="4640975" y="2025271"/>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Confirmation of</a:t>
            </a:r>
            <a:endParaRPr sz="1200">
              <a:solidFill>
                <a:srgbClr val="191919"/>
              </a:solidFill>
              <a:latin typeface="Raleway"/>
              <a:ea typeface="Raleway"/>
              <a:cs typeface="Raleway"/>
              <a:sym typeface="Raleway"/>
            </a:endParaRPr>
          </a:p>
          <a:p>
            <a:pPr marL="0" lvl="0" indent="0" algn="ctr" rtl="0">
              <a:spcBef>
                <a:spcPts val="0"/>
              </a:spcBef>
              <a:spcAft>
                <a:spcPts val="0"/>
              </a:spcAft>
              <a:buNone/>
            </a:pPr>
            <a:r>
              <a:rPr lang="en" sz="1200">
                <a:solidFill>
                  <a:srgbClr val="191919"/>
                </a:solidFill>
                <a:latin typeface="Raleway"/>
                <a:ea typeface="Raleway"/>
                <a:cs typeface="Raleway"/>
                <a:sym typeface="Raleway"/>
              </a:rPr>
              <a:t>the diagnosis</a:t>
            </a:r>
            <a:endParaRPr sz="1200">
              <a:solidFill>
                <a:srgbClr val="191919"/>
              </a:solidFill>
              <a:latin typeface="Raleway"/>
              <a:ea typeface="Raleway"/>
              <a:cs typeface="Raleway"/>
              <a:sym typeface="Raleway"/>
            </a:endParaRPr>
          </a:p>
        </p:txBody>
      </p:sp>
      <p:sp>
        <p:nvSpPr>
          <p:cNvPr id="415" name="Google Shape;415;p42"/>
          <p:cNvSpPr txBox="1"/>
          <p:nvPr/>
        </p:nvSpPr>
        <p:spPr>
          <a:xfrm flipH="1">
            <a:off x="6604875" y="2025271"/>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Initiation of appropriate treatment</a:t>
            </a:r>
            <a:endParaRPr sz="1200">
              <a:solidFill>
                <a:srgbClr val="191919"/>
              </a:solidFill>
              <a:latin typeface="Raleway"/>
              <a:ea typeface="Raleway"/>
              <a:cs typeface="Raleway"/>
              <a:sym typeface="Raleway"/>
            </a:endParaRPr>
          </a:p>
        </p:txBody>
      </p:sp>
      <p:cxnSp>
        <p:nvCxnSpPr>
          <p:cNvPr id="416" name="Google Shape;416;p42"/>
          <p:cNvCxnSpPr>
            <a:stCxn id="417" idx="3"/>
            <a:endCxn id="418" idx="1"/>
          </p:cNvCxnSpPr>
          <p:nvPr/>
        </p:nvCxnSpPr>
        <p:spPr>
          <a:xfrm>
            <a:off x="1948725" y="1550230"/>
            <a:ext cx="1305000" cy="0"/>
          </a:xfrm>
          <a:prstGeom prst="straightConnector1">
            <a:avLst/>
          </a:prstGeom>
          <a:noFill/>
          <a:ln w="9525" cap="flat" cmpd="sng">
            <a:solidFill>
              <a:schemeClr val="dk1"/>
            </a:solidFill>
            <a:prstDash val="solid"/>
            <a:round/>
            <a:headEnd type="none" w="med" len="med"/>
            <a:tailEnd type="none" w="med" len="med"/>
          </a:ln>
        </p:spPr>
      </p:cxnSp>
      <p:cxnSp>
        <p:nvCxnSpPr>
          <p:cNvPr id="419" name="Google Shape;419;p42"/>
          <p:cNvCxnSpPr>
            <a:stCxn id="418" idx="3"/>
            <a:endCxn id="420" idx="1"/>
          </p:cNvCxnSpPr>
          <p:nvPr/>
        </p:nvCxnSpPr>
        <p:spPr>
          <a:xfrm>
            <a:off x="3912632" y="1550230"/>
            <a:ext cx="1305000" cy="0"/>
          </a:xfrm>
          <a:prstGeom prst="straightConnector1">
            <a:avLst/>
          </a:prstGeom>
          <a:noFill/>
          <a:ln w="9525" cap="flat" cmpd="sng">
            <a:solidFill>
              <a:schemeClr val="dk1"/>
            </a:solidFill>
            <a:prstDash val="solid"/>
            <a:round/>
            <a:headEnd type="none" w="med" len="med"/>
            <a:tailEnd type="none" w="med" len="med"/>
          </a:ln>
        </p:spPr>
      </p:cxnSp>
      <p:cxnSp>
        <p:nvCxnSpPr>
          <p:cNvPr id="421" name="Google Shape;421;p42"/>
          <p:cNvCxnSpPr>
            <a:stCxn id="420" idx="3"/>
            <a:endCxn id="422" idx="1"/>
          </p:cNvCxnSpPr>
          <p:nvPr/>
        </p:nvCxnSpPr>
        <p:spPr>
          <a:xfrm>
            <a:off x="5876532" y="1550230"/>
            <a:ext cx="1305000" cy="0"/>
          </a:xfrm>
          <a:prstGeom prst="straightConnector1">
            <a:avLst/>
          </a:prstGeom>
          <a:noFill/>
          <a:ln w="9525" cap="flat" cmpd="sng">
            <a:solidFill>
              <a:schemeClr val="dk1"/>
            </a:solidFill>
            <a:prstDash val="solid"/>
            <a:round/>
            <a:headEnd type="none" w="med" len="med"/>
            <a:tailEnd type="none" w="med" len="med"/>
          </a:ln>
        </p:spPr>
      </p:cxnSp>
      <p:cxnSp>
        <p:nvCxnSpPr>
          <p:cNvPr id="423" name="Google Shape;423;p42"/>
          <p:cNvCxnSpPr>
            <a:stCxn id="417" idx="2"/>
            <a:endCxn id="412" idx="0"/>
          </p:cNvCxnSpPr>
          <p:nvPr/>
        </p:nvCxnSpPr>
        <p:spPr>
          <a:xfrm>
            <a:off x="1619325" y="1857280"/>
            <a:ext cx="0" cy="168000"/>
          </a:xfrm>
          <a:prstGeom prst="straightConnector1">
            <a:avLst/>
          </a:prstGeom>
          <a:noFill/>
          <a:ln w="9525" cap="flat" cmpd="sng">
            <a:solidFill>
              <a:schemeClr val="dk1"/>
            </a:solidFill>
            <a:prstDash val="solid"/>
            <a:round/>
            <a:headEnd type="none" w="med" len="med"/>
            <a:tailEnd type="none" w="med" len="med"/>
          </a:ln>
        </p:spPr>
      </p:cxnSp>
      <p:cxnSp>
        <p:nvCxnSpPr>
          <p:cNvPr id="424" name="Google Shape;424;p42"/>
          <p:cNvCxnSpPr>
            <a:stCxn id="418" idx="2"/>
            <a:endCxn id="413" idx="0"/>
          </p:cNvCxnSpPr>
          <p:nvPr/>
        </p:nvCxnSpPr>
        <p:spPr>
          <a:xfrm>
            <a:off x="3583232" y="1857280"/>
            <a:ext cx="0" cy="168000"/>
          </a:xfrm>
          <a:prstGeom prst="straightConnector1">
            <a:avLst/>
          </a:prstGeom>
          <a:noFill/>
          <a:ln w="9525" cap="flat" cmpd="sng">
            <a:solidFill>
              <a:schemeClr val="dk1"/>
            </a:solidFill>
            <a:prstDash val="solid"/>
            <a:round/>
            <a:headEnd type="none" w="med" len="med"/>
            <a:tailEnd type="none" w="med" len="med"/>
          </a:ln>
        </p:spPr>
      </p:cxnSp>
      <p:cxnSp>
        <p:nvCxnSpPr>
          <p:cNvPr id="425" name="Google Shape;425;p42"/>
          <p:cNvCxnSpPr>
            <a:stCxn id="420" idx="2"/>
            <a:endCxn id="414" idx="0"/>
          </p:cNvCxnSpPr>
          <p:nvPr/>
        </p:nvCxnSpPr>
        <p:spPr>
          <a:xfrm>
            <a:off x="5547132" y="1857280"/>
            <a:ext cx="0" cy="168000"/>
          </a:xfrm>
          <a:prstGeom prst="straightConnector1">
            <a:avLst/>
          </a:prstGeom>
          <a:noFill/>
          <a:ln w="9525" cap="flat" cmpd="sng">
            <a:solidFill>
              <a:schemeClr val="dk1"/>
            </a:solidFill>
            <a:prstDash val="solid"/>
            <a:round/>
            <a:headEnd type="none" w="med" len="med"/>
            <a:tailEnd type="none" w="med" len="med"/>
          </a:ln>
        </p:spPr>
      </p:cxnSp>
      <p:cxnSp>
        <p:nvCxnSpPr>
          <p:cNvPr id="426" name="Google Shape;426;p42"/>
          <p:cNvCxnSpPr>
            <a:stCxn id="422" idx="2"/>
            <a:endCxn id="415" idx="0"/>
          </p:cNvCxnSpPr>
          <p:nvPr/>
        </p:nvCxnSpPr>
        <p:spPr>
          <a:xfrm>
            <a:off x="7511025" y="1857280"/>
            <a:ext cx="0" cy="168000"/>
          </a:xfrm>
          <a:prstGeom prst="straightConnector1">
            <a:avLst/>
          </a:prstGeom>
          <a:noFill/>
          <a:ln w="9525" cap="flat" cmpd="sng">
            <a:solidFill>
              <a:schemeClr val="dk1"/>
            </a:solidFill>
            <a:prstDash val="solid"/>
            <a:round/>
            <a:headEnd type="none" w="med" len="med"/>
            <a:tailEnd type="none" w="med" len="med"/>
          </a:ln>
        </p:spPr>
      </p:cxnSp>
      <p:sp>
        <p:nvSpPr>
          <p:cNvPr id="427" name="Google Shape;427;p42"/>
          <p:cNvSpPr txBox="1"/>
          <p:nvPr/>
        </p:nvSpPr>
        <p:spPr>
          <a:xfrm flipH="1">
            <a:off x="713175" y="3849978"/>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Monitoring response to treatment</a:t>
            </a:r>
            <a:endParaRPr sz="1200">
              <a:solidFill>
                <a:srgbClr val="191919"/>
              </a:solidFill>
              <a:latin typeface="Raleway"/>
              <a:ea typeface="Raleway"/>
              <a:cs typeface="Raleway"/>
              <a:sym typeface="Raleway"/>
            </a:endParaRPr>
          </a:p>
        </p:txBody>
      </p:sp>
      <p:sp>
        <p:nvSpPr>
          <p:cNvPr id="428" name="Google Shape;428;p42"/>
          <p:cNvSpPr txBox="1"/>
          <p:nvPr/>
        </p:nvSpPr>
        <p:spPr>
          <a:xfrm flipH="1">
            <a:off x="2677075" y="3849978"/>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Resolution of presenting symptoms</a:t>
            </a:r>
            <a:endParaRPr sz="1200">
              <a:solidFill>
                <a:srgbClr val="191919"/>
              </a:solidFill>
              <a:latin typeface="Raleway"/>
              <a:ea typeface="Raleway"/>
              <a:cs typeface="Raleway"/>
              <a:sym typeface="Raleway"/>
            </a:endParaRPr>
          </a:p>
        </p:txBody>
      </p:sp>
      <p:sp>
        <p:nvSpPr>
          <p:cNvPr id="429" name="Google Shape;429;p42"/>
          <p:cNvSpPr txBox="1"/>
          <p:nvPr/>
        </p:nvSpPr>
        <p:spPr>
          <a:xfrm flipH="1">
            <a:off x="4640975" y="3849978"/>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Follow-up assessment for outcomes</a:t>
            </a:r>
            <a:endParaRPr sz="1200">
              <a:solidFill>
                <a:srgbClr val="191919"/>
              </a:solidFill>
              <a:latin typeface="Raleway"/>
              <a:ea typeface="Raleway"/>
              <a:cs typeface="Raleway"/>
              <a:sym typeface="Raleway"/>
            </a:endParaRPr>
          </a:p>
        </p:txBody>
      </p:sp>
      <p:sp>
        <p:nvSpPr>
          <p:cNvPr id="430" name="Google Shape;430;p42"/>
          <p:cNvSpPr txBox="1"/>
          <p:nvPr/>
        </p:nvSpPr>
        <p:spPr>
          <a:xfrm flipH="1">
            <a:off x="6604875" y="3849978"/>
            <a:ext cx="1812300" cy="74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Raleway"/>
                <a:ea typeface="Raleway"/>
                <a:cs typeface="Raleway"/>
                <a:sym typeface="Raleway"/>
              </a:rPr>
              <a:t>Case discussion and lessons learned</a:t>
            </a:r>
            <a:endParaRPr sz="1200">
              <a:solidFill>
                <a:srgbClr val="191919"/>
              </a:solidFill>
              <a:latin typeface="Raleway"/>
              <a:ea typeface="Raleway"/>
              <a:cs typeface="Raleway"/>
              <a:sym typeface="Raleway"/>
            </a:endParaRPr>
          </a:p>
        </p:txBody>
      </p:sp>
      <p:cxnSp>
        <p:nvCxnSpPr>
          <p:cNvPr id="431" name="Google Shape;431;p42"/>
          <p:cNvCxnSpPr>
            <a:stCxn id="432" idx="3"/>
            <a:endCxn id="433" idx="1"/>
          </p:cNvCxnSpPr>
          <p:nvPr/>
        </p:nvCxnSpPr>
        <p:spPr>
          <a:xfrm>
            <a:off x="1948725" y="3370380"/>
            <a:ext cx="1311900" cy="0"/>
          </a:xfrm>
          <a:prstGeom prst="straightConnector1">
            <a:avLst/>
          </a:prstGeom>
          <a:noFill/>
          <a:ln w="9525" cap="flat" cmpd="sng">
            <a:solidFill>
              <a:schemeClr val="dk1"/>
            </a:solidFill>
            <a:prstDash val="solid"/>
            <a:round/>
            <a:headEnd type="none" w="med" len="med"/>
            <a:tailEnd type="none" w="med" len="med"/>
          </a:ln>
        </p:spPr>
      </p:cxnSp>
      <p:cxnSp>
        <p:nvCxnSpPr>
          <p:cNvPr id="434" name="Google Shape;434;p42"/>
          <p:cNvCxnSpPr>
            <a:stCxn id="433" idx="3"/>
            <a:endCxn id="435" idx="1"/>
          </p:cNvCxnSpPr>
          <p:nvPr/>
        </p:nvCxnSpPr>
        <p:spPr>
          <a:xfrm>
            <a:off x="3919457" y="3370380"/>
            <a:ext cx="1305000" cy="0"/>
          </a:xfrm>
          <a:prstGeom prst="straightConnector1">
            <a:avLst/>
          </a:prstGeom>
          <a:noFill/>
          <a:ln w="9525" cap="flat" cmpd="sng">
            <a:solidFill>
              <a:schemeClr val="dk1"/>
            </a:solidFill>
            <a:prstDash val="solid"/>
            <a:round/>
            <a:headEnd type="none" w="med" len="med"/>
            <a:tailEnd type="none" w="med" len="med"/>
          </a:ln>
        </p:spPr>
      </p:cxnSp>
      <p:cxnSp>
        <p:nvCxnSpPr>
          <p:cNvPr id="436" name="Google Shape;436;p42"/>
          <p:cNvCxnSpPr>
            <a:stCxn id="435" idx="3"/>
            <a:endCxn id="437" idx="1"/>
          </p:cNvCxnSpPr>
          <p:nvPr/>
        </p:nvCxnSpPr>
        <p:spPr>
          <a:xfrm>
            <a:off x="5883357" y="3370380"/>
            <a:ext cx="1298400" cy="0"/>
          </a:xfrm>
          <a:prstGeom prst="straightConnector1">
            <a:avLst/>
          </a:prstGeom>
          <a:noFill/>
          <a:ln w="9525" cap="flat" cmpd="sng">
            <a:solidFill>
              <a:schemeClr val="dk1"/>
            </a:solidFill>
            <a:prstDash val="solid"/>
            <a:round/>
            <a:headEnd type="none" w="med" len="med"/>
            <a:tailEnd type="none" w="med" len="med"/>
          </a:ln>
        </p:spPr>
      </p:cxnSp>
      <p:cxnSp>
        <p:nvCxnSpPr>
          <p:cNvPr id="438" name="Google Shape;438;p42"/>
          <p:cNvCxnSpPr>
            <a:stCxn id="432" idx="2"/>
            <a:endCxn id="427" idx="0"/>
          </p:cNvCxnSpPr>
          <p:nvPr/>
        </p:nvCxnSpPr>
        <p:spPr>
          <a:xfrm>
            <a:off x="1619325" y="3677430"/>
            <a:ext cx="0" cy="172500"/>
          </a:xfrm>
          <a:prstGeom prst="straightConnector1">
            <a:avLst/>
          </a:prstGeom>
          <a:noFill/>
          <a:ln w="9525" cap="flat" cmpd="sng">
            <a:solidFill>
              <a:schemeClr val="dk1"/>
            </a:solidFill>
            <a:prstDash val="solid"/>
            <a:round/>
            <a:headEnd type="none" w="med" len="med"/>
            <a:tailEnd type="none" w="med" len="med"/>
          </a:ln>
        </p:spPr>
      </p:cxnSp>
      <p:cxnSp>
        <p:nvCxnSpPr>
          <p:cNvPr id="439" name="Google Shape;439;p42"/>
          <p:cNvCxnSpPr>
            <a:stCxn id="433" idx="2"/>
            <a:endCxn id="428" idx="0"/>
          </p:cNvCxnSpPr>
          <p:nvPr/>
        </p:nvCxnSpPr>
        <p:spPr>
          <a:xfrm flipH="1">
            <a:off x="3583157" y="3677430"/>
            <a:ext cx="6900" cy="172500"/>
          </a:xfrm>
          <a:prstGeom prst="straightConnector1">
            <a:avLst/>
          </a:prstGeom>
          <a:noFill/>
          <a:ln w="9525" cap="flat" cmpd="sng">
            <a:solidFill>
              <a:schemeClr val="dk1"/>
            </a:solidFill>
            <a:prstDash val="solid"/>
            <a:round/>
            <a:headEnd type="none" w="med" len="med"/>
            <a:tailEnd type="none" w="med" len="med"/>
          </a:ln>
        </p:spPr>
      </p:cxnSp>
      <p:cxnSp>
        <p:nvCxnSpPr>
          <p:cNvPr id="440" name="Google Shape;440;p42"/>
          <p:cNvCxnSpPr>
            <a:stCxn id="435" idx="2"/>
            <a:endCxn id="429" idx="0"/>
          </p:cNvCxnSpPr>
          <p:nvPr/>
        </p:nvCxnSpPr>
        <p:spPr>
          <a:xfrm flipH="1">
            <a:off x="5547057" y="3677430"/>
            <a:ext cx="6900" cy="172500"/>
          </a:xfrm>
          <a:prstGeom prst="straightConnector1">
            <a:avLst/>
          </a:prstGeom>
          <a:noFill/>
          <a:ln w="9525" cap="flat" cmpd="sng">
            <a:solidFill>
              <a:schemeClr val="dk1"/>
            </a:solidFill>
            <a:prstDash val="solid"/>
            <a:round/>
            <a:headEnd type="none" w="med" len="med"/>
            <a:tailEnd type="none" w="med" len="med"/>
          </a:ln>
        </p:spPr>
      </p:cxnSp>
      <p:cxnSp>
        <p:nvCxnSpPr>
          <p:cNvPr id="441" name="Google Shape;441;p42"/>
          <p:cNvCxnSpPr>
            <a:stCxn id="437" idx="2"/>
            <a:endCxn id="430" idx="0"/>
          </p:cNvCxnSpPr>
          <p:nvPr/>
        </p:nvCxnSpPr>
        <p:spPr>
          <a:xfrm>
            <a:off x="7511025" y="3677430"/>
            <a:ext cx="0" cy="1725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42"/>
          <p:cNvCxnSpPr>
            <a:stCxn id="422" idx="3"/>
            <a:endCxn id="432" idx="1"/>
          </p:cNvCxnSpPr>
          <p:nvPr/>
        </p:nvCxnSpPr>
        <p:spPr>
          <a:xfrm flipH="1">
            <a:off x="1289925" y="1550230"/>
            <a:ext cx="6550500" cy="1820100"/>
          </a:xfrm>
          <a:prstGeom prst="bentConnector5">
            <a:avLst>
              <a:gd name="adj1" fmla="val -8946"/>
              <a:gd name="adj2" fmla="val 66349"/>
              <a:gd name="adj3" fmla="val 108859"/>
            </a:avLst>
          </a:prstGeom>
          <a:noFill/>
          <a:ln w="9525" cap="flat" cmpd="sng">
            <a:solidFill>
              <a:schemeClr val="dk1"/>
            </a:solidFill>
            <a:prstDash val="solid"/>
            <a:round/>
            <a:headEnd type="none" w="med" len="med"/>
            <a:tailEnd type="none" w="med" len="med"/>
          </a:ln>
        </p:spPr>
      </p:cxnSp>
      <p:sp>
        <p:nvSpPr>
          <p:cNvPr id="417" name="Google Shape;417;p42"/>
          <p:cNvSpPr txBox="1">
            <a:spLocks noGrp="1"/>
          </p:cNvSpPr>
          <p:nvPr>
            <p:ph type="title" idx="4294967295"/>
          </p:nvPr>
        </p:nvSpPr>
        <p:spPr>
          <a:xfrm>
            <a:off x="1289925" y="124318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01</a:t>
            </a:r>
            <a:endParaRPr sz="2500" b="1">
              <a:latin typeface="Montserrat"/>
              <a:ea typeface="Montserrat"/>
              <a:cs typeface="Montserrat"/>
              <a:sym typeface="Montserrat"/>
            </a:endParaRPr>
          </a:p>
        </p:txBody>
      </p:sp>
      <p:sp>
        <p:nvSpPr>
          <p:cNvPr id="418" name="Google Shape;418;p42"/>
          <p:cNvSpPr txBox="1">
            <a:spLocks noGrp="1"/>
          </p:cNvSpPr>
          <p:nvPr>
            <p:ph type="title" idx="4294967295"/>
          </p:nvPr>
        </p:nvSpPr>
        <p:spPr>
          <a:xfrm>
            <a:off x="3253832" y="124318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02</a:t>
            </a:r>
            <a:endParaRPr sz="2500" b="1">
              <a:latin typeface="Montserrat"/>
              <a:ea typeface="Montserrat"/>
              <a:cs typeface="Montserrat"/>
              <a:sym typeface="Montserrat"/>
            </a:endParaRPr>
          </a:p>
        </p:txBody>
      </p:sp>
      <p:sp>
        <p:nvSpPr>
          <p:cNvPr id="420" name="Google Shape;420;p42"/>
          <p:cNvSpPr txBox="1">
            <a:spLocks noGrp="1"/>
          </p:cNvSpPr>
          <p:nvPr>
            <p:ph type="title" idx="4294967295"/>
          </p:nvPr>
        </p:nvSpPr>
        <p:spPr>
          <a:xfrm>
            <a:off x="5217732" y="124318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03</a:t>
            </a:r>
            <a:endParaRPr sz="2500" b="1">
              <a:latin typeface="Montserrat"/>
              <a:ea typeface="Montserrat"/>
              <a:cs typeface="Montserrat"/>
              <a:sym typeface="Montserrat"/>
            </a:endParaRPr>
          </a:p>
        </p:txBody>
      </p:sp>
      <p:sp>
        <p:nvSpPr>
          <p:cNvPr id="422" name="Google Shape;422;p42"/>
          <p:cNvSpPr txBox="1">
            <a:spLocks noGrp="1"/>
          </p:cNvSpPr>
          <p:nvPr>
            <p:ph type="title" idx="4294967295"/>
          </p:nvPr>
        </p:nvSpPr>
        <p:spPr>
          <a:xfrm>
            <a:off x="7181625" y="124318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04</a:t>
            </a:r>
            <a:endParaRPr sz="2500" b="1">
              <a:latin typeface="Montserrat"/>
              <a:ea typeface="Montserrat"/>
              <a:cs typeface="Montserrat"/>
              <a:sym typeface="Montserrat"/>
            </a:endParaRPr>
          </a:p>
        </p:txBody>
      </p:sp>
      <p:sp>
        <p:nvSpPr>
          <p:cNvPr id="432" name="Google Shape;432;p42"/>
          <p:cNvSpPr txBox="1">
            <a:spLocks noGrp="1"/>
          </p:cNvSpPr>
          <p:nvPr>
            <p:ph type="title" idx="4294967295"/>
          </p:nvPr>
        </p:nvSpPr>
        <p:spPr>
          <a:xfrm>
            <a:off x="1289925" y="306333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05</a:t>
            </a:r>
            <a:endParaRPr sz="2500" b="1">
              <a:latin typeface="Montserrat"/>
              <a:ea typeface="Montserrat"/>
              <a:cs typeface="Montserrat"/>
              <a:sym typeface="Montserrat"/>
            </a:endParaRPr>
          </a:p>
        </p:txBody>
      </p:sp>
      <p:sp>
        <p:nvSpPr>
          <p:cNvPr id="433" name="Google Shape;433;p42"/>
          <p:cNvSpPr txBox="1">
            <a:spLocks noGrp="1"/>
          </p:cNvSpPr>
          <p:nvPr>
            <p:ph type="title" idx="4294967295"/>
          </p:nvPr>
        </p:nvSpPr>
        <p:spPr>
          <a:xfrm>
            <a:off x="3260657" y="306333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06</a:t>
            </a:r>
            <a:endParaRPr sz="2500" b="1">
              <a:latin typeface="Montserrat"/>
              <a:ea typeface="Montserrat"/>
              <a:cs typeface="Montserrat"/>
              <a:sym typeface="Montserrat"/>
            </a:endParaRPr>
          </a:p>
        </p:txBody>
      </p:sp>
      <p:sp>
        <p:nvSpPr>
          <p:cNvPr id="435" name="Google Shape;435;p42"/>
          <p:cNvSpPr txBox="1">
            <a:spLocks noGrp="1"/>
          </p:cNvSpPr>
          <p:nvPr>
            <p:ph type="title" idx="4294967295"/>
          </p:nvPr>
        </p:nvSpPr>
        <p:spPr>
          <a:xfrm>
            <a:off x="5224557" y="306333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07</a:t>
            </a:r>
            <a:endParaRPr sz="2500" b="1">
              <a:latin typeface="Montserrat"/>
              <a:ea typeface="Montserrat"/>
              <a:cs typeface="Montserrat"/>
              <a:sym typeface="Montserrat"/>
            </a:endParaRPr>
          </a:p>
        </p:txBody>
      </p:sp>
      <p:sp>
        <p:nvSpPr>
          <p:cNvPr id="437" name="Google Shape;437;p42"/>
          <p:cNvSpPr txBox="1">
            <a:spLocks noGrp="1"/>
          </p:cNvSpPr>
          <p:nvPr>
            <p:ph type="title" idx="4294967295"/>
          </p:nvPr>
        </p:nvSpPr>
        <p:spPr>
          <a:xfrm>
            <a:off x="7181625" y="3063330"/>
            <a:ext cx="658800" cy="614100"/>
          </a:xfrm>
          <a:prstGeom prst="rect">
            <a:avLst/>
          </a:prstGeom>
          <a:solidFill>
            <a:schemeClr val="dk2"/>
          </a:solidFill>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latin typeface="Montserrat"/>
                <a:ea typeface="Montserrat"/>
                <a:cs typeface="Montserrat"/>
                <a:sym typeface="Montserrat"/>
              </a:rPr>
              <a:t>08</a:t>
            </a:r>
            <a:endParaRPr sz="2500" b="1">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PRESENTATION: HISTORY</a:t>
            </a:r>
            <a:endParaRPr/>
          </a:p>
        </p:txBody>
      </p:sp>
      <p:graphicFrame>
        <p:nvGraphicFramePr>
          <p:cNvPr id="448" name="Google Shape;448;p43"/>
          <p:cNvGraphicFramePr/>
          <p:nvPr/>
        </p:nvGraphicFramePr>
        <p:xfrm>
          <a:off x="720000" y="1329170"/>
          <a:ext cx="3000000" cy="3000000"/>
        </p:xfrm>
        <a:graphic>
          <a:graphicData uri="http://schemas.openxmlformats.org/drawingml/2006/table">
            <a:tbl>
              <a:tblPr>
                <a:noFill/>
                <a:tableStyleId>{E9D3546E-F246-4EE2-984F-A8566683F4AC}</a:tableStyleId>
              </a:tblPr>
              <a:tblGrid>
                <a:gridCol w="1046850">
                  <a:extLst>
                    <a:ext uri="{9D8B030D-6E8A-4147-A177-3AD203B41FA5}">
                      <a16:colId xmlns:a16="http://schemas.microsoft.com/office/drawing/2014/main" val="20000"/>
                    </a:ext>
                  </a:extLst>
                </a:gridCol>
                <a:gridCol w="2887825">
                  <a:extLst>
                    <a:ext uri="{9D8B030D-6E8A-4147-A177-3AD203B41FA5}">
                      <a16:colId xmlns:a16="http://schemas.microsoft.com/office/drawing/2014/main" val="20001"/>
                    </a:ext>
                  </a:extLst>
                </a:gridCol>
              </a:tblGrid>
              <a:tr h="330625">
                <a:tc gridSpan="2">
                  <a:txBody>
                    <a:bodyPr/>
                    <a:lstStyle/>
                    <a:p>
                      <a:pPr marL="0" lvl="0" indent="0" algn="l" rtl="0">
                        <a:spcBef>
                          <a:spcPts val="0"/>
                        </a:spcBef>
                        <a:spcAft>
                          <a:spcPts val="0"/>
                        </a:spcAft>
                        <a:buNone/>
                      </a:pPr>
                      <a:r>
                        <a:rPr lang="en" sz="1800">
                          <a:solidFill>
                            <a:schemeClr val="dk1"/>
                          </a:solidFill>
                          <a:latin typeface="Montserrat SemiBold"/>
                          <a:ea typeface="Montserrat SemiBold"/>
                          <a:cs typeface="Montserrat SemiBold"/>
                          <a:sym typeface="Montserrat SemiBold"/>
                        </a:rPr>
                        <a:t>About the patient</a:t>
                      </a:r>
                      <a:endParaRPr>
                        <a:latin typeface="Montserrat SemiBold"/>
                        <a:ea typeface="Montserrat SemiBold"/>
                        <a:cs typeface="Montserrat SemiBold"/>
                        <a:sym typeface="Montserrat SemiBold"/>
                      </a:endParaRPr>
                    </a:p>
                  </a:txBody>
                  <a:tcPr marL="45700" marR="45700" marT="45700" marB="45700"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extLst>
                  <a:ext uri="{0D108BD9-81ED-4DB2-BD59-A6C34878D82A}">
                    <a16:rowId xmlns:a16="http://schemas.microsoft.com/office/drawing/2014/main" val="10000"/>
                  </a:ext>
                </a:extLst>
              </a:tr>
              <a:tr h="373675">
                <a:tc>
                  <a:txBody>
                    <a:bodyPr/>
                    <a:lstStyle/>
                    <a:p>
                      <a:pPr marL="0" lvl="0" indent="0" algn="l" rtl="0">
                        <a:spcBef>
                          <a:spcPts val="0"/>
                        </a:spcBef>
                        <a:spcAft>
                          <a:spcPts val="0"/>
                        </a:spcAft>
                        <a:buNone/>
                      </a:pPr>
                      <a:r>
                        <a:rPr lang="en" sz="1200" b="1">
                          <a:latin typeface="Raleway"/>
                          <a:ea typeface="Raleway"/>
                          <a:cs typeface="Raleway"/>
                          <a:sym typeface="Raleway"/>
                        </a:rPr>
                        <a:t>Patient’s age</a:t>
                      </a:r>
                      <a:endParaRPr sz="1200" b="1">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latin typeface="Raleway"/>
                          <a:ea typeface="Raleway"/>
                          <a:cs typeface="Raleway"/>
                          <a:sym typeface="Raleway"/>
                        </a:rPr>
                        <a:t>42 years old</a:t>
                      </a:r>
                      <a:endParaRPr sz="1200">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73575">
                <a:tc>
                  <a:txBody>
                    <a:bodyPr/>
                    <a:lstStyle/>
                    <a:p>
                      <a:pPr marL="0" lvl="0" indent="0" algn="l" rtl="0">
                        <a:spcBef>
                          <a:spcPts val="0"/>
                        </a:spcBef>
                        <a:spcAft>
                          <a:spcPts val="0"/>
                        </a:spcAft>
                        <a:buNone/>
                      </a:pPr>
                      <a:r>
                        <a:rPr lang="en" sz="1200" b="1">
                          <a:latin typeface="Raleway"/>
                          <a:ea typeface="Raleway"/>
                          <a:cs typeface="Raleway"/>
                          <a:sym typeface="Raleway"/>
                        </a:rPr>
                        <a:t>Gender</a:t>
                      </a:r>
                      <a:endParaRPr sz="1200" b="1">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latin typeface="Raleway"/>
                          <a:ea typeface="Raleway"/>
                          <a:cs typeface="Raleway"/>
                          <a:sym typeface="Raleway"/>
                        </a:rPr>
                        <a:t>Female</a:t>
                      </a:r>
                      <a:endParaRPr sz="1200">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69725">
                <a:tc>
                  <a:txBody>
                    <a:bodyPr/>
                    <a:lstStyle/>
                    <a:p>
                      <a:pPr marL="0" lvl="0" indent="0" algn="l" rtl="0">
                        <a:spcBef>
                          <a:spcPts val="0"/>
                        </a:spcBef>
                        <a:spcAft>
                          <a:spcPts val="0"/>
                        </a:spcAft>
                        <a:buNone/>
                      </a:pPr>
                      <a:r>
                        <a:rPr lang="en" sz="1200" b="1">
                          <a:latin typeface="Raleway"/>
                          <a:ea typeface="Raleway"/>
                          <a:cs typeface="Raleway"/>
                          <a:sym typeface="Raleway"/>
                        </a:rPr>
                        <a:t>Medical conditions</a:t>
                      </a:r>
                      <a:endParaRPr sz="1200" b="1">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latin typeface="Raleway"/>
                          <a:ea typeface="Raleway"/>
                          <a:cs typeface="Raleway"/>
                          <a:sym typeface="Raleway"/>
                        </a:rPr>
                        <a:t>Chest pain, shortness of breath</a:t>
                      </a:r>
                      <a:endParaRPr sz="1200">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69725">
                <a:tc>
                  <a:txBody>
                    <a:bodyPr/>
                    <a:lstStyle/>
                    <a:p>
                      <a:pPr marL="0" lvl="0" indent="0" algn="l" rtl="0">
                        <a:spcBef>
                          <a:spcPts val="0"/>
                        </a:spcBef>
                        <a:spcAft>
                          <a:spcPts val="0"/>
                        </a:spcAft>
                        <a:buNone/>
                      </a:pPr>
                      <a:r>
                        <a:rPr lang="en" sz="1200" b="1">
                          <a:latin typeface="Raleway"/>
                          <a:ea typeface="Raleway"/>
                          <a:cs typeface="Raleway"/>
                          <a:sym typeface="Raleway"/>
                        </a:rPr>
                        <a:t>Previous treatments</a:t>
                      </a:r>
                      <a:endParaRPr sz="1200" b="1">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latin typeface="Raleway"/>
                          <a:ea typeface="Raleway"/>
                          <a:cs typeface="Raleway"/>
                          <a:sym typeface="Raleway"/>
                        </a:rPr>
                        <a:t>None reported</a:t>
                      </a:r>
                      <a:endParaRPr sz="1200">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743950">
                <a:tc>
                  <a:txBody>
                    <a:bodyPr/>
                    <a:lstStyle/>
                    <a:p>
                      <a:pPr marL="0" lvl="0" indent="0" algn="l" rtl="0">
                        <a:spcBef>
                          <a:spcPts val="0"/>
                        </a:spcBef>
                        <a:spcAft>
                          <a:spcPts val="0"/>
                        </a:spcAft>
                        <a:buNone/>
                      </a:pPr>
                      <a:r>
                        <a:rPr lang="en" sz="1200" b="1">
                          <a:latin typeface="Raleway"/>
                          <a:ea typeface="Raleway"/>
                          <a:cs typeface="Raleway"/>
                          <a:sym typeface="Raleway"/>
                        </a:rPr>
                        <a:t>Introduction</a:t>
                      </a:r>
                      <a:endParaRPr sz="1200" b="1">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latin typeface="Raleway"/>
                          <a:ea typeface="Raleway"/>
                          <a:cs typeface="Raleway"/>
                          <a:sym typeface="Raleway"/>
                        </a:rPr>
                        <a:t>She has been experiencing these symptoms for the past 2 days, with the gradual pain increasing in intensity and also frequency</a:t>
                      </a:r>
                      <a:endParaRPr sz="1200">
                        <a:latin typeface="Raleway"/>
                        <a:ea typeface="Raleway"/>
                        <a:cs typeface="Raleway"/>
                        <a:sym typeface="Raleway"/>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449" name="Google Shape;449;p43"/>
          <p:cNvSpPr txBox="1">
            <a:spLocks noGrp="1"/>
          </p:cNvSpPr>
          <p:nvPr>
            <p:ph type="subTitle" idx="4294967295"/>
          </p:nvPr>
        </p:nvSpPr>
        <p:spPr>
          <a:xfrm>
            <a:off x="4716926" y="1329175"/>
            <a:ext cx="3711900" cy="32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Montserrat SemiBold"/>
                <a:ea typeface="Montserrat SemiBold"/>
                <a:cs typeface="Montserrat SemiBold"/>
                <a:sym typeface="Montserrat SemiBold"/>
              </a:rPr>
              <a:t>Key findings</a:t>
            </a:r>
            <a:endParaRPr sz="1800">
              <a:latin typeface="Montserrat SemiBold"/>
              <a:ea typeface="Montserrat SemiBold"/>
              <a:cs typeface="Montserrat SemiBold"/>
              <a:sym typeface="Montserrat SemiBold"/>
            </a:endParaRPr>
          </a:p>
        </p:txBody>
      </p:sp>
      <p:sp>
        <p:nvSpPr>
          <p:cNvPr id="450" name="Google Shape;450;p43"/>
          <p:cNvSpPr txBox="1">
            <a:spLocks noGrp="1"/>
          </p:cNvSpPr>
          <p:nvPr>
            <p:ph type="subTitle" idx="4294967295"/>
          </p:nvPr>
        </p:nvSpPr>
        <p:spPr>
          <a:xfrm>
            <a:off x="4716925" y="1649999"/>
            <a:ext cx="3711900" cy="10509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2"/>
              </a:buClr>
              <a:buSzPts val="1200"/>
              <a:buChar char="●"/>
            </a:pPr>
            <a:r>
              <a:rPr lang="en"/>
              <a:t>Summarize the most important or relevant aspects of the patient's medical history</a:t>
            </a:r>
            <a:endParaRPr/>
          </a:p>
          <a:p>
            <a:pPr marL="342900" lvl="0" indent="-304800" algn="l" rtl="0">
              <a:spcBef>
                <a:spcPts val="1000"/>
              </a:spcBef>
              <a:spcAft>
                <a:spcPts val="1000"/>
              </a:spcAft>
              <a:buClr>
                <a:schemeClr val="lt2"/>
              </a:buClr>
              <a:buSzPts val="1200"/>
              <a:buChar char="●"/>
            </a:pPr>
            <a:r>
              <a:rPr lang="en"/>
              <a:t>Use bullet points to present the key findings in a clear and organized manner</a:t>
            </a:r>
            <a:endParaRPr/>
          </a:p>
        </p:txBody>
      </p:sp>
      <p:sp>
        <p:nvSpPr>
          <p:cNvPr id="451" name="Google Shape;451;p43"/>
          <p:cNvSpPr txBox="1">
            <a:spLocks noGrp="1"/>
          </p:cNvSpPr>
          <p:nvPr>
            <p:ph type="subTitle" idx="4294967295"/>
          </p:nvPr>
        </p:nvSpPr>
        <p:spPr>
          <a:xfrm>
            <a:off x="4716926" y="2911100"/>
            <a:ext cx="3711900" cy="36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Montserrat SemiBold"/>
                <a:ea typeface="Montserrat SemiBold"/>
                <a:cs typeface="Montserrat SemiBold"/>
                <a:sym typeface="Montserrat SemiBold"/>
              </a:rPr>
              <a:t>Conclusions</a:t>
            </a:r>
            <a:endParaRPr sz="1800">
              <a:latin typeface="Montserrat SemiBold"/>
              <a:ea typeface="Montserrat SemiBold"/>
              <a:cs typeface="Montserrat SemiBold"/>
              <a:sym typeface="Montserrat SemiBold"/>
            </a:endParaRPr>
          </a:p>
        </p:txBody>
      </p:sp>
      <p:sp>
        <p:nvSpPr>
          <p:cNvPr id="452" name="Google Shape;452;p43"/>
          <p:cNvSpPr txBox="1">
            <a:spLocks noGrp="1"/>
          </p:cNvSpPr>
          <p:nvPr>
            <p:ph type="subTitle" idx="4294967295"/>
          </p:nvPr>
        </p:nvSpPr>
        <p:spPr>
          <a:xfrm>
            <a:off x="5252405" y="3337001"/>
            <a:ext cx="3176400" cy="58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 this section, summarize the key findings from the medical history</a:t>
            </a:r>
            <a:endParaRPr/>
          </a:p>
        </p:txBody>
      </p:sp>
      <p:sp>
        <p:nvSpPr>
          <p:cNvPr id="453" name="Google Shape;453;p43"/>
          <p:cNvSpPr txBox="1">
            <a:spLocks noGrp="1"/>
          </p:cNvSpPr>
          <p:nvPr>
            <p:ph type="subTitle" idx="4294967295"/>
          </p:nvPr>
        </p:nvSpPr>
        <p:spPr>
          <a:xfrm>
            <a:off x="5252405" y="4022800"/>
            <a:ext cx="3176400" cy="58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Provide an overview of the implications for the current diagnosis and treatment plan</a:t>
            </a:r>
            <a:endParaRPr/>
          </a:p>
        </p:txBody>
      </p:sp>
      <p:sp>
        <p:nvSpPr>
          <p:cNvPr id="454" name="Google Shape;454;p43"/>
          <p:cNvSpPr/>
          <p:nvPr/>
        </p:nvSpPr>
        <p:spPr>
          <a:xfrm>
            <a:off x="4830225" y="3446650"/>
            <a:ext cx="362400" cy="3624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Montserrat"/>
                <a:ea typeface="Montserrat"/>
                <a:cs typeface="Montserrat"/>
                <a:sym typeface="Montserrat"/>
              </a:rPr>
              <a:t>1</a:t>
            </a:r>
            <a:endParaRPr sz="1600" b="1">
              <a:latin typeface="Montserrat"/>
              <a:ea typeface="Montserrat"/>
              <a:cs typeface="Montserrat"/>
              <a:sym typeface="Montserrat"/>
            </a:endParaRPr>
          </a:p>
        </p:txBody>
      </p:sp>
      <p:sp>
        <p:nvSpPr>
          <p:cNvPr id="455" name="Google Shape;455;p43"/>
          <p:cNvSpPr/>
          <p:nvPr/>
        </p:nvSpPr>
        <p:spPr>
          <a:xfrm>
            <a:off x="4830225" y="4132448"/>
            <a:ext cx="362400" cy="3624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Montserrat"/>
                <a:ea typeface="Montserrat"/>
                <a:cs typeface="Montserrat"/>
                <a:sym typeface="Montserrat"/>
              </a:rPr>
              <a:t>2</a:t>
            </a:r>
            <a:endParaRPr sz="1600" b="1">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461" name="Google Shape;461;p44"/>
          <p:cNvSpPr txBox="1">
            <a:spLocks noGrp="1"/>
          </p:cNvSpPr>
          <p:nvPr>
            <p:ph type="subTitle" idx="1"/>
          </p:nvPr>
        </p:nvSpPr>
        <p:spPr>
          <a:xfrm>
            <a:off x="720000" y="1563321"/>
            <a:ext cx="3858000" cy="899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2"/>
              </a:buClr>
              <a:buSzPts val="1200"/>
              <a:buChar char="●"/>
            </a:pPr>
            <a:r>
              <a:rPr lang="en"/>
              <a:t>Briefly summarize the main findings and results of the case report</a:t>
            </a:r>
            <a:endParaRPr/>
          </a:p>
          <a:p>
            <a:pPr marL="457200" lvl="0" indent="-304800" algn="l" rtl="0">
              <a:spcBef>
                <a:spcPts val="0"/>
              </a:spcBef>
              <a:spcAft>
                <a:spcPts val="0"/>
              </a:spcAft>
              <a:buClr>
                <a:schemeClr val="lt2"/>
              </a:buClr>
              <a:buSzPts val="1200"/>
              <a:buChar char="●"/>
            </a:pPr>
            <a:r>
              <a:rPr lang="en"/>
              <a:t>Mention the purpose of the discussion and what will be covered</a:t>
            </a:r>
            <a:endParaRPr/>
          </a:p>
        </p:txBody>
      </p:sp>
      <p:sp>
        <p:nvSpPr>
          <p:cNvPr id="462" name="Google Shape;462;p44"/>
          <p:cNvSpPr txBox="1">
            <a:spLocks noGrp="1"/>
          </p:cNvSpPr>
          <p:nvPr>
            <p:ph type="subTitle" idx="2"/>
          </p:nvPr>
        </p:nvSpPr>
        <p:spPr>
          <a:xfrm>
            <a:off x="720000" y="2959876"/>
            <a:ext cx="3858000" cy="1648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2"/>
              </a:buClr>
              <a:buSzPts val="1200"/>
              <a:buChar char="●"/>
            </a:pPr>
            <a:r>
              <a:rPr lang="en"/>
              <a:t>Present different perspectives and opinions on the findings, based on the literature and other relevant sources</a:t>
            </a:r>
            <a:endParaRPr/>
          </a:p>
          <a:p>
            <a:pPr marL="457200" lvl="0" indent="-304800" algn="l" rtl="0">
              <a:spcBef>
                <a:spcPts val="0"/>
              </a:spcBef>
              <a:spcAft>
                <a:spcPts val="0"/>
              </a:spcAft>
              <a:buClr>
                <a:schemeClr val="lt2"/>
              </a:buClr>
              <a:buSzPts val="1200"/>
              <a:buChar char="●"/>
            </a:pPr>
            <a:r>
              <a:rPr lang="en"/>
              <a:t>Use bullet points to highlight key arguments and counterarguments</a:t>
            </a:r>
            <a:endParaRPr/>
          </a:p>
          <a:p>
            <a:pPr marL="457200" lvl="0" indent="-304800" algn="l" rtl="0">
              <a:spcBef>
                <a:spcPts val="0"/>
              </a:spcBef>
              <a:spcAft>
                <a:spcPts val="0"/>
              </a:spcAft>
              <a:buClr>
                <a:schemeClr val="lt2"/>
              </a:buClr>
              <a:buSzPts val="1200"/>
              <a:buChar char="●"/>
            </a:pPr>
            <a:r>
              <a:rPr lang="en"/>
              <a:t>Address any limitations or weaknesses of the study and suggest potential solutions or areas for further research</a:t>
            </a:r>
            <a:endParaRPr/>
          </a:p>
        </p:txBody>
      </p:sp>
      <p:sp>
        <p:nvSpPr>
          <p:cNvPr id="463" name="Google Shape;463;p44"/>
          <p:cNvSpPr txBox="1">
            <a:spLocks noGrp="1"/>
          </p:cNvSpPr>
          <p:nvPr>
            <p:ph type="subTitle" idx="3"/>
          </p:nvPr>
        </p:nvSpPr>
        <p:spPr>
          <a:xfrm>
            <a:off x="5225700" y="2959875"/>
            <a:ext cx="3198300" cy="1648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2"/>
              </a:buClr>
              <a:buSzPts val="1400"/>
              <a:buChar char="●"/>
            </a:pPr>
            <a:r>
              <a:rPr lang="en"/>
              <a:t>Summarize the key points of the discussion and their implications for clinical practice or future research</a:t>
            </a:r>
            <a:endParaRPr/>
          </a:p>
          <a:p>
            <a:pPr marL="457200" lvl="0" indent="-317500" algn="l" rtl="0">
              <a:spcBef>
                <a:spcPts val="0"/>
              </a:spcBef>
              <a:spcAft>
                <a:spcPts val="0"/>
              </a:spcAft>
              <a:buClr>
                <a:schemeClr val="lt2"/>
              </a:buClr>
              <a:buSzPts val="1400"/>
              <a:buChar char="●"/>
            </a:pPr>
            <a:r>
              <a:rPr lang="en"/>
              <a:t>Offer any final recommendations or take-home messages for the target audience that you have</a:t>
            </a:r>
            <a:endParaRPr/>
          </a:p>
        </p:txBody>
      </p:sp>
      <p:sp>
        <p:nvSpPr>
          <p:cNvPr id="464" name="Google Shape;464;p44"/>
          <p:cNvSpPr txBox="1">
            <a:spLocks noGrp="1"/>
          </p:cNvSpPr>
          <p:nvPr>
            <p:ph type="subTitle" idx="4"/>
          </p:nvPr>
        </p:nvSpPr>
        <p:spPr>
          <a:xfrm>
            <a:off x="720000" y="1148943"/>
            <a:ext cx="3858000" cy="44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465" name="Google Shape;465;p44"/>
          <p:cNvSpPr txBox="1">
            <a:spLocks noGrp="1"/>
          </p:cNvSpPr>
          <p:nvPr>
            <p:ph type="subTitle" idx="5"/>
          </p:nvPr>
        </p:nvSpPr>
        <p:spPr>
          <a:xfrm>
            <a:off x="720000" y="2545493"/>
            <a:ext cx="3858000" cy="44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discussion</a:t>
            </a:r>
            <a:endParaRPr/>
          </a:p>
        </p:txBody>
      </p:sp>
      <p:sp>
        <p:nvSpPr>
          <p:cNvPr id="466" name="Google Shape;466;p44"/>
          <p:cNvSpPr txBox="1">
            <a:spLocks noGrp="1"/>
          </p:cNvSpPr>
          <p:nvPr>
            <p:ph type="subTitle" idx="6"/>
          </p:nvPr>
        </p:nvSpPr>
        <p:spPr>
          <a:xfrm>
            <a:off x="5225700" y="2545493"/>
            <a:ext cx="3198300" cy="44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467" name="Google Shape;467;p44"/>
          <p:cNvSpPr/>
          <p:nvPr/>
        </p:nvSpPr>
        <p:spPr>
          <a:xfrm rot="7888676">
            <a:off x="6545574" y="286061"/>
            <a:ext cx="2162570" cy="1291849"/>
          </a:xfrm>
          <a:custGeom>
            <a:avLst/>
            <a:gdLst/>
            <a:ahLst/>
            <a:cxnLst/>
            <a:rect l="l" t="t" r="r" b="b"/>
            <a:pathLst>
              <a:path w="37076" h="22148" extrusionOk="0">
                <a:moveTo>
                  <a:pt x="26976" y="1"/>
                </a:moveTo>
                <a:cubicBezTo>
                  <a:pt x="23527" y="1"/>
                  <a:pt x="22920" y="3682"/>
                  <a:pt x="18153" y="3682"/>
                </a:cubicBezTo>
                <a:cubicBezTo>
                  <a:pt x="17553" y="3682"/>
                  <a:pt x="16888" y="3624"/>
                  <a:pt x="16144" y="3493"/>
                </a:cubicBezTo>
                <a:cubicBezTo>
                  <a:pt x="11265" y="2635"/>
                  <a:pt x="7348" y="389"/>
                  <a:pt x="4649" y="389"/>
                </a:cubicBezTo>
                <a:cubicBezTo>
                  <a:pt x="3402" y="389"/>
                  <a:pt x="2416" y="867"/>
                  <a:pt x="1713" y="2182"/>
                </a:cubicBezTo>
                <a:cubicBezTo>
                  <a:pt x="1713" y="2182"/>
                  <a:pt x="1" y="6687"/>
                  <a:pt x="6504" y="7658"/>
                </a:cubicBezTo>
                <a:cubicBezTo>
                  <a:pt x="13005" y="8626"/>
                  <a:pt x="17284" y="8572"/>
                  <a:pt x="18710" y="14502"/>
                </a:cubicBezTo>
                <a:cubicBezTo>
                  <a:pt x="19711" y="18661"/>
                  <a:pt x="22731" y="22148"/>
                  <a:pt x="26412" y="22148"/>
                </a:cubicBezTo>
                <a:cubicBezTo>
                  <a:pt x="27980" y="22148"/>
                  <a:pt x="29668" y="21515"/>
                  <a:pt x="31372" y="20033"/>
                </a:cubicBezTo>
                <a:cubicBezTo>
                  <a:pt x="37076" y="15071"/>
                  <a:pt x="32569" y="813"/>
                  <a:pt x="27835" y="71"/>
                </a:cubicBezTo>
                <a:cubicBezTo>
                  <a:pt x="27530" y="23"/>
                  <a:pt x="27244" y="1"/>
                  <a:pt x="26976" y="1"/>
                </a:cubicBezTo>
                <a:close/>
              </a:path>
            </a:pathLst>
          </a:custGeom>
          <a:solidFill>
            <a:schemeClr val="lt1"/>
          </a:solidFill>
          <a:ln>
            <a:noFill/>
          </a:ln>
          <a:effectLst>
            <a:outerShdw blurRad="128588" dist="19050" dir="426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OUTCOMES &amp; RECOMMENDATIONS</a:t>
            </a:r>
            <a:endParaRPr/>
          </a:p>
        </p:txBody>
      </p:sp>
      <p:sp>
        <p:nvSpPr>
          <p:cNvPr id="473" name="Google Shape;473;p45"/>
          <p:cNvSpPr/>
          <p:nvPr/>
        </p:nvSpPr>
        <p:spPr>
          <a:xfrm>
            <a:off x="3616650" y="1261721"/>
            <a:ext cx="1910700" cy="3909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SemiBold"/>
                <a:ea typeface="Montserrat SemiBold"/>
                <a:cs typeface="Montserrat SemiBold"/>
                <a:sym typeface="Montserrat SemiBold"/>
              </a:rPr>
              <a:t>Start</a:t>
            </a:r>
            <a:endParaRPr sz="2000">
              <a:solidFill>
                <a:schemeClr val="dk1"/>
              </a:solidFill>
              <a:latin typeface="Montserrat SemiBold"/>
              <a:ea typeface="Montserrat SemiBold"/>
              <a:cs typeface="Montserrat SemiBold"/>
              <a:sym typeface="Montserrat SemiBold"/>
            </a:endParaRPr>
          </a:p>
        </p:txBody>
      </p:sp>
      <p:sp>
        <p:nvSpPr>
          <p:cNvPr id="474" name="Google Shape;474;p45"/>
          <p:cNvSpPr/>
          <p:nvPr/>
        </p:nvSpPr>
        <p:spPr>
          <a:xfrm>
            <a:off x="1730400" y="2229271"/>
            <a:ext cx="438900" cy="4389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Montserrat"/>
                <a:ea typeface="Montserrat"/>
                <a:cs typeface="Montserrat"/>
                <a:sym typeface="Montserrat"/>
              </a:rPr>
              <a:t>1</a:t>
            </a:r>
            <a:endParaRPr sz="2500" b="1">
              <a:solidFill>
                <a:schemeClr val="dk1"/>
              </a:solidFill>
              <a:latin typeface="Montserrat"/>
              <a:ea typeface="Montserrat"/>
              <a:cs typeface="Montserrat"/>
              <a:sym typeface="Montserrat"/>
            </a:endParaRPr>
          </a:p>
        </p:txBody>
      </p:sp>
      <p:sp>
        <p:nvSpPr>
          <p:cNvPr id="475" name="Google Shape;475;p45"/>
          <p:cNvSpPr/>
          <p:nvPr/>
        </p:nvSpPr>
        <p:spPr>
          <a:xfrm>
            <a:off x="4352550" y="2229271"/>
            <a:ext cx="438900" cy="4389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Montserrat"/>
                <a:ea typeface="Montserrat"/>
                <a:cs typeface="Montserrat"/>
                <a:sym typeface="Montserrat"/>
              </a:rPr>
              <a:t>2</a:t>
            </a:r>
            <a:endParaRPr sz="2500" b="1">
              <a:solidFill>
                <a:schemeClr val="dk1"/>
              </a:solidFill>
              <a:latin typeface="Montserrat"/>
              <a:ea typeface="Montserrat"/>
              <a:cs typeface="Montserrat"/>
              <a:sym typeface="Montserrat"/>
            </a:endParaRPr>
          </a:p>
        </p:txBody>
      </p:sp>
      <p:sp>
        <p:nvSpPr>
          <p:cNvPr id="476" name="Google Shape;476;p45"/>
          <p:cNvSpPr/>
          <p:nvPr/>
        </p:nvSpPr>
        <p:spPr>
          <a:xfrm>
            <a:off x="6971650" y="2229271"/>
            <a:ext cx="438900" cy="4389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Montserrat"/>
                <a:ea typeface="Montserrat"/>
                <a:cs typeface="Montserrat"/>
                <a:sym typeface="Montserrat"/>
              </a:rPr>
              <a:t>3</a:t>
            </a:r>
            <a:endParaRPr sz="2500" b="1">
              <a:solidFill>
                <a:schemeClr val="dk1"/>
              </a:solidFill>
              <a:latin typeface="Montserrat"/>
              <a:ea typeface="Montserrat"/>
              <a:cs typeface="Montserrat"/>
              <a:sym typeface="Montserrat"/>
            </a:endParaRPr>
          </a:p>
        </p:txBody>
      </p:sp>
      <p:cxnSp>
        <p:nvCxnSpPr>
          <p:cNvPr id="477" name="Google Shape;477;p45"/>
          <p:cNvCxnSpPr>
            <a:stCxn id="473" idx="2"/>
            <a:endCxn id="474" idx="0"/>
          </p:cNvCxnSpPr>
          <p:nvPr/>
        </p:nvCxnSpPr>
        <p:spPr>
          <a:xfrm rot="5400000">
            <a:off x="2972700" y="629921"/>
            <a:ext cx="576600" cy="2622000"/>
          </a:xfrm>
          <a:prstGeom prst="bentConnector3">
            <a:avLst>
              <a:gd name="adj1" fmla="val 50004"/>
            </a:avLst>
          </a:prstGeom>
          <a:noFill/>
          <a:ln w="9525" cap="flat" cmpd="sng">
            <a:solidFill>
              <a:schemeClr val="dk1"/>
            </a:solidFill>
            <a:prstDash val="solid"/>
            <a:round/>
            <a:headEnd type="none" w="med" len="med"/>
            <a:tailEnd type="none" w="med" len="med"/>
          </a:ln>
        </p:spPr>
      </p:cxnSp>
      <p:cxnSp>
        <p:nvCxnSpPr>
          <p:cNvPr id="478" name="Google Shape;478;p45"/>
          <p:cNvCxnSpPr>
            <a:stCxn id="473" idx="2"/>
            <a:endCxn id="476" idx="0"/>
          </p:cNvCxnSpPr>
          <p:nvPr/>
        </p:nvCxnSpPr>
        <p:spPr>
          <a:xfrm rot="-5400000" flipH="1">
            <a:off x="5593200" y="631421"/>
            <a:ext cx="576600" cy="2619000"/>
          </a:xfrm>
          <a:prstGeom prst="bentConnector3">
            <a:avLst>
              <a:gd name="adj1" fmla="val 50004"/>
            </a:avLst>
          </a:prstGeom>
          <a:noFill/>
          <a:ln w="9525" cap="flat" cmpd="sng">
            <a:solidFill>
              <a:schemeClr val="dk1"/>
            </a:solidFill>
            <a:prstDash val="solid"/>
            <a:round/>
            <a:headEnd type="none" w="med" len="med"/>
            <a:tailEnd type="none" w="med" len="med"/>
          </a:ln>
        </p:spPr>
      </p:cxnSp>
      <p:cxnSp>
        <p:nvCxnSpPr>
          <p:cNvPr id="479" name="Google Shape;479;p45"/>
          <p:cNvCxnSpPr>
            <a:stCxn id="473" idx="2"/>
            <a:endCxn id="475" idx="0"/>
          </p:cNvCxnSpPr>
          <p:nvPr/>
        </p:nvCxnSpPr>
        <p:spPr>
          <a:xfrm rot="-5400000" flipH="1">
            <a:off x="4284000" y="1940621"/>
            <a:ext cx="576600" cy="600"/>
          </a:xfrm>
          <a:prstGeom prst="bentConnector3">
            <a:avLst>
              <a:gd name="adj1" fmla="val 50004"/>
            </a:avLst>
          </a:prstGeom>
          <a:noFill/>
          <a:ln w="9525" cap="flat" cmpd="sng">
            <a:solidFill>
              <a:schemeClr val="dk1"/>
            </a:solidFill>
            <a:prstDash val="solid"/>
            <a:round/>
            <a:headEnd type="none" w="med" len="med"/>
            <a:tailEnd type="none" w="med" len="med"/>
          </a:ln>
        </p:spPr>
      </p:cxnSp>
      <p:cxnSp>
        <p:nvCxnSpPr>
          <p:cNvPr id="480" name="Google Shape;480;p45"/>
          <p:cNvCxnSpPr>
            <a:stCxn id="474" idx="2"/>
            <a:endCxn id="481" idx="0"/>
          </p:cNvCxnSpPr>
          <p:nvPr/>
        </p:nvCxnSpPr>
        <p:spPr>
          <a:xfrm>
            <a:off x="1949850" y="2668171"/>
            <a:ext cx="3300" cy="233700"/>
          </a:xfrm>
          <a:prstGeom prst="straightConnector1">
            <a:avLst/>
          </a:prstGeom>
          <a:noFill/>
          <a:ln w="9525" cap="flat" cmpd="sng">
            <a:solidFill>
              <a:schemeClr val="dk1"/>
            </a:solidFill>
            <a:prstDash val="solid"/>
            <a:round/>
            <a:headEnd type="none" w="med" len="med"/>
            <a:tailEnd type="none" w="med" len="med"/>
          </a:ln>
        </p:spPr>
      </p:cxnSp>
      <p:cxnSp>
        <p:nvCxnSpPr>
          <p:cNvPr id="482" name="Google Shape;482;p45"/>
          <p:cNvCxnSpPr>
            <a:stCxn id="475" idx="2"/>
            <a:endCxn id="483" idx="0"/>
          </p:cNvCxnSpPr>
          <p:nvPr/>
        </p:nvCxnSpPr>
        <p:spPr>
          <a:xfrm>
            <a:off x="4572000" y="2668171"/>
            <a:ext cx="3300" cy="233700"/>
          </a:xfrm>
          <a:prstGeom prst="straightConnector1">
            <a:avLst/>
          </a:prstGeom>
          <a:noFill/>
          <a:ln w="9525" cap="flat" cmpd="sng">
            <a:solidFill>
              <a:schemeClr val="dk1"/>
            </a:solidFill>
            <a:prstDash val="solid"/>
            <a:round/>
            <a:headEnd type="none" w="med" len="med"/>
            <a:tailEnd type="none" w="med" len="med"/>
          </a:ln>
        </p:spPr>
      </p:cxnSp>
      <p:cxnSp>
        <p:nvCxnSpPr>
          <p:cNvPr id="484" name="Google Shape;484;p45"/>
          <p:cNvCxnSpPr>
            <a:stCxn id="476" idx="2"/>
            <a:endCxn id="485" idx="0"/>
          </p:cNvCxnSpPr>
          <p:nvPr/>
        </p:nvCxnSpPr>
        <p:spPr>
          <a:xfrm>
            <a:off x="7191100" y="2668171"/>
            <a:ext cx="3300" cy="233700"/>
          </a:xfrm>
          <a:prstGeom prst="straightConnector1">
            <a:avLst/>
          </a:prstGeom>
          <a:noFill/>
          <a:ln w="9525" cap="flat" cmpd="sng">
            <a:solidFill>
              <a:schemeClr val="dk1"/>
            </a:solidFill>
            <a:prstDash val="solid"/>
            <a:round/>
            <a:headEnd type="none" w="med" len="med"/>
            <a:tailEnd type="none" w="med" len="med"/>
          </a:ln>
        </p:spPr>
      </p:cxnSp>
      <p:sp>
        <p:nvSpPr>
          <p:cNvPr id="486" name="Google Shape;486;p45"/>
          <p:cNvSpPr/>
          <p:nvPr/>
        </p:nvSpPr>
        <p:spPr>
          <a:xfrm>
            <a:off x="3342150" y="2901821"/>
            <a:ext cx="2459700" cy="5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SemiBold"/>
                <a:ea typeface="Montserrat SemiBold"/>
                <a:cs typeface="Montserrat SemiBold"/>
                <a:sym typeface="Montserrat SemiBold"/>
              </a:rPr>
              <a:t>Outcome </a:t>
            </a:r>
            <a:endParaRPr sz="2000">
              <a:solidFill>
                <a:schemeClr val="dk1"/>
              </a:solidFill>
              <a:latin typeface="Montserrat SemiBold"/>
              <a:ea typeface="Montserrat SemiBold"/>
              <a:cs typeface="Montserrat SemiBold"/>
              <a:sym typeface="Montserrat SemiBold"/>
            </a:endParaRPr>
          </a:p>
        </p:txBody>
      </p:sp>
      <p:sp>
        <p:nvSpPr>
          <p:cNvPr id="487" name="Google Shape;487;p45"/>
          <p:cNvSpPr/>
          <p:nvPr/>
        </p:nvSpPr>
        <p:spPr>
          <a:xfrm>
            <a:off x="720000" y="2901821"/>
            <a:ext cx="2459700" cy="5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SemiBold"/>
                <a:ea typeface="Montserrat SemiBold"/>
                <a:cs typeface="Montserrat SemiBold"/>
                <a:sym typeface="Montserrat SemiBold"/>
              </a:rPr>
              <a:t>Outcome </a:t>
            </a:r>
            <a:endParaRPr sz="2000">
              <a:solidFill>
                <a:schemeClr val="dk1"/>
              </a:solidFill>
              <a:latin typeface="Montserrat SemiBold"/>
              <a:ea typeface="Montserrat SemiBold"/>
              <a:cs typeface="Montserrat SemiBold"/>
              <a:sym typeface="Montserrat SemiBold"/>
            </a:endParaRPr>
          </a:p>
        </p:txBody>
      </p:sp>
      <p:sp>
        <p:nvSpPr>
          <p:cNvPr id="488" name="Google Shape;488;p45"/>
          <p:cNvSpPr/>
          <p:nvPr/>
        </p:nvSpPr>
        <p:spPr>
          <a:xfrm>
            <a:off x="5961250" y="2901821"/>
            <a:ext cx="2459700" cy="5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SemiBold"/>
                <a:ea typeface="Montserrat SemiBold"/>
                <a:cs typeface="Montserrat SemiBold"/>
                <a:sym typeface="Montserrat SemiBold"/>
              </a:rPr>
              <a:t>Outcome </a:t>
            </a:r>
            <a:endParaRPr sz="2000">
              <a:solidFill>
                <a:schemeClr val="dk1"/>
              </a:solidFill>
              <a:latin typeface="Montserrat SemiBold"/>
              <a:ea typeface="Montserrat SemiBold"/>
              <a:cs typeface="Montserrat SemiBold"/>
              <a:sym typeface="Montserrat SemiBold"/>
            </a:endParaRPr>
          </a:p>
        </p:txBody>
      </p:sp>
      <p:sp>
        <p:nvSpPr>
          <p:cNvPr id="489" name="Google Shape;489;p45"/>
          <p:cNvSpPr/>
          <p:nvPr/>
        </p:nvSpPr>
        <p:spPr>
          <a:xfrm>
            <a:off x="720000" y="3432570"/>
            <a:ext cx="2459700" cy="946500"/>
          </a:xfrm>
          <a:prstGeom prst="rect">
            <a:avLst/>
          </a:prstGeom>
          <a:noFill/>
          <a:ln>
            <a:noFill/>
          </a:ln>
        </p:spPr>
        <p:txBody>
          <a:bodyPr spcFirstLastPara="1" wrap="square" lIns="91425" tIns="91425" rIns="91425" bIns="91425" anchor="t" anchorCtr="0">
            <a:noAutofit/>
          </a:bodyPr>
          <a:lstStyle/>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p:txBody>
      </p:sp>
      <p:sp>
        <p:nvSpPr>
          <p:cNvPr id="490" name="Google Shape;490;p45"/>
          <p:cNvSpPr/>
          <p:nvPr/>
        </p:nvSpPr>
        <p:spPr>
          <a:xfrm>
            <a:off x="3342150" y="3432570"/>
            <a:ext cx="2459700" cy="946500"/>
          </a:xfrm>
          <a:prstGeom prst="rect">
            <a:avLst/>
          </a:prstGeom>
          <a:noFill/>
          <a:ln>
            <a:noFill/>
          </a:ln>
        </p:spPr>
        <p:txBody>
          <a:bodyPr spcFirstLastPara="1" wrap="square" lIns="91425" tIns="91425" rIns="91425" bIns="91425" anchor="t" anchorCtr="0">
            <a:noAutofit/>
          </a:bodyPr>
          <a:lstStyle/>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p:txBody>
      </p:sp>
      <p:sp>
        <p:nvSpPr>
          <p:cNvPr id="491" name="Google Shape;491;p45"/>
          <p:cNvSpPr/>
          <p:nvPr/>
        </p:nvSpPr>
        <p:spPr>
          <a:xfrm>
            <a:off x="5961250" y="3432570"/>
            <a:ext cx="2459700" cy="946500"/>
          </a:xfrm>
          <a:prstGeom prst="rect">
            <a:avLst/>
          </a:prstGeom>
          <a:noFill/>
          <a:ln>
            <a:noFill/>
          </a:ln>
        </p:spPr>
        <p:txBody>
          <a:bodyPr spcFirstLastPara="1" wrap="square" lIns="91425" tIns="91425" rIns="91425" bIns="91425" anchor="t" anchorCtr="0">
            <a:noAutofit/>
          </a:bodyPr>
          <a:lstStyle/>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a:p>
            <a:pPr marL="285750" lvl="0" indent="-247650" algn="l" rtl="0">
              <a:spcBef>
                <a:spcPts val="0"/>
              </a:spcBef>
              <a:spcAft>
                <a:spcPts val="0"/>
              </a:spcAft>
              <a:buClr>
                <a:schemeClr val="dk1"/>
              </a:buClr>
              <a:buSzPts val="1200"/>
              <a:buFont typeface="Raleway"/>
              <a:buAutoNum type="alphaUcPeriod"/>
            </a:pPr>
            <a:r>
              <a:rPr lang="en" sz="1200">
                <a:solidFill>
                  <a:schemeClr val="dk1"/>
                </a:solidFill>
                <a:latin typeface="Raleway"/>
                <a:ea typeface="Raleway"/>
                <a:cs typeface="Raleway"/>
                <a:sym typeface="Raleway"/>
              </a:rPr>
              <a:t>Write your recommendation</a:t>
            </a:r>
            <a:endParaRPr sz="1200">
              <a:solidFill>
                <a:schemeClr val="dk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6"/>
          <p:cNvSpPr/>
          <p:nvPr/>
        </p:nvSpPr>
        <p:spPr>
          <a:xfrm rot="9379136">
            <a:off x="7364109" y="254225"/>
            <a:ext cx="2129594" cy="1961151"/>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lt1"/>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6"/>
          <p:cNvSpPr txBox="1">
            <a:spLocks noGrp="1"/>
          </p:cNvSpPr>
          <p:nvPr>
            <p:ph type="title"/>
          </p:nvPr>
        </p:nvSpPr>
        <p:spPr>
          <a:xfrm>
            <a:off x="720000" y="535000"/>
            <a:ext cx="3404700" cy="104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PHOTO SHOWCASE</a:t>
            </a:r>
            <a:endParaRPr/>
          </a:p>
        </p:txBody>
      </p:sp>
      <p:sp>
        <p:nvSpPr>
          <p:cNvPr id="498" name="Google Shape;498;p46"/>
          <p:cNvSpPr txBox="1">
            <a:spLocks noGrp="1"/>
          </p:cNvSpPr>
          <p:nvPr>
            <p:ph type="subTitle" idx="1"/>
          </p:nvPr>
        </p:nvSpPr>
        <p:spPr>
          <a:xfrm>
            <a:off x="720000" y="1636150"/>
            <a:ext cx="3404700" cy="7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any of them and select “Replace image”</a:t>
            </a:r>
            <a:endParaRPr/>
          </a:p>
        </p:txBody>
      </p:sp>
      <p:pic>
        <p:nvPicPr>
          <p:cNvPr id="499" name="Google Shape;499;p46"/>
          <p:cNvPicPr preferRelativeResize="0">
            <a:picLocks noGrp="1"/>
          </p:cNvPicPr>
          <p:nvPr>
            <p:ph type="pic" idx="2"/>
          </p:nvPr>
        </p:nvPicPr>
        <p:blipFill rotWithShape="1">
          <a:blip r:embed="rId3">
            <a:alphaModFix/>
          </a:blip>
          <a:srcRect l="31675" r="31675"/>
          <a:stretch/>
        </p:blipFill>
        <p:spPr>
          <a:xfrm>
            <a:off x="6212050" y="535000"/>
            <a:ext cx="2216748" cy="4047376"/>
          </a:xfrm>
          <a:prstGeom prst="rect">
            <a:avLst/>
          </a:prstGeom>
        </p:spPr>
      </p:pic>
      <p:pic>
        <p:nvPicPr>
          <p:cNvPr id="500" name="Google Shape;500;p46"/>
          <p:cNvPicPr preferRelativeResize="0">
            <a:picLocks noGrp="1"/>
          </p:cNvPicPr>
          <p:nvPr>
            <p:ph type="pic" idx="3"/>
          </p:nvPr>
        </p:nvPicPr>
        <p:blipFill rotWithShape="1">
          <a:blip r:embed="rId4">
            <a:alphaModFix/>
          </a:blip>
          <a:srcRect l="11689" t="24329" r="30211" b="4006"/>
          <a:stretch/>
        </p:blipFill>
        <p:spPr>
          <a:xfrm>
            <a:off x="715100" y="2645286"/>
            <a:ext cx="2346950" cy="1937099"/>
          </a:xfrm>
          <a:prstGeom prst="rect">
            <a:avLst/>
          </a:prstGeom>
        </p:spPr>
      </p:pic>
      <p:pic>
        <p:nvPicPr>
          <p:cNvPr id="501" name="Google Shape;501;p46"/>
          <p:cNvPicPr preferRelativeResize="0">
            <a:picLocks noGrp="1"/>
          </p:cNvPicPr>
          <p:nvPr>
            <p:ph type="pic" idx="4"/>
          </p:nvPr>
        </p:nvPicPr>
        <p:blipFill rotWithShape="1">
          <a:blip r:embed="rId5">
            <a:alphaModFix/>
          </a:blip>
          <a:srcRect l="2079" r="2089"/>
          <a:stretch/>
        </p:blipFill>
        <p:spPr>
          <a:xfrm>
            <a:off x="3260007" y="2645260"/>
            <a:ext cx="2776048" cy="1937123"/>
          </a:xfrm>
          <a:prstGeom prst="rect">
            <a:avLst/>
          </a:prstGeom>
        </p:spPr>
      </p:pic>
      <p:pic>
        <p:nvPicPr>
          <p:cNvPr id="502" name="Google Shape;502;p46"/>
          <p:cNvPicPr preferRelativeResize="0">
            <a:picLocks noGrp="1"/>
          </p:cNvPicPr>
          <p:nvPr>
            <p:ph type="pic" idx="5"/>
          </p:nvPr>
        </p:nvPicPr>
        <p:blipFill rotWithShape="1">
          <a:blip r:embed="rId6">
            <a:alphaModFix/>
          </a:blip>
          <a:srcRect l="22228" r="25691" b="13051"/>
          <a:stretch/>
        </p:blipFill>
        <p:spPr>
          <a:xfrm>
            <a:off x="4300850" y="535000"/>
            <a:ext cx="1735200" cy="193710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232" name="Google Shape;232;p29"/>
          <p:cNvSpPr txBox="1">
            <a:spLocks noGrp="1"/>
          </p:cNvSpPr>
          <p:nvPr>
            <p:ph type="body" idx="1"/>
          </p:nvPr>
        </p:nvSpPr>
        <p:spPr>
          <a:xfrm>
            <a:off x="720000" y="1152475"/>
            <a:ext cx="7704000" cy="35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233" name="Google Shape;233;p29"/>
          <p:cNvGraphicFramePr/>
          <p:nvPr/>
        </p:nvGraphicFramePr>
        <p:xfrm>
          <a:off x="720000" y="1614825"/>
          <a:ext cx="7704000" cy="2169150"/>
        </p:xfrm>
        <a:graphic>
          <a:graphicData uri="http://schemas.openxmlformats.org/drawingml/2006/table">
            <a:tbl>
              <a:tblPr>
                <a:noFill/>
                <a:tableStyleId>{E9D3546E-F246-4EE2-984F-A8566683F4AC}</a:tableStyleId>
              </a:tblPr>
              <a:tblGrid>
                <a:gridCol w="2403325">
                  <a:extLst>
                    <a:ext uri="{9D8B030D-6E8A-4147-A177-3AD203B41FA5}">
                      <a16:colId xmlns:a16="http://schemas.microsoft.com/office/drawing/2014/main" val="20000"/>
                    </a:ext>
                  </a:extLst>
                </a:gridCol>
                <a:gridCol w="530067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Raleway"/>
                          <a:ea typeface="Raleway"/>
                          <a:cs typeface="Raleway"/>
                          <a:sym typeface="Raleway"/>
                          <a:hlinkClick r:id="rId3" action="ppaction://hlinksldjump"/>
                        </a:rPr>
                        <a:t>Fonts</a:t>
                      </a:r>
                      <a:endParaRPr sz="1000" b="1" u="sng">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1600"/>
                        </a:spcAft>
                        <a:buNone/>
                      </a:pPr>
                      <a:r>
                        <a:rPr lang="en" sz="1000">
                          <a:solidFill>
                            <a:schemeClr val="dk1"/>
                          </a:solidFill>
                          <a:latin typeface="Raleway"/>
                          <a:ea typeface="Raleway"/>
                          <a:cs typeface="Raleway"/>
                          <a:sym typeface="Raleway"/>
                        </a:rPr>
                        <a:t>To view this template correctly in PowerPoint, download and install the fonts we used</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Raleway"/>
                          <a:ea typeface="Raleway"/>
                          <a:cs typeface="Raleway"/>
                          <a:sym typeface="Raleway"/>
                          <a:hlinkClick r:id="rId4" action="ppaction://hlinksldjump"/>
                        </a:rPr>
                        <a:t>Used</a:t>
                      </a:r>
                      <a:r>
                        <a:rPr lang="en" sz="1000" b="1">
                          <a:solidFill>
                            <a:schemeClr val="dk1"/>
                          </a:solidFill>
                          <a:latin typeface="Raleway"/>
                          <a:ea typeface="Raleway"/>
                          <a:cs typeface="Raleway"/>
                          <a:sym typeface="Raleway"/>
                        </a:rPr>
                        <a:t> </a:t>
                      </a:r>
                      <a:r>
                        <a:rPr lang="en" sz="1000">
                          <a:solidFill>
                            <a:schemeClr val="dk1"/>
                          </a:solidFill>
                          <a:latin typeface="Raleway"/>
                          <a:ea typeface="Raleway"/>
                          <a:cs typeface="Raleway"/>
                          <a:sym typeface="Raleway"/>
                        </a:rPr>
                        <a:t>and</a:t>
                      </a:r>
                      <a:r>
                        <a:rPr lang="en" sz="1000" b="1">
                          <a:solidFill>
                            <a:schemeClr val="dk1"/>
                          </a:solidFill>
                          <a:latin typeface="Raleway"/>
                          <a:ea typeface="Raleway"/>
                          <a:cs typeface="Raleway"/>
                          <a:sym typeface="Raleway"/>
                        </a:rPr>
                        <a:t> </a:t>
                      </a:r>
                      <a:r>
                        <a:rPr lang="en" sz="1000" b="1" u="sng">
                          <a:solidFill>
                            <a:schemeClr val="hlink"/>
                          </a:solidFill>
                          <a:latin typeface="Raleway"/>
                          <a:ea typeface="Raleway"/>
                          <a:cs typeface="Raleway"/>
                          <a:sym typeface="Raleway"/>
                          <a:hlinkClick r:id="rId5" action="ppaction://hlinksldjump"/>
                        </a:rPr>
                        <a:t>alternative</a:t>
                      </a:r>
                      <a:r>
                        <a:rPr lang="en" sz="1000" b="1" u="sng">
                          <a:solidFill>
                            <a:schemeClr val="hlink"/>
                          </a:solidFill>
                          <a:latin typeface="Raleway"/>
                          <a:ea typeface="Raleway"/>
                          <a:cs typeface="Raleway"/>
                          <a:sym typeface="Raleway"/>
                          <a:hlinkClick r:id="rId5" action="ppaction://hlinksldjump"/>
                        </a:rPr>
                        <a:t> resources</a:t>
                      </a:r>
                      <a:endParaRPr sz="1000" b="1" u="sng">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Raleway"/>
                          <a:ea typeface="Raleway"/>
                          <a:cs typeface="Raleway"/>
                          <a:sym typeface="Raleway"/>
                        </a:rPr>
                        <a:t>An assortment of graphic resources that are suitable for use in this presentation</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Raleway"/>
                          <a:ea typeface="Raleway"/>
                          <a:cs typeface="Raleway"/>
                          <a:sym typeface="Raleway"/>
                          <a:hlinkClick r:id="rId6" action="ppaction://hlinksldjump"/>
                        </a:rPr>
                        <a:t>Thanks slide</a:t>
                      </a:r>
                      <a:endParaRPr sz="1000" b="1" u="sng">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1600"/>
                        </a:spcAft>
                        <a:buNone/>
                      </a:pPr>
                      <a:r>
                        <a:rPr lang="en" sz="1000">
                          <a:solidFill>
                            <a:schemeClr val="dk1"/>
                          </a:solidFill>
                          <a:latin typeface="Raleway"/>
                          <a:ea typeface="Raleway"/>
                          <a:cs typeface="Raleway"/>
                          <a:sym typeface="Raleway"/>
                        </a:rPr>
                        <a:t>You must keep it so that proper credits for our design are given</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Raleway"/>
                          <a:ea typeface="Raleway"/>
                          <a:cs typeface="Raleway"/>
                          <a:sym typeface="Raleway"/>
                          <a:hlinkClick r:id="rId3" action="ppaction://hlinksldjump"/>
                        </a:rPr>
                        <a:t>Colors</a:t>
                      </a:r>
                      <a:endParaRPr sz="1000" b="1" u="sng">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1600"/>
                        </a:spcAft>
                        <a:buNone/>
                      </a:pPr>
                      <a:r>
                        <a:rPr lang="en" sz="1000">
                          <a:solidFill>
                            <a:schemeClr val="dk1"/>
                          </a:solidFill>
                          <a:latin typeface="Raleway"/>
                          <a:ea typeface="Raleway"/>
                          <a:cs typeface="Raleway"/>
                          <a:sym typeface="Raleway"/>
                        </a:rPr>
                        <a:t>All the colors used in this presentation</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Raleway"/>
                          <a:ea typeface="Raleway"/>
                          <a:cs typeface="Raleway"/>
                          <a:sym typeface="Raleway"/>
                          <a:hlinkClick r:id="rId7" action="ppaction://hlinksldjump"/>
                        </a:rPr>
                        <a:t>Icons</a:t>
                      </a:r>
                      <a:r>
                        <a:rPr lang="en" sz="1000" b="1">
                          <a:solidFill>
                            <a:schemeClr val="hlink"/>
                          </a:solidFill>
                          <a:uFill>
                            <a:noFill/>
                          </a:uFill>
                          <a:latin typeface="Raleway"/>
                          <a:ea typeface="Raleway"/>
                          <a:cs typeface="Raleway"/>
                          <a:sym typeface="Raleway"/>
                          <a:hlinkClick r:id="rId7" action="ppaction://hlinksldjump"/>
                        </a:rPr>
                        <a:t> </a:t>
                      </a:r>
                      <a:r>
                        <a:rPr lang="en" sz="1000">
                          <a:solidFill>
                            <a:schemeClr val="dk1"/>
                          </a:solidFill>
                          <a:latin typeface="Raleway"/>
                          <a:ea typeface="Raleway"/>
                          <a:cs typeface="Raleway"/>
                          <a:sym typeface="Raleway"/>
                        </a:rPr>
                        <a:t>and</a:t>
                      </a:r>
                      <a:r>
                        <a:rPr lang="en" sz="1000" b="1">
                          <a:solidFill>
                            <a:schemeClr val="dk1"/>
                          </a:solidFill>
                          <a:latin typeface="Raleway"/>
                          <a:ea typeface="Raleway"/>
                          <a:cs typeface="Raleway"/>
                          <a:sym typeface="Raleway"/>
                        </a:rPr>
                        <a:t> </a:t>
                      </a:r>
                      <a:r>
                        <a:rPr lang="en" sz="1000" b="1" u="sng">
                          <a:solidFill>
                            <a:schemeClr val="hlink"/>
                          </a:solidFill>
                          <a:latin typeface="Raleway"/>
                          <a:ea typeface="Raleway"/>
                          <a:cs typeface="Raleway"/>
                          <a:sym typeface="Raleway"/>
                          <a:hlinkClick r:id="rId8" action="ppaction://hlinksldjump"/>
                        </a:rPr>
                        <a:t>infographic resources</a:t>
                      </a:r>
                      <a:endParaRPr sz="1000" b="1" u="sng">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Raleway"/>
                          <a:ea typeface="Raleway"/>
                          <a:cs typeface="Raleway"/>
                          <a:sym typeface="Raleway"/>
                        </a:rPr>
                        <a:t>These can be used in the template, and their size and color can be edited</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Raleway"/>
                          <a:ea typeface="Raleway"/>
                          <a:cs typeface="Raleway"/>
                          <a:sym typeface="Raleway"/>
                        </a:rPr>
                        <a:t>Editable presentation theme </a:t>
                      </a:r>
                      <a:endParaRPr sz="1000">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1600"/>
                        </a:spcAft>
                        <a:buNone/>
                      </a:pPr>
                      <a:r>
                        <a:rPr lang="en" sz="1000">
                          <a:solidFill>
                            <a:schemeClr val="dk1"/>
                          </a:solidFill>
                          <a:latin typeface="Raleway"/>
                          <a:ea typeface="Raleway"/>
                          <a:cs typeface="Raleway"/>
                          <a:sym typeface="Raleway"/>
                        </a:rPr>
                        <a:t>You can edit the master slides easily. For more info, click </a:t>
                      </a:r>
                      <a:r>
                        <a:rPr lang="en" sz="1000" b="1" u="sng">
                          <a:solidFill>
                            <a:schemeClr val="dk1"/>
                          </a:solidFill>
                          <a:latin typeface="Raleway"/>
                          <a:ea typeface="Raleway"/>
                          <a:cs typeface="Raleway"/>
                          <a:sym typeface="Raleway"/>
                          <a:hlinkClick r:id="rId9">
                            <a:extLst>
                              <a:ext uri="{A12FA001-AC4F-418D-AE19-62706E023703}">
                                <ahyp:hlinkClr xmlns:ahyp="http://schemas.microsoft.com/office/drawing/2018/hyperlinkcolor" val="tx"/>
                              </a:ext>
                            </a:extLst>
                          </a:hlinkClick>
                        </a:rPr>
                        <a:t>here</a:t>
                      </a:r>
                      <a:endParaRPr sz="1000" b="1">
                        <a:solidFill>
                          <a:schemeClr val="dk1"/>
                        </a:solidFill>
                        <a:latin typeface="Raleway"/>
                        <a:ea typeface="Raleway"/>
                        <a:cs typeface="Raleway"/>
                        <a:sym typeface="Ralewa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234" name="Google Shape;234;p29"/>
          <p:cNvSpPr txBox="1"/>
          <p:nvPr/>
        </p:nvSpPr>
        <p:spPr>
          <a:xfrm>
            <a:off x="1218500" y="4133675"/>
            <a:ext cx="1966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aleway"/>
                <a:ea typeface="Raleway"/>
                <a:cs typeface="Raleway"/>
                <a:sym typeface="Raleway"/>
              </a:rPr>
              <a:t>For more info:</a:t>
            </a:r>
            <a:br>
              <a:rPr lang="en" sz="1000">
                <a:solidFill>
                  <a:schemeClr val="dk1"/>
                </a:solidFill>
                <a:latin typeface="Raleway"/>
                <a:ea typeface="Raleway"/>
                <a:cs typeface="Raleway"/>
                <a:sym typeface="Raleway"/>
              </a:rPr>
            </a:br>
            <a:r>
              <a:rPr lang="en" sz="1000" b="1" u="sng">
                <a:solidFill>
                  <a:schemeClr val="dk1"/>
                </a:solidFill>
                <a:latin typeface="Raleway"/>
                <a:ea typeface="Raleway"/>
                <a:cs typeface="Raleway"/>
                <a:sym typeface="Raleway"/>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1">
                  <a:extLst>
                    <a:ext uri="{A12FA001-AC4F-418D-AE19-62706E023703}">
                      <ahyp:hlinkClr xmlns:ahyp="http://schemas.microsoft.com/office/drawing/2018/hyperlinkcolor" val="tx"/>
                    </a:ext>
                  </a:extLst>
                </a:hlinkClick>
              </a:rPr>
              <a:t>BLOG</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2">
                  <a:extLst>
                    <a:ext uri="{A12FA001-AC4F-418D-AE19-62706E023703}">
                      <ahyp:hlinkClr xmlns:ahyp="http://schemas.microsoft.com/office/drawing/2018/hyperlinkcolor" val="tx"/>
                    </a:ext>
                  </a:extLst>
                </a:hlinkClick>
              </a:rPr>
              <a:t>FAQs</a:t>
            </a:r>
            <a:endParaRPr sz="1000" b="1" u="sng">
              <a:solidFill>
                <a:schemeClr val="dk1"/>
              </a:solidFill>
              <a:latin typeface="Raleway"/>
              <a:ea typeface="Raleway"/>
              <a:cs typeface="Raleway"/>
              <a:sym typeface="Raleway"/>
            </a:endParaRPr>
          </a:p>
        </p:txBody>
      </p:sp>
      <p:sp>
        <p:nvSpPr>
          <p:cNvPr id="235" name="Google Shape;235;p29"/>
          <p:cNvSpPr txBox="1"/>
          <p:nvPr/>
        </p:nvSpPr>
        <p:spPr>
          <a:xfrm>
            <a:off x="4482349" y="4133675"/>
            <a:ext cx="3443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aleway"/>
                <a:ea typeface="Raleway"/>
                <a:cs typeface="Raleway"/>
                <a:sym typeface="Raleway"/>
              </a:rPr>
              <a:t>You can visit our sister projects:</a:t>
            </a:r>
            <a:br>
              <a:rPr lang="en" sz="1000">
                <a:solidFill>
                  <a:schemeClr val="dk1"/>
                </a:solidFill>
                <a:latin typeface="Raleway"/>
                <a:ea typeface="Raleway"/>
                <a:cs typeface="Raleway"/>
                <a:sym typeface="Raleway"/>
              </a:rPr>
            </a:br>
            <a:r>
              <a:rPr lang="en" sz="1000" b="1" u="sng">
                <a:solidFill>
                  <a:schemeClr val="dk1"/>
                </a:solidFill>
                <a:latin typeface="Raleway"/>
                <a:ea typeface="Raleway"/>
                <a:cs typeface="Raleway"/>
                <a:sym typeface="Raleway"/>
                <a:hlinkClick r:id="rId13">
                  <a:extLst>
                    <a:ext uri="{A12FA001-AC4F-418D-AE19-62706E023703}">
                      <ahyp:hlinkClr xmlns:ahyp="http://schemas.microsoft.com/office/drawing/2018/hyperlinkcolor" val="tx"/>
                    </a:ext>
                  </a:extLst>
                </a:hlinkClick>
              </a:rPr>
              <a:t>FREEPIK</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6">
                  <a:extLst>
                    <a:ext uri="{A12FA001-AC4F-418D-AE19-62706E023703}">
                      <ahyp:hlinkClr xmlns:ahyp="http://schemas.microsoft.com/office/drawing/2018/hyperlinkcolor" val="tx"/>
                    </a:ext>
                  </a:extLst>
                </a:hlinkClick>
              </a:rPr>
              <a:t>WEPIK</a:t>
            </a:r>
            <a:r>
              <a:rPr lang="en" sz="1000" b="1">
                <a:solidFill>
                  <a:schemeClr val="dk1"/>
                </a:solidFill>
                <a:latin typeface="Raleway"/>
                <a:ea typeface="Raleway"/>
                <a:cs typeface="Raleway"/>
                <a:sym typeface="Raleway"/>
              </a:rPr>
              <a:t> | </a:t>
            </a:r>
            <a:r>
              <a:rPr lang="en" sz="1000" b="1" u="sng">
                <a:solidFill>
                  <a:schemeClr val="dk1"/>
                </a:solidFill>
                <a:latin typeface="Raleway"/>
                <a:ea typeface="Raleway"/>
                <a:cs typeface="Raleway"/>
                <a:sym typeface="Raleway"/>
                <a:hlinkClick r:id="rId17">
                  <a:extLst>
                    <a:ext uri="{A12FA001-AC4F-418D-AE19-62706E023703}">
                      <ahyp:hlinkClr xmlns:ahyp="http://schemas.microsoft.com/office/drawing/2018/hyperlinkcolor" val="tx"/>
                    </a:ext>
                  </a:extLst>
                </a:hlinkClick>
              </a:rPr>
              <a:t>VIDEVO</a:t>
            </a:r>
            <a:endParaRPr sz="1000" b="1">
              <a:solidFill>
                <a:schemeClr val="dk1"/>
              </a:solidFill>
              <a:latin typeface="Raleway"/>
              <a:ea typeface="Raleway"/>
              <a:cs typeface="Raleway"/>
              <a:sym typeface="Raleway"/>
            </a:endParaRPr>
          </a:p>
        </p:txBody>
      </p:sp>
      <p:grpSp>
        <p:nvGrpSpPr>
          <p:cNvPr id="236" name="Google Shape;236;p29"/>
          <p:cNvGrpSpPr/>
          <p:nvPr/>
        </p:nvGrpSpPr>
        <p:grpSpPr>
          <a:xfrm>
            <a:off x="7016291" y="-52948"/>
            <a:ext cx="2620484" cy="1452472"/>
            <a:chOff x="7016291" y="-52948"/>
            <a:chExt cx="2620484" cy="1452472"/>
          </a:xfrm>
        </p:grpSpPr>
        <p:sp>
          <p:nvSpPr>
            <p:cNvPr id="237" name="Google Shape;237;p29"/>
            <p:cNvSpPr/>
            <p:nvPr/>
          </p:nvSpPr>
          <p:spPr>
            <a:xfrm>
              <a:off x="7101209" y="-52948"/>
              <a:ext cx="2414592" cy="1441257"/>
            </a:xfrm>
            <a:custGeom>
              <a:avLst/>
              <a:gdLst/>
              <a:ahLst/>
              <a:cxnLst/>
              <a:rect l="l" t="t" r="r" b="b"/>
              <a:pathLst>
                <a:path w="36194" h="21604" extrusionOk="0">
                  <a:moveTo>
                    <a:pt x="9982" y="0"/>
                  </a:moveTo>
                  <a:cubicBezTo>
                    <a:pt x="10008" y="346"/>
                    <a:pt x="10046" y="660"/>
                    <a:pt x="10095" y="934"/>
                  </a:cubicBezTo>
                  <a:cubicBezTo>
                    <a:pt x="10779" y="4812"/>
                    <a:pt x="11406" y="6352"/>
                    <a:pt x="13973" y="10628"/>
                  </a:cubicBezTo>
                  <a:cubicBezTo>
                    <a:pt x="16539" y="14907"/>
                    <a:pt x="0" y="19812"/>
                    <a:pt x="9752" y="21465"/>
                  </a:cubicBezTo>
                  <a:cubicBezTo>
                    <a:pt x="10306" y="21559"/>
                    <a:pt x="10883" y="21604"/>
                    <a:pt x="11478" y="21604"/>
                  </a:cubicBezTo>
                  <a:cubicBezTo>
                    <a:pt x="21363" y="21604"/>
                    <a:pt x="36194" y="9228"/>
                    <a:pt x="31081" y="3956"/>
                  </a:cubicBezTo>
                  <a:cubicBezTo>
                    <a:pt x="29588" y="2416"/>
                    <a:pt x="28112" y="1924"/>
                    <a:pt x="26672" y="1924"/>
                  </a:cubicBezTo>
                  <a:cubicBezTo>
                    <a:pt x="24126" y="1924"/>
                    <a:pt x="21695" y="3462"/>
                    <a:pt x="19483" y="3462"/>
                  </a:cubicBezTo>
                  <a:cubicBezTo>
                    <a:pt x="18407" y="3462"/>
                    <a:pt x="17384" y="3098"/>
                    <a:pt x="16424" y="2018"/>
                  </a:cubicBezTo>
                  <a:cubicBezTo>
                    <a:pt x="15897" y="1424"/>
                    <a:pt x="15882" y="741"/>
                    <a:pt x="16224" y="0"/>
                  </a:cubicBezTo>
                  <a:close/>
                </a:path>
              </a:pathLst>
            </a:custGeom>
            <a:solidFill>
              <a:schemeClr val="dk2"/>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rot="10800000">
              <a:off x="7016291" y="-41733"/>
              <a:ext cx="2620484" cy="1441256"/>
            </a:xfrm>
            <a:custGeom>
              <a:avLst/>
              <a:gdLst/>
              <a:ahLst/>
              <a:cxnLst/>
              <a:rect l="l" t="t" r="r" b="b"/>
              <a:pathLst>
                <a:path w="36359" h="19998" extrusionOk="0">
                  <a:moveTo>
                    <a:pt x="8745" y="1"/>
                  </a:moveTo>
                  <a:cubicBezTo>
                    <a:pt x="8144" y="1"/>
                    <a:pt x="7730" y="86"/>
                    <a:pt x="7651" y="107"/>
                  </a:cubicBezTo>
                  <a:cubicBezTo>
                    <a:pt x="0" y="2193"/>
                    <a:pt x="643" y="13231"/>
                    <a:pt x="4106" y="19996"/>
                  </a:cubicBezTo>
                  <a:lnTo>
                    <a:pt x="36359" y="19996"/>
                  </a:lnTo>
                  <a:cubicBezTo>
                    <a:pt x="36329" y="16202"/>
                    <a:pt x="33868" y="13759"/>
                    <a:pt x="30638" y="13759"/>
                  </a:cubicBezTo>
                  <a:cubicBezTo>
                    <a:pt x="29321" y="13759"/>
                    <a:pt x="27876" y="14165"/>
                    <a:pt x="26415" y="15051"/>
                  </a:cubicBezTo>
                  <a:cubicBezTo>
                    <a:pt x="24883" y="15980"/>
                    <a:pt x="23562" y="16390"/>
                    <a:pt x="22414" y="16390"/>
                  </a:cubicBezTo>
                  <a:cubicBezTo>
                    <a:pt x="18346" y="16390"/>
                    <a:pt x="16457" y="11251"/>
                    <a:pt x="15123" y="5867"/>
                  </a:cubicBezTo>
                  <a:cubicBezTo>
                    <a:pt x="13848" y="725"/>
                    <a:pt x="10499" y="1"/>
                    <a:pt x="8745" y="1"/>
                  </a:cubicBezTo>
                  <a:close/>
                  <a:moveTo>
                    <a:pt x="36359" y="19996"/>
                  </a:moveTo>
                  <a:lnTo>
                    <a:pt x="36359" y="19996"/>
                  </a:lnTo>
                  <a:cubicBezTo>
                    <a:pt x="36359" y="19996"/>
                    <a:pt x="36359" y="19997"/>
                    <a:pt x="36359" y="19997"/>
                  </a:cubicBezTo>
                  <a:lnTo>
                    <a:pt x="36359" y="19996"/>
                  </a:ln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47"/>
          <p:cNvSpPr txBox="1">
            <a:spLocks noGrp="1"/>
          </p:cNvSpPr>
          <p:nvPr>
            <p:ph type="subTitle" idx="1"/>
          </p:nvPr>
        </p:nvSpPr>
        <p:spPr>
          <a:xfrm>
            <a:off x="2682900" y="1449200"/>
            <a:ext cx="3778200" cy="12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508" name="Google Shape;508;p47"/>
          <p:cNvSpPr txBox="1">
            <a:spLocks noGrp="1"/>
          </p:cNvSpPr>
          <p:nvPr>
            <p:ph type="ctrTitle"/>
          </p:nvPr>
        </p:nvSpPr>
        <p:spPr>
          <a:xfrm>
            <a:off x="2682900" y="535000"/>
            <a:ext cx="3778200" cy="9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509" name="Google Shape;509;p47"/>
          <p:cNvSpPr txBox="1"/>
          <p:nvPr/>
        </p:nvSpPr>
        <p:spPr>
          <a:xfrm>
            <a:off x="2683800" y="4217200"/>
            <a:ext cx="3776400" cy="396000"/>
          </a:xfrm>
          <a:prstGeom prst="rect">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Raleway"/>
                <a:ea typeface="Raleway"/>
                <a:cs typeface="Raleway"/>
                <a:sym typeface="Raleway"/>
              </a:rPr>
              <a:t>Please keep this slide for attribution</a:t>
            </a:r>
            <a:endParaRPr sz="1000">
              <a:solidFill>
                <a:schemeClr val="dk1"/>
              </a:solidFill>
              <a:latin typeface="Raleway"/>
              <a:ea typeface="Raleway"/>
              <a:cs typeface="Raleway"/>
              <a:sym typeface="Raleway"/>
            </a:endParaRPr>
          </a:p>
        </p:txBody>
      </p:sp>
      <p:grpSp>
        <p:nvGrpSpPr>
          <p:cNvPr id="510" name="Google Shape;510;p47"/>
          <p:cNvGrpSpPr/>
          <p:nvPr/>
        </p:nvGrpSpPr>
        <p:grpSpPr>
          <a:xfrm>
            <a:off x="3543112" y="2836422"/>
            <a:ext cx="590700" cy="590700"/>
            <a:chOff x="3771712" y="2836422"/>
            <a:chExt cx="590700" cy="590700"/>
          </a:xfrm>
        </p:grpSpPr>
        <p:sp>
          <p:nvSpPr>
            <p:cNvPr id="511" name="Google Shape;511;p47"/>
            <p:cNvSpPr/>
            <p:nvPr/>
          </p:nvSpPr>
          <p:spPr>
            <a:xfrm>
              <a:off x="3771712" y="283642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12" name="Google Shape;512;p47"/>
            <p:cNvSpPr/>
            <p:nvPr/>
          </p:nvSpPr>
          <p:spPr>
            <a:xfrm>
              <a:off x="3848601" y="2913075"/>
              <a:ext cx="436925" cy="437408"/>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7"/>
          <p:cNvGrpSpPr/>
          <p:nvPr/>
        </p:nvGrpSpPr>
        <p:grpSpPr>
          <a:xfrm>
            <a:off x="4339675" y="2836422"/>
            <a:ext cx="590700" cy="590700"/>
            <a:chOff x="4339675" y="2836422"/>
            <a:chExt cx="590700" cy="590700"/>
          </a:xfrm>
        </p:grpSpPr>
        <p:sp>
          <p:nvSpPr>
            <p:cNvPr id="514" name="Google Shape;514;p47"/>
            <p:cNvSpPr/>
            <p:nvPr/>
          </p:nvSpPr>
          <p:spPr>
            <a:xfrm>
              <a:off x="4339675" y="283642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grpSp>
          <p:nvGrpSpPr>
            <p:cNvPr id="515" name="Google Shape;515;p47"/>
            <p:cNvGrpSpPr/>
            <p:nvPr/>
          </p:nvGrpSpPr>
          <p:grpSpPr>
            <a:xfrm>
              <a:off x="4416841" y="2913476"/>
              <a:ext cx="437414" cy="436932"/>
              <a:chOff x="3303268" y="3817349"/>
              <a:chExt cx="346056" cy="345674"/>
            </a:xfrm>
          </p:grpSpPr>
          <p:sp>
            <p:nvSpPr>
              <p:cNvPr id="516" name="Google Shape;516;p4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 name="Google Shape;520;p47"/>
          <p:cNvGrpSpPr/>
          <p:nvPr/>
        </p:nvGrpSpPr>
        <p:grpSpPr>
          <a:xfrm>
            <a:off x="5137300" y="2836422"/>
            <a:ext cx="590700" cy="590700"/>
            <a:chOff x="4908700" y="2836422"/>
            <a:chExt cx="590700" cy="590700"/>
          </a:xfrm>
        </p:grpSpPr>
        <p:sp>
          <p:nvSpPr>
            <p:cNvPr id="521" name="Google Shape;521;p47"/>
            <p:cNvSpPr/>
            <p:nvPr/>
          </p:nvSpPr>
          <p:spPr>
            <a:xfrm>
              <a:off x="4908700" y="283642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grpSp>
          <p:nvGrpSpPr>
            <p:cNvPr id="522" name="Google Shape;522;p47"/>
            <p:cNvGrpSpPr/>
            <p:nvPr/>
          </p:nvGrpSpPr>
          <p:grpSpPr>
            <a:xfrm>
              <a:off x="4984490" y="2913476"/>
              <a:ext cx="437414" cy="436932"/>
              <a:chOff x="3752358" y="3817349"/>
              <a:chExt cx="346056" cy="345674"/>
            </a:xfrm>
          </p:grpSpPr>
          <p:sp>
            <p:nvSpPr>
              <p:cNvPr id="523" name="Google Shape;523;p4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8"/>
          <p:cNvSpPr/>
          <p:nvPr/>
        </p:nvSpPr>
        <p:spPr>
          <a:xfrm>
            <a:off x="1615594"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2" name="Google Shape;532;p48"/>
          <p:cNvSpPr/>
          <p:nvPr/>
        </p:nvSpPr>
        <p:spPr>
          <a:xfrm>
            <a:off x="2375025"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3" name="Google Shape;533;p48"/>
          <p:cNvSpPr/>
          <p:nvPr/>
        </p:nvSpPr>
        <p:spPr>
          <a:xfrm>
            <a:off x="1615594"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4" name="Google Shape;534;p48"/>
          <p:cNvSpPr/>
          <p:nvPr/>
        </p:nvSpPr>
        <p:spPr>
          <a:xfrm>
            <a:off x="2375025"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5" name="Google Shape;535;p48"/>
          <p:cNvSpPr/>
          <p:nvPr/>
        </p:nvSpPr>
        <p:spPr>
          <a:xfrm>
            <a:off x="1615594" y="40093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6" name="Google Shape;536;p48"/>
          <p:cNvSpPr/>
          <p:nvPr/>
        </p:nvSpPr>
        <p:spPr>
          <a:xfrm>
            <a:off x="3134455"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7" name="Google Shape;537;p48"/>
          <p:cNvSpPr/>
          <p:nvPr/>
        </p:nvSpPr>
        <p:spPr>
          <a:xfrm>
            <a:off x="6936371"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8" name="Google Shape;538;p48"/>
          <p:cNvSpPr/>
          <p:nvPr/>
        </p:nvSpPr>
        <p:spPr>
          <a:xfrm>
            <a:off x="6936371"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39" name="Google Shape;539;p48"/>
          <p:cNvSpPr/>
          <p:nvPr/>
        </p:nvSpPr>
        <p:spPr>
          <a:xfrm>
            <a:off x="6168741"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0" name="Google Shape;540;p48"/>
          <p:cNvSpPr/>
          <p:nvPr/>
        </p:nvSpPr>
        <p:spPr>
          <a:xfrm>
            <a:off x="6168741"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1" name="Google Shape;541;p48"/>
          <p:cNvSpPr/>
          <p:nvPr/>
        </p:nvSpPr>
        <p:spPr>
          <a:xfrm>
            <a:off x="5409310"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2" name="Google Shape;542;p48"/>
          <p:cNvSpPr/>
          <p:nvPr/>
        </p:nvSpPr>
        <p:spPr>
          <a:xfrm>
            <a:off x="5409310"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3" name="Google Shape;543;p48"/>
          <p:cNvSpPr/>
          <p:nvPr/>
        </p:nvSpPr>
        <p:spPr>
          <a:xfrm>
            <a:off x="3890028"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4" name="Google Shape;544;p48"/>
          <p:cNvSpPr/>
          <p:nvPr/>
        </p:nvSpPr>
        <p:spPr>
          <a:xfrm>
            <a:off x="3890028"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5" name="Google Shape;545;p48"/>
          <p:cNvSpPr/>
          <p:nvPr/>
        </p:nvSpPr>
        <p:spPr>
          <a:xfrm>
            <a:off x="4649880"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6" name="Google Shape;546;p48"/>
          <p:cNvSpPr/>
          <p:nvPr/>
        </p:nvSpPr>
        <p:spPr>
          <a:xfrm>
            <a:off x="4649880"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7" name="Google Shape;547;p48"/>
          <p:cNvSpPr/>
          <p:nvPr/>
        </p:nvSpPr>
        <p:spPr>
          <a:xfrm>
            <a:off x="6936371"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8" name="Google Shape;548;p48"/>
          <p:cNvSpPr/>
          <p:nvPr/>
        </p:nvSpPr>
        <p:spPr>
          <a:xfrm>
            <a:off x="3890028"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49" name="Google Shape;549;p48"/>
          <p:cNvSpPr/>
          <p:nvPr/>
        </p:nvSpPr>
        <p:spPr>
          <a:xfrm>
            <a:off x="4649880"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0" name="Google Shape;550;p48"/>
          <p:cNvSpPr/>
          <p:nvPr/>
        </p:nvSpPr>
        <p:spPr>
          <a:xfrm>
            <a:off x="5409310"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1" name="Google Shape;551;p48"/>
          <p:cNvSpPr/>
          <p:nvPr/>
        </p:nvSpPr>
        <p:spPr>
          <a:xfrm>
            <a:off x="6168741"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2" name="Google Shape;552;p48"/>
          <p:cNvSpPr/>
          <p:nvPr/>
        </p:nvSpPr>
        <p:spPr>
          <a:xfrm>
            <a:off x="2375025"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3" name="Google Shape;553;p48"/>
          <p:cNvSpPr/>
          <p:nvPr/>
        </p:nvSpPr>
        <p:spPr>
          <a:xfrm>
            <a:off x="3134455"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4" name="Google Shape;55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555" name="Google Shape;555;p48"/>
          <p:cNvGrpSpPr/>
          <p:nvPr/>
        </p:nvGrpSpPr>
        <p:grpSpPr>
          <a:xfrm>
            <a:off x="6936371" y="4009360"/>
            <a:ext cx="590700" cy="590700"/>
            <a:chOff x="6936371" y="4017345"/>
            <a:chExt cx="590700" cy="590700"/>
          </a:xfrm>
        </p:grpSpPr>
        <p:sp>
          <p:nvSpPr>
            <p:cNvPr id="556" name="Google Shape;556;p48"/>
            <p:cNvSpPr/>
            <p:nvPr/>
          </p:nvSpPr>
          <p:spPr>
            <a:xfrm>
              <a:off x="6936371" y="40173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57" name="Google Shape;557;p48"/>
            <p:cNvSpPr/>
            <p:nvPr/>
          </p:nvSpPr>
          <p:spPr>
            <a:xfrm>
              <a:off x="6999294" y="4072971"/>
              <a:ext cx="464854" cy="468905"/>
            </a:xfrm>
            <a:custGeom>
              <a:avLst/>
              <a:gdLst/>
              <a:ahLst/>
              <a:cxnLst/>
              <a:rect l="l" t="t" r="r" b="b"/>
              <a:pathLst>
                <a:path w="15607" h="15743" extrusionOk="0">
                  <a:moveTo>
                    <a:pt x="14122" y="1463"/>
                  </a:moveTo>
                  <a:cubicBezTo>
                    <a:pt x="14031" y="1463"/>
                    <a:pt x="13938" y="1508"/>
                    <a:pt x="13914" y="1590"/>
                  </a:cubicBezTo>
                  <a:cubicBezTo>
                    <a:pt x="13882" y="1685"/>
                    <a:pt x="13882" y="1791"/>
                    <a:pt x="13878" y="1894"/>
                  </a:cubicBezTo>
                  <a:cubicBezTo>
                    <a:pt x="13873" y="1982"/>
                    <a:pt x="13957" y="2091"/>
                    <a:pt x="14030" y="2116"/>
                  </a:cubicBezTo>
                  <a:cubicBezTo>
                    <a:pt x="14056" y="2123"/>
                    <a:pt x="14082" y="2127"/>
                    <a:pt x="14108" y="2127"/>
                  </a:cubicBezTo>
                  <a:cubicBezTo>
                    <a:pt x="14192" y="2127"/>
                    <a:pt x="14272" y="2089"/>
                    <a:pt x="14307" y="2016"/>
                  </a:cubicBezTo>
                  <a:cubicBezTo>
                    <a:pt x="14339" y="1953"/>
                    <a:pt x="14342" y="1878"/>
                    <a:pt x="14358" y="1807"/>
                  </a:cubicBezTo>
                  <a:cubicBezTo>
                    <a:pt x="14353" y="1804"/>
                    <a:pt x="14347" y="1804"/>
                    <a:pt x="14343" y="1803"/>
                  </a:cubicBezTo>
                  <a:lnTo>
                    <a:pt x="14343" y="1695"/>
                  </a:lnTo>
                  <a:cubicBezTo>
                    <a:pt x="14343" y="1578"/>
                    <a:pt x="14283" y="1494"/>
                    <a:pt x="14182" y="1470"/>
                  </a:cubicBezTo>
                  <a:cubicBezTo>
                    <a:pt x="14162" y="1466"/>
                    <a:pt x="14142" y="1463"/>
                    <a:pt x="14122" y="1463"/>
                  </a:cubicBezTo>
                  <a:close/>
                  <a:moveTo>
                    <a:pt x="1478" y="1953"/>
                  </a:moveTo>
                  <a:cubicBezTo>
                    <a:pt x="1400" y="1953"/>
                    <a:pt x="1321" y="1987"/>
                    <a:pt x="1271" y="2068"/>
                  </a:cubicBezTo>
                  <a:cubicBezTo>
                    <a:pt x="1159" y="2250"/>
                    <a:pt x="1105" y="2443"/>
                    <a:pt x="1092" y="2642"/>
                  </a:cubicBezTo>
                  <a:cubicBezTo>
                    <a:pt x="1104" y="2866"/>
                    <a:pt x="1149" y="3070"/>
                    <a:pt x="1275" y="3250"/>
                  </a:cubicBezTo>
                  <a:cubicBezTo>
                    <a:pt x="1325" y="3322"/>
                    <a:pt x="1404" y="3361"/>
                    <a:pt x="1485" y="3361"/>
                  </a:cubicBezTo>
                  <a:cubicBezTo>
                    <a:pt x="1533" y="3361"/>
                    <a:pt x="1581" y="3348"/>
                    <a:pt x="1626" y="3320"/>
                  </a:cubicBezTo>
                  <a:cubicBezTo>
                    <a:pt x="1708" y="3270"/>
                    <a:pt x="1767" y="3113"/>
                    <a:pt x="1686" y="2989"/>
                  </a:cubicBezTo>
                  <a:cubicBezTo>
                    <a:pt x="1542" y="2767"/>
                    <a:pt x="1539" y="2549"/>
                    <a:pt x="1683" y="2327"/>
                  </a:cubicBezTo>
                  <a:cubicBezTo>
                    <a:pt x="1752" y="2221"/>
                    <a:pt x="1724" y="2055"/>
                    <a:pt x="1627" y="1996"/>
                  </a:cubicBezTo>
                  <a:cubicBezTo>
                    <a:pt x="1584" y="1969"/>
                    <a:pt x="1531" y="1953"/>
                    <a:pt x="1478" y="1953"/>
                  </a:cubicBezTo>
                  <a:close/>
                  <a:moveTo>
                    <a:pt x="14127" y="2408"/>
                  </a:moveTo>
                  <a:cubicBezTo>
                    <a:pt x="13989" y="2408"/>
                    <a:pt x="13880" y="2494"/>
                    <a:pt x="13878" y="2617"/>
                  </a:cubicBezTo>
                  <a:cubicBezTo>
                    <a:pt x="13873" y="2823"/>
                    <a:pt x="13873" y="3032"/>
                    <a:pt x="13878" y="3243"/>
                  </a:cubicBezTo>
                  <a:cubicBezTo>
                    <a:pt x="13879" y="3354"/>
                    <a:pt x="13992" y="3467"/>
                    <a:pt x="14100" y="3467"/>
                  </a:cubicBezTo>
                  <a:cubicBezTo>
                    <a:pt x="14105" y="3467"/>
                    <a:pt x="14110" y="3466"/>
                    <a:pt x="14115" y="3466"/>
                  </a:cubicBezTo>
                  <a:cubicBezTo>
                    <a:pt x="14254" y="3451"/>
                    <a:pt x="14360" y="3364"/>
                    <a:pt x="14346" y="3230"/>
                  </a:cubicBezTo>
                  <a:cubicBezTo>
                    <a:pt x="14336" y="3133"/>
                    <a:pt x="14343" y="3034"/>
                    <a:pt x="14343" y="2934"/>
                  </a:cubicBezTo>
                  <a:lnTo>
                    <a:pt x="14343" y="2621"/>
                  </a:lnTo>
                  <a:cubicBezTo>
                    <a:pt x="14342" y="2495"/>
                    <a:pt x="14260" y="2411"/>
                    <a:pt x="14134" y="2408"/>
                  </a:cubicBezTo>
                  <a:cubicBezTo>
                    <a:pt x="14132" y="2408"/>
                    <a:pt x="14130" y="2408"/>
                    <a:pt x="14127" y="2408"/>
                  </a:cubicBezTo>
                  <a:close/>
                  <a:moveTo>
                    <a:pt x="13087" y="1572"/>
                  </a:moveTo>
                  <a:cubicBezTo>
                    <a:pt x="13051" y="1572"/>
                    <a:pt x="13015" y="1580"/>
                    <a:pt x="12980" y="1597"/>
                  </a:cubicBezTo>
                  <a:cubicBezTo>
                    <a:pt x="12891" y="1639"/>
                    <a:pt x="12852" y="1724"/>
                    <a:pt x="12852" y="1823"/>
                  </a:cubicBezTo>
                  <a:cubicBezTo>
                    <a:pt x="12850" y="1973"/>
                    <a:pt x="12852" y="2120"/>
                    <a:pt x="12852" y="2276"/>
                  </a:cubicBezTo>
                  <a:lnTo>
                    <a:pt x="12366" y="2276"/>
                  </a:lnTo>
                  <a:cubicBezTo>
                    <a:pt x="12366" y="2111"/>
                    <a:pt x="12367" y="1953"/>
                    <a:pt x="12366" y="1794"/>
                  </a:cubicBezTo>
                  <a:cubicBezTo>
                    <a:pt x="12363" y="1667"/>
                    <a:pt x="12257" y="1578"/>
                    <a:pt x="12119" y="1578"/>
                  </a:cubicBezTo>
                  <a:cubicBezTo>
                    <a:pt x="12117" y="1578"/>
                    <a:pt x="12116" y="1578"/>
                    <a:pt x="12115" y="1578"/>
                  </a:cubicBezTo>
                  <a:cubicBezTo>
                    <a:pt x="11986" y="1580"/>
                    <a:pt x="11899" y="1665"/>
                    <a:pt x="11899" y="1794"/>
                  </a:cubicBezTo>
                  <a:cubicBezTo>
                    <a:pt x="11899" y="2281"/>
                    <a:pt x="11898" y="2766"/>
                    <a:pt x="11900" y="3251"/>
                  </a:cubicBezTo>
                  <a:cubicBezTo>
                    <a:pt x="11900" y="3294"/>
                    <a:pt x="11921" y="3345"/>
                    <a:pt x="11948" y="3379"/>
                  </a:cubicBezTo>
                  <a:cubicBezTo>
                    <a:pt x="11995" y="3439"/>
                    <a:pt x="12054" y="3467"/>
                    <a:pt x="12118" y="3467"/>
                  </a:cubicBezTo>
                  <a:cubicBezTo>
                    <a:pt x="12147" y="3467"/>
                    <a:pt x="12178" y="3461"/>
                    <a:pt x="12209" y="3450"/>
                  </a:cubicBezTo>
                  <a:cubicBezTo>
                    <a:pt x="12308" y="3414"/>
                    <a:pt x="12367" y="3330"/>
                    <a:pt x="12367" y="3221"/>
                  </a:cubicBezTo>
                  <a:cubicBezTo>
                    <a:pt x="12369" y="3067"/>
                    <a:pt x="12367" y="2911"/>
                    <a:pt x="12367" y="2754"/>
                  </a:cubicBezTo>
                  <a:lnTo>
                    <a:pt x="12854" y="2754"/>
                  </a:lnTo>
                  <a:cubicBezTo>
                    <a:pt x="12854" y="2910"/>
                    <a:pt x="12850" y="3060"/>
                    <a:pt x="12856" y="3208"/>
                  </a:cubicBezTo>
                  <a:cubicBezTo>
                    <a:pt x="12862" y="3378"/>
                    <a:pt x="12970" y="3463"/>
                    <a:pt x="13095" y="3464"/>
                  </a:cubicBezTo>
                  <a:cubicBezTo>
                    <a:pt x="13096" y="3464"/>
                    <a:pt x="13097" y="3464"/>
                    <a:pt x="13098" y="3464"/>
                  </a:cubicBezTo>
                  <a:cubicBezTo>
                    <a:pt x="13225" y="3464"/>
                    <a:pt x="13336" y="3378"/>
                    <a:pt x="13340" y="3214"/>
                  </a:cubicBezTo>
                  <a:cubicBezTo>
                    <a:pt x="13346" y="2753"/>
                    <a:pt x="13344" y="2291"/>
                    <a:pt x="13340" y="1829"/>
                  </a:cubicBezTo>
                  <a:cubicBezTo>
                    <a:pt x="13334" y="1750"/>
                    <a:pt x="13316" y="1669"/>
                    <a:pt x="13241" y="1620"/>
                  </a:cubicBezTo>
                  <a:cubicBezTo>
                    <a:pt x="13192" y="1589"/>
                    <a:pt x="13139" y="1572"/>
                    <a:pt x="13087" y="1572"/>
                  </a:cubicBezTo>
                  <a:close/>
                  <a:moveTo>
                    <a:pt x="604" y="1232"/>
                  </a:moveTo>
                  <a:cubicBezTo>
                    <a:pt x="537" y="1232"/>
                    <a:pt x="473" y="1260"/>
                    <a:pt x="434" y="1316"/>
                  </a:cubicBezTo>
                  <a:cubicBezTo>
                    <a:pt x="220" y="1611"/>
                    <a:pt x="84" y="1937"/>
                    <a:pt x="36" y="2299"/>
                  </a:cubicBezTo>
                  <a:cubicBezTo>
                    <a:pt x="23" y="2387"/>
                    <a:pt x="12" y="2477"/>
                    <a:pt x="0" y="2565"/>
                  </a:cubicBezTo>
                  <a:lnTo>
                    <a:pt x="0" y="2745"/>
                  </a:lnTo>
                  <a:cubicBezTo>
                    <a:pt x="12" y="2829"/>
                    <a:pt x="25" y="2911"/>
                    <a:pt x="36" y="2995"/>
                  </a:cubicBezTo>
                  <a:cubicBezTo>
                    <a:pt x="81" y="3352"/>
                    <a:pt x="213" y="3679"/>
                    <a:pt x="415" y="3976"/>
                  </a:cubicBezTo>
                  <a:cubicBezTo>
                    <a:pt x="459" y="4041"/>
                    <a:pt x="535" y="4076"/>
                    <a:pt x="612" y="4076"/>
                  </a:cubicBezTo>
                  <a:cubicBezTo>
                    <a:pt x="658" y="4076"/>
                    <a:pt x="705" y="4063"/>
                    <a:pt x="746" y="4037"/>
                  </a:cubicBezTo>
                  <a:cubicBezTo>
                    <a:pt x="844" y="3975"/>
                    <a:pt x="889" y="3799"/>
                    <a:pt x="821" y="3704"/>
                  </a:cubicBezTo>
                  <a:cubicBezTo>
                    <a:pt x="636" y="3453"/>
                    <a:pt x="538" y="3170"/>
                    <a:pt x="499" y="2861"/>
                  </a:cubicBezTo>
                  <a:cubicBezTo>
                    <a:pt x="458" y="2559"/>
                    <a:pt x="502" y="2271"/>
                    <a:pt x="612" y="1995"/>
                  </a:cubicBezTo>
                  <a:cubicBezTo>
                    <a:pt x="670" y="1850"/>
                    <a:pt x="754" y="1719"/>
                    <a:pt x="824" y="1580"/>
                  </a:cubicBezTo>
                  <a:cubicBezTo>
                    <a:pt x="878" y="1471"/>
                    <a:pt x="842" y="1335"/>
                    <a:pt x="745" y="1274"/>
                  </a:cubicBezTo>
                  <a:cubicBezTo>
                    <a:pt x="702" y="1246"/>
                    <a:pt x="652" y="1232"/>
                    <a:pt x="604" y="1232"/>
                  </a:cubicBezTo>
                  <a:close/>
                  <a:moveTo>
                    <a:pt x="13339" y="532"/>
                  </a:moveTo>
                  <a:cubicBezTo>
                    <a:pt x="12920" y="532"/>
                    <a:pt x="12500" y="534"/>
                    <a:pt x="12081" y="535"/>
                  </a:cubicBezTo>
                  <a:cubicBezTo>
                    <a:pt x="12011" y="535"/>
                    <a:pt x="11939" y="540"/>
                    <a:pt x="11870" y="559"/>
                  </a:cubicBezTo>
                  <a:cubicBezTo>
                    <a:pt x="11570" y="633"/>
                    <a:pt x="11314" y="773"/>
                    <a:pt x="11115" y="1016"/>
                  </a:cubicBezTo>
                  <a:cubicBezTo>
                    <a:pt x="10912" y="1265"/>
                    <a:pt x="10811" y="1549"/>
                    <a:pt x="10801" y="1866"/>
                  </a:cubicBezTo>
                  <a:cubicBezTo>
                    <a:pt x="10795" y="2029"/>
                    <a:pt x="10798" y="2191"/>
                    <a:pt x="10798" y="2353"/>
                  </a:cubicBezTo>
                  <a:lnTo>
                    <a:pt x="10798" y="4503"/>
                  </a:lnTo>
                  <a:cubicBezTo>
                    <a:pt x="10798" y="4662"/>
                    <a:pt x="10870" y="4784"/>
                    <a:pt x="11013" y="4852"/>
                  </a:cubicBezTo>
                  <a:cubicBezTo>
                    <a:pt x="11071" y="4880"/>
                    <a:pt x="11131" y="4895"/>
                    <a:pt x="11189" y="4895"/>
                  </a:cubicBezTo>
                  <a:cubicBezTo>
                    <a:pt x="11263" y="4895"/>
                    <a:pt x="11334" y="4871"/>
                    <a:pt x="11395" y="4819"/>
                  </a:cubicBezTo>
                  <a:cubicBezTo>
                    <a:pt x="11519" y="4712"/>
                    <a:pt x="11619" y="4581"/>
                    <a:pt x="11733" y="4465"/>
                  </a:cubicBezTo>
                  <a:cubicBezTo>
                    <a:pt x="11761" y="4437"/>
                    <a:pt x="11804" y="4408"/>
                    <a:pt x="11840" y="4408"/>
                  </a:cubicBezTo>
                  <a:cubicBezTo>
                    <a:pt x="11926" y="4406"/>
                    <a:pt x="12013" y="4406"/>
                    <a:pt x="12099" y="4406"/>
                  </a:cubicBezTo>
                  <a:cubicBezTo>
                    <a:pt x="12157" y="4406"/>
                    <a:pt x="12215" y="4406"/>
                    <a:pt x="12272" y="4406"/>
                  </a:cubicBezTo>
                  <a:cubicBezTo>
                    <a:pt x="12344" y="4406"/>
                    <a:pt x="12416" y="4405"/>
                    <a:pt x="12488" y="4404"/>
                  </a:cubicBezTo>
                  <a:cubicBezTo>
                    <a:pt x="12584" y="4403"/>
                    <a:pt x="12679" y="4401"/>
                    <a:pt x="12771" y="4387"/>
                  </a:cubicBezTo>
                  <a:cubicBezTo>
                    <a:pt x="12895" y="4367"/>
                    <a:pt x="12970" y="4260"/>
                    <a:pt x="12957" y="4140"/>
                  </a:cubicBezTo>
                  <a:cubicBezTo>
                    <a:pt x="12944" y="4006"/>
                    <a:pt x="12850" y="3920"/>
                    <a:pt x="12713" y="3920"/>
                  </a:cubicBezTo>
                  <a:cubicBezTo>
                    <a:pt x="12561" y="3920"/>
                    <a:pt x="12409" y="3919"/>
                    <a:pt x="12257" y="3919"/>
                  </a:cubicBezTo>
                  <a:cubicBezTo>
                    <a:pt x="12067" y="3919"/>
                    <a:pt x="11878" y="3920"/>
                    <a:pt x="11689" y="3924"/>
                  </a:cubicBezTo>
                  <a:cubicBezTo>
                    <a:pt x="11627" y="3926"/>
                    <a:pt x="11558" y="3957"/>
                    <a:pt x="11509" y="3998"/>
                  </a:cubicBezTo>
                  <a:cubicBezTo>
                    <a:pt x="11431" y="4061"/>
                    <a:pt x="11367" y="4143"/>
                    <a:pt x="11282" y="4235"/>
                  </a:cubicBezTo>
                  <a:lnTo>
                    <a:pt x="11282" y="4163"/>
                  </a:lnTo>
                  <a:lnTo>
                    <a:pt x="11282" y="1796"/>
                  </a:lnTo>
                  <a:cubicBezTo>
                    <a:pt x="11282" y="1773"/>
                    <a:pt x="11287" y="1750"/>
                    <a:pt x="11289" y="1727"/>
                  </a:cubicBezTo>
                  <a:cubicBezTo>
                    <a:pt x="11337" y="1515"/>
                    <a:pt x="11439" y="1340"/>
                    <a:pt x="11611" y="1205"/>
                  </a:cubicBezTo>
                  <a:cubicBezTo>
                    <a:pt x="11751" y="1094"/>
                    <a:pt x="11908" y="1025"/>
                    <a:pt x="12088" y="1023"/>
                  </a:cubicBezTo>
                  <a:cubicBezTo>
                    <a:pt x="12462" y="1023"/>
                    <a:pt x="12835" y="1022"/>
                    <a:pt x="13208" y="1022"/>
                  </a:cubicBezTo>
                  <a:cubicBezTo>
                    <a:pt x="13582" y="1022"/>
                    <a:pt x="13955" y="1023"/>
                    <a:pt x="14329" y="1023"/>
                  </a:cubicBezTo>
                  <a:cubicBezTo>
                    <a:pt x="14342" y="1023"/>
                    <a:pt x="14356" y="1023"/>
                    <a:pt x="14370" y="1023"/>
                  </a:cubicBezTo>
                  <a:cubicBezTo>
                    <a:pt x="14387" y="1023"/>
                    <a:pt x="14403" y="1024"/>
                    <a:pt x="14420" y="1028"/>
                  </a:cubicBezTo>
                  <a:cubicBezTo>
                    <a:pt x="14852" y="1130"/>
                    <a:pt x="15134" y="1474"/>
                    <a:pt x="15134" y="1915"/>
                  </a:cubicBezTo>
                  <a:cubicBezTo>
                    <a:pt x="15134" y="2290"/>
                    <a:pt x="15136" y="2665"/>
                    <a:pt x="15134" y="3039"/>
                  </a:cubicBezTo>
                  <a:cubicBezTo>
                    <a:pt x="15134" y="3107"/>
                    <a:pt x="15130" y="3178"/>
                    <a:pt x="15113" y="3241"/>
                  </a:cubicBezTo>
                  <a:cubicBezTo>
                    <a:pt x="14996" y="3647"/>
                    <a:pt x="14688" y="3910"/>
                    <a:pt x="14251" y="3920"/>
                  </a:cubicBezTo>
                  <a:cubicBezTo>
                    <a:pt x="14183" y="3921"/>
                    <a:pt x="14115" y="3922"/>
                    <a:pt x="14047" y="3922"/>
                  </a:cubicBezTo>
                  <a:cubicBezTo>
                    <a:pt x="13953" y="3922"/>
                    <a:pt x="13859" y="3921"/>
                    <a:pt x="13764" y="3921"/>
                  </a:cubicBezTo>
                  <a:cubicBezTo>
                    <a:pt x="13734" y="3921"/>
                    <a:pt x="13704" y="3921"/>
                    <a:pt x="13674" y="3921"/>
                  </a:cubicBezTo>
                  <a:cubicBezTo>
                    <a:pt x="13571" y="3924"/>
                    <a:pt x="13468" y="4015"/>
                    <a:pt x="13461" y="4109"/>
                  </a:cubicBezTo>
                  <a:cubicBezTo>
                    <a:pt x="13448" y="4266"/>
                    <a:pt x="13504" y="4381"/>
                    <a:pt x="13628" y="4387"/>
                  </a:cubicBezTo>
                  <a:cubicBezTo>
                    <a:pt x="13789" y="4392"/>
                    <a:pt x="13951" y="4401"/>
                    <a:pt x="14112" y="4401"/>
                  </a:cubicBezTo>
                  <a:cubicBezTo>
                    <a:pt x="14239" y="4401"/>
                    <a:pt x="14366" y="4395"/>
                    <a:pt x="14492" y="4380"/>
                  </a:cubicBezTo>
                  <a:cubicBezTo>
                    <a:pt x="14817" y="4338"/>
                    <a:pt x="15092" y="4172"/>
                    <a:pt x="15301" y="3907"/>
                  </a:cubicBezTo>
                  <a:cubicBezTo>
                    <a:pt x="15489" y="3672"/>
                    <a:pt x="15598" y="3408"/>
                    <a:pt x="15601" y="3106"/>
                  </a:cubicBezTo>
                  <a:cubicBezTo>
                    <a:pt x="15603" y="2659"/>
                    <a:pt x="15601" y="2212"/>
                    <a:pt x="15601" y="1765"/>
                  </a:cubicBezTo>
                  <a:cubicBezTo>
                    <a:pt x="15604" y="1735"/>
                    <a:pt x="15607" y="1706"/>
                    <a:pt x="15601" y="1680"/>
                  </a:cubicBezTo>
                  <a:cubicBezTo>
                    <a:pt x="15542" y="1363"/>
                    <a:pt x="15405" y="1092"/>
                    <a:pt x="15162" y="873"/>
                  </a:cubicBezTo>
                  <a:cubicBezTo>
                    <a:pt x="14927" y="663"/>
                    <a:pt x="14652" y="540"/>
                    <a:pt x="14340" y="538"/>
                  </a:cubicBezTo>
                  <a:cubicBezTo>
                    <a:pt x="14006" y="533"/>
                    <a:pt x="13673" y="532"/>
                    <a:pt x="13339" y="532"/>
                  </a:cubicBezTo>
                  <a:close/>
                  <a:moveTo>
                    <a:pt x="5542" y="0"/>
                  </a:moveTo>
                  <a:cubicBezTo>
                    <a:pt x="5537" y="6"/>
                    <a:pt x="5531" y="16"/>
                    <a:pt x="5524" y="16"/>
                  </a:cubicBezTo>
                  <a:cubicBezTo>
                    <a:pt x="5041" y="78"/>
                    <a:pt x="4609" y="565"/>
                    <a:pt x="4623" y="1066"/>
                  </a:cubicBezTo>
                  <a:cubicBezTo>
                    <a:pt x="4626" y="1115"/>
                    <a:pt x="4623" y="1163"/>
                    <a:pt x="4623" y="1224"/>
                  </a:cubicBezTo>
                  <a:cubicBezTo>
                    <a:pt x="4454" y="1103"/>
                    <a:pt x="4280" y="1042"/>
                    <a:pt x="4094" y="1026"/>
                  </a:cubicBezTo>
                  <a:cubicBezTo>
                    <a:pt x="4060" y="1024"/>
                    <a:pt x="4027" y="1022"/>
                    <a:pt x="3994" y="1022"/>
                  </a:cubicBezTo>
                  <a:cubicBezTo>
                    <a:pt x="3782" y="1022"/>
                    <a:pt x="3583" y="1075"/>
                    <a:pt x="3401" y="1195"/>
                  </a:cubicBezTo>
                  <a:cubicBezTo>
                    <a:pt x="3088" y="1399"/>
                    <a:pt x="2904" y="1690"/>
                    <a:pt x="2898" y="2061"/>
                  </a:cubicBezTo>
                  <a:cubicBezTo>
                    <a:pt x="2887" y="2983"/>
                    <a:pt x="2894" y="3904"/>
                    <a:pt x="2894" y="4825"/>
                  </a:cubicBezTo>
                  <a:lnTo>
                    <a:pt x="2894" y="4934"/>
                  </a:lnTo>
                  <a:cubicBezTo>
                    <a:pt x="2776" y="4901"/>
                    <a:pt x="2666" y="4855"/>
                    <a:pt x="2551" y="4844"/>
                  </a:cubicBezTo>
                  <a:cubicBezTo>
                    <a:pt x="2499" y="4838"/>
                    <a:pt x="2448" y="4836"/>
                    <a:pt x="2397" y="4836"/>
                  </a:cubicBezTo>
                  <a:cubicBezTo>
                    <a:pt x="2062" y="4836"/>
                    <a:pt x="1769" y="4952"/>
                    <a:pt x="1530" y="5221"/>
                  </a:cubicBezTo>
                  <a:cubicBezTo>
                    <a:pt x="1350" y="5424"/>
                    <a:pt x="1244" y="5661"/>
                    <a:pt x="1241" y="5924"/>
                  </a:cubicBezTo>
                  <a:cubicBezTo>
                    <a:pt x="1229" y="6600"/>
                    <a:pt x="1236" y="7275"/>
                    <a:pt x="1236" y="7949"/>
                  </a:cubicBezTo>
                  <a:cubicBezTo>
                    <a:pt x="1236" y="8051"/>
                    <a:pt x="1300" y="8136"/>
                    <a:pt x="1394" y="8171"/>
                  </a:cubicBezTo>
                  <a:cubicBezTo>
                    <a:pt x="1426" y="8183"/>
                    <a:pt x="1457" y="8189"/>
                    <a:pt x="1487" y="8189"/>
                  </a:cubicBezTo>
                  <a:cubicBezTo>
                    <a:pt x="1620" y="8189"/>
                    <a:pt x="1724" y="8078"/>
                    <a:pt x="1724" y="7913"/>
                  </a:cubicBezTo>
                  <a:lnTo>
                    <a:pt x="1724" y="5952"/>
                  </a:lnTo>
                  <a:cubicBezTo>
                    <a:pt x="1724" y="5921"/>
                    <a:pt x="1722" y="5891"/>
                    <a:pt x="1726" y="5862"/>
                  </a:cubicBezTo>
                  <a:cubicBezTo>
                    <a:pt x="1789" y="5571"/>
                    <a:pt x="2063" y="5315"/>
                    <a:pt x="2383" y="5315"/>
                  </a:cubicBezTo>
                  <a:cubicBezTo>
                    <a:pt x="2422" y="5315"/>
                    <a:pt x="2462" y="5318"/>
                    <a:pt x="2502" y="5326"/>
                  </a:cubicBezTo>
                  <a:cubicBezTo>
                    <a:pt x="2806" y="5388"/>
                    <a:pt x="3048" y="5636"/>
                    <a:pt x="3052" y="5970"/>
                  </a:cubicBezTo>
                  <a:cubicBezTo>
                    <a:pt x="3062" y="6566"/>
                    <a:pt x="3058" y="7164"/>
                    <a:pt x="3052" y="7760"/>
                  </a:cubicBezTo>
                  <a:cubicBezTo>
                    <a:pt x="3052" y="7897"/>
                    <a:pt x="3123" y="7984"/>
                    <a:pt x="3240" y="8027"/>
                  </a:cubicBezTo>
                  <a:cubicBezTo>
                    <a:pt x="3460" y="8109"/>
                    <a:pt x="3683" y="8185"/>
                    <a:pt x="3894" y="8286"/>
                  </a:cubicBezTo>
                  <a:cubicBezTo>
                    <a:pt x="4205" y="8436"/>
                    <a:pt x="4477" y="8639"/>
                    <a:pt x="4702" y="8906"/>
                  </a:cubicBezTo>
                  <a:cubicBezTo>
                    <a:pt x="4903" y="9142"/>
                    <a:pt x="5060" y="9402"/>
                    <a:pt x="5166" y="9691"/>
                  </a:cubicBezTo>
                  <a:cubicBezTo>
                    <a:pt x="5270" y="9977"/>
                    <a:pt x="5325" y="10269"/>
                    <a:pt x="5325" y="10573"/>
                  </a:cubicBezTo>
                  <a:cubicBezTo>
                    <a:pt x="5325" y="10694"/>
                    <a:pt x="5426" y="10794"/>
                    <a:pt x="5544" y="10797"/>
                  </a:cubicBezTo>
                  <a:cubicBezTo>
                    <a:pt x="5547" y="10797"/>
                    <a:pt x="5550" y="10797"/>
                    <a:pt x="5553" y="10797"/>
                  </a:cubicBezTo>
                  <a:cubicBezTo>
                    <a:pt x="5679" y="10797"/>
                    <a:pt x="5795" y="10712"/>
                    <a:pt x="5790" y="10606"/>
                  </a:cubicBezTo>
                  <a:cubicBezTo>
                    <a:pt x="5786" y="10405"/>
                    <a:pt x="5786" y="10202"/>
                    <a:pt x="5751" y="10003"/>
                  </a:cubicBezTo>
                  <a:cubicBezTo>
                    <a:pt x="5688" y="9639"/>
                    <a:pt x="5554" y="9297"/>
                    <a:pt x="5361" y="8981"/>
                  </a:cubicBezTo>
                  <a:cubicBezTo>
                    <a:pt x="5181" y="8688"/>
                    <a:pt x="4959" y="8430"/>
                    <a:pt x="4692" y="8214"/>
                  </a:cubicBezTo>
                  <a:cubicBezTo>
                    <a:pt x="4371" y="7953"/>
                    <a:pt x="4000" y="7783"/>
                    <a:pt x="3613" y="7651"/>
                  </a:cubicBezTo>
                  <a:cubicBezTo>
                    <a:pt x="3541" y="7626"/>
                    <a:pt x="3523" y="7595"/>
                    <a:pt x="3523" y="7524"/>
                  </a:cubicBezTo>
                  <a:cubicBezTo>
                    <a:pt x="3525" y="6988"/>
                    <a:pt x="3528" y="6450"/>
                    <a:pt x="3521" y="5914"/>
                  </a:cubicBezTo>
                  <a:cubicBezTo>
                    <a:pt x="3519" y="5793"/>
                    <a:pt x="3476" y="5672"/>
                    <a:pt x="3449" y="5554"/>
                  </a:cubicBezTo>
                  <a:cubicBezTo>
                    <a:pt x="3427" y="5457"/>
                    <a:pt x="3359" y="5383"/>
                    <a:pt x="3359" y="5273"/>
                  </a:cubicBezTo>
                  <a:cubicBezTo>
                    <a:pt x="3365" y="4250"/>
                    <a:pt x="3362" y="3227"/>
                    <a:pt x="3362" y="2204"/>
                  </a:cubicBezTo>
                  <a:cubicBezTo>
                    <a:pt x="3362" y="2031"/>
                    <a:pt x="3405" y="1873"/>
                    <a:pt x="3510" y="1732"/>
                  </a:cubicBezTo>
                  <a:cubicBezTo>
                    <a:pt x="3613" y="1593"/>
                    <a:pt x="3821" y="1505"/>
                    <a:pt x="4008" y="1505"/>
                  </a:cubicBezTo>
                  <a:cubicBezTo>
                    <a:pt x="4057" y="1505"/>
                    <a:pt x="4104" y="1511"/>
                    <a:pt x="4147" y="1523"/>
                  </a:cubicBezTo>
                  <a:cubicBezTo>
                    <a:pt x="4463" y="1614"/>
                    <a:pt x="4622" y="1876"/>
                    <a:pt x="4622" y="2170"/>
                  </a:cubicBezTo>
                  <a:cubicBezTo>
                    <a:pt x="4626" y="3457"/>
                    <a:pt x="4623" y="4744"/>
                    <a:pt x="4623" y="6031"/>
                  </a:cubicBezTo>
                  <a:cubicBezTo>
                    <a:pt x="4623" y="6133"/>
                    <a:pt x="4678" y="6207"/>
                    <a:pt x="4766" y="6243"/>
                  </a:cubicBezTo>
                  <a:cubicBezTo>
                    <a:pt x="4797" y="6255"/>
                    <a:pt x="4827" y="6261"/>
                    <a:pt x="4856" y="6261"/>
                  </a:cubicBezTo>
                  <a:cubicBezTo>
                    <a:pt x="4991" y="6261"/>
                    <a:pt x="5094" y="6135"/>
                    <a:pt x="5094" y="6011"/>
                  </a:cubicBezTo>
                  <a:cubicBezTo>
                    <a:pt x="5088" y="4380"/>
                    <a:pt x="5090" y="2747"/>
                    <a:pt x="5090" y="1115"/>
                  </a:cubicBezTo>
                  <a:cubicBezTo>
                    <a:pt x="5090" y="770"/>
                    <a:pt x="5373" y="474"/>
                    <a:pt x="5721" y="474"/>
                  </a:cubicBezTo>
                  <a:cubicBezTo>
                    <a:pt x="5746" y="474"/>
                    <a:pt x="5771" y="475"/>
                    <a:pt x="5796" y="479"/>
                  </a:cubicBezTo>
                  <a:cubicBezTo>
                    <a:pt x="6091" y="513"/>
                    <a:pt x="6335" y="803"/>
                    <a:pt x="6335" y="1082"/>
                  </a:cubicBezTo>
                  <a:cubicBezTo>
                    <a:pt x="6331" y="2567"/>
                    <a:pt x="6334" y="4052"/>
                    <a:pt x="6334" y="5537"/>
                  </a:cubicBezTo>
                  <a:cubicBezTo>
                    <a:pt x="6334" y="5691"/>
                    <a:pt x="6329" y="5844"/>
                    <a:pt x="6335" y="5996"/>
                  </a:cubicBezTo>
                  <a:cubicBezTo>
                    <a:pt x="6338" y="6084"/>
                    <a:pt x="6360" y="6174"/>
                    <a:pt x="6446" y="6224"/>
                  </a:cubicBezTo>
                  <a:cubicBezTo>
                    <a:pt x="6493" y="6251"/>
                    <a:pt x="6541" y="6264"/>
                    <a:pt x="6586" y="6264"/>
                  </a:cubicBezTo>
                  <a:cubicBezTo>
                    <a:pt x="6715" y="6264"/>
                    <a:pt x="6819" y="6161"/>
                    <a:pt x="6819" y="6001"/>
                  </a:cubicBezTo>
                  <a:cubicBezTo>
                    <a:pt x="6819" y="4635"/>
                    <a:pt x="6825" y="3271"/>
                    <a:pt x="6816" y="1905"/>
                  </a:cubicBezTo>
                  <a:cubicBezTo>
                    <a:pt x="6813" y="1570"/>
                    <a:pt x="7129" y="1268"/>
                    <a:pt x="7441" y="1268"/>
                  </a:cubicBezTo>
                  <a:cubicBezTo>
                    <a:pt x="7445" y="1268"/>
                    <a:pt x="7448" y="1268"/>
                    <a:pt x="7452" y="1268"/>
                  </a:cubicBezTo>
                  <a:cubicBezTo>
                    <a:pt x="7767" y="1275"/>
                    <a:pt x="8064" y="1577"/>
                    <a:pt x="8064" y="1882"/>
                  </a:cubicBezTo>
                  <a:cubicBezTo>
                    <a:pt x="8060" y="3241"/>
                    <a:pt x="8063" y="4601"/>
                    <a:pt x="8063" y="5959"/>
                  </a:cubicBezTo>
                  <a:cubicBezTo>
                    <a:pt x="8063" y="5982"/>
                    <a:pt x="8060" y="6008"/>
                    <a:pt x="8063" y="6031"/>
                  </a:cubicBezTo>
                  <a:cubicBezTo>
                    <a:pt x="8071" y="6169"/>
                    <a:pt x="8168" y="6260"/>
                    <a:pt x="8292" y="6260"/>
                  </a:cubicBezTo>
                  <a:cubicBezTo>
                    <a:pt x="8321" y="6260"/>
                    <a:pt x="8351" y="6255"/>
                    <a:pt x="8381" y="6244"/>
                  </a:cubicBezTo>
                  <a:cubicBezTo>
                    <a:pt x="8495" y="6204"/>
                    <a:pt x="8549" y="6112"/>
                    <a:pt x="8549" y="5956"/>
                  </a:cubicBezTo>
                  <a:cubicBezTo>
                    <a:pt x="8549" y="4934"/>
                    <a:pt x="8550" y="3914"/>
                    <a:pt x="8547" y="2895"/>
                  </a:cubicBezTo>
                  <a:cubicBezTo>
                    <a:pt x="8547" y="2750"/>
                    <a:pt x="8586" y="2629"/>
                    <a:pt x="8665" y="2506"/>
                  </a:cubicBezTo>
                  <a:cubicBezTo>
                    <a:pt x="8751" y="2374"/>
                    <a:pt x="8963" y="2257"/>
                    <a:pt x="9169" y="2257"/>
                  </a:cubicBezTo>
                  <a:cubicBezTo>
                    <a:pt x="9223" y="2257"/>
                    <a:pt x="9277" y="2265"/>
                    <a:pt x="9328" y="2283"/>
                  </a:cubicBezTo>
                  <a:cubicBezTo>
                    <a:pt x="9609" y="2372"/>
                    <a:pt x="9789" y="2630"/>
                    <a:pt x="9789" y="2917"/>
                  </a:cubicBezTo>
                  <a:lnTo>
                    <a:pt x="9789" y="8432"/>
                  </a:lnTo>
                  <a:cubicBezTo>
                    <a:pt x="9789" y="8587"/>
                    <a:pt x="9879" y="8677"/>
                    <a:pt x="10027" y="8677"/>
                  </a:cubicBezTo>
                  <a:cubicBezTo>
                    <a:pt x="10171" y="8677"/>
                    <a:pt x="10258" y="8585"/>
                    <a:pt x="10258" y="8432"/>
                  </a:cubicBezTo>
                  <a:lnTo>
                    <a:pt x="10258" y="2799"/>
                  </a:lnTo>
                  <a:cubicBezTo>
                    <a:pt x="10258" y="2768"/>
                    <a:pt x="10258" y="2738"/>
                    <a:pt x="10253" y="2709"/>
                  </a:cubicBezTo>
                  <a:cubicBezTo>
                    <a:pt x="10203" y="2446"/>
                    <a:pt x="10085" y="2219"/>
                    <a:pt x="9880" y="2042"/>
                  </a:cubicBezTo>
                  <a:cubicBezTo>
                    <a:pt x="9709" y="1894"/>
                    <a:pt x="9508" y="1804"/>
                    <a:pt x="9283" y="1783"/>
                  </a:cubicBezTo>
                  <a:cubicBezTo>
                    <a:pt x="9242" y="1779"/>
                    <a:pt x="9202" y="1777"/>
                    <a:pt x="9161" y="1777"/>
                  </a:cubicBezTo>
                  <a:cubicBezTo>
                    <a:pt x="8946" y="1777"/>
                    <a:pt x="8740" y="1833"/>
                    <a:pt x="8543" y="1963"/>
                  </a:cubicBezTo>
                  <a:cubicBezTo>
                    <a:pt x="8541" y="1510"/>
                    <a:pt x="8367" y="1153"/>
                    <a:pt x="7976" y="934"/>
                  </a:cubicBezTo>
                  <a:cubicBezTo>
                    <a:pt x="7798" y="834"/>
                    <a:pt x="7620" y="786"/>
                    <a:pt x="7443" y="786"/>
                  </a:cubicBezTo>
                  <a:cubicBezTo>
                    <a:pt x="7228" y="786"/>
                    <a:pt x="7014" y="856"/>
                    <a:pt x="6805" y="986"/>
                  </a:cubicBezTo>
                  <a:cubicBezTo>
                    <a:pt x="6785" y="607"/>
                    <a:pt x="6507" y="223"/>
                    <a:pt x="6155" y="89"/>
                  </a:cubicBezTo>
                  <a:cubicBezTo>
                    <a:pt x="6067" y="56"/>
                    <a:pt x="5975" y="29"/>
                    <a:pt x="5884" y="0"/>
                  </a:cubicBezTo>
                  <a:close/>
                  <a:moveTo>
                    <a:pt x="11303" y="10019"/>
                  </a:moveTo>
                  <a:cubicBezTo>
                    <a:pt x="11295" y="10019"/>
                    <a:pt x="11287" y="10019"/>
                    <a:pt x="11279" y="10020"/>
                  </a:cubicBezTo>
                  <a:cubicBezTo>
                    <a:pt x="11098" y="10020"/>
                    <a:pt x="10985" y="10203"/>
                    <a:pt x="11086" y="10370"/>
                  </a:cubicBezTo>
                  <a:cubicBezTo>
                    <a:pt x="11228" y="10606"/>
                    <a:pt x="11238" y="10831"/>
                    <a:pt x="11082" y="11065"/>
                  </a:cubicBezTo>
                  <a:cubicBezTo>
                    <a:pt x="11014" y="11161"/>
                    <a:pt x="11053" y="11324"/>
                    <a:pt x="11148" y="11382"/>
                  </a:cubicBezTo>
                  <a:cubicBezTo>
                    <a:pt x="11201" y="11414"/>
                    <a:pt x="11254" y="11430"/>
                    <a:pt x="11304" y="11430"/>
                  </a:cubicBezTo>
                  <a:cubicBezTo>
                    <a:pt x="11371" y="11430"/>
                    <a:pt x="11431" y="11401"/>
                    <a:pt x="11475" y="11343"/>
                  </a:cubicBezTo>
                  <a:cubicBezTo>
                    <a:pt x="11617" y="11161"/>
                    <a:pt x="11680" y="10942"/>
                    <a:pt x="11676" y="10716"/>
                  </a:cubicBezTo>
                  <a:cubicBezTo>
                    <a:pt x="11674" y="10570"/>
                    <a:pt x="11637" y="10419"/>
                    <a:pt x="11582" y="10281"/>
                  </a:cubicBezTo>
                  <a:cubicBezTo>
                    <a:pt x="11534" y="10162"/>
                    <a:pt x="11480" y="10019"/>
                    <a:pt x="11303" y="10019"/>
                  </a:cubicBezTo>
                  <a:close/>
                  <a:moveTo>
                    <a:pt x="12157" y="9297"/>
                  </a:moveTo>
                  <a:cubicBezTo>
                    <a:pt x="12115" y="9297"/>
                    <a:pt x="12072" y="9307"/>
                    <a:pt x="12036" y="9330"/>
                  </a:cubicBezTo>
                  <a:cubicBezTo>
                    <a:pt x="11948" y="9383"/>
                    <a:pt x="11889" y="9517"/>
                    <a:pt x="11935" y="9618"/>
                  </a:cubicBezTo>
                  <a:cubicBezTo>
                    <a:pt x="11983" y="9719"/>
                    <a:pt x="12052" y="9807"/>
                    <a:pt x="12098" y="9908"/>
                  </a:cubicBezTo>
                  <a:cubicBezTo>
                    <a:pt x="12238" y="10219"/>
                    <a:pt x="12318" y="10542"/>
                    <a:pt x="12278" y="10892"/>
                  </a:cubicBezTo>
                  <a:cubicBezTo>
                    <a:pt x="12251" y="11122"/>
                    <a:pt x="12193" y="11340"/>
                    <a:pt x="12088" y="11547"/>
                  </a:cubicBezTo>
                  <a:cubicBezTo>
                    <a:pt x="12037" y="11645"/>
                    <a:pt x="11977" y="11739"/>
                    <a:pt x="11934" y="11843"/>
                  </a:cubicBezTo>
                  <a:cubicBezTo>
                    <a:pt x="11890" y="11944"/>
                    <a:pt x="11948" y="12062"/>
                    <a:pt x="12052" y="12112"/>
                  </a:cubicBezTo>
                  <a:cubicBezTo>
                    <a:pt x="12087" y="12129"/>
                    <a:pt x="12125" y="12137"/>
                    <a:pt x="12162" y="12137"/>
                  </a:cubicBezTo>
                  <a:cubicBezTo>
                    <a:pt x="12236" y="12137"/>
                    <a:pt x="12308" y="12105"/>
                    <a:pt x="12347" y="12048"/>
                  </a:cubicBezTo>
                  <a:cubicBezTo>
                    <a:pt x="12625" y="11650"/>
                    <a:pt x="12767" y="11210"/>
                    <a:pt x="12772" y="10722"/>
                  </a:cubicBezTo>
                  <a:cubicBezTo>
                    <a:pt x="12756" y="10572"/>
                    <a:pt x="12748" y="10421"/>
                    <a:pt x="12722" y="10274"/>
                  </a:cubicBezTo>
                  <a:cubicBezTo>
                    <a:pt x="12669" y="9949"/>
                    <a:pt x="12530" y="9663"/>
                    <a:pt x="12354" y="9393"/>
                  </a:cubicBezTo>
                  <a:cubicBezTo>
                    <a:pt x="12316" y="9332"/>
                    <a:pt x="12237" y="9297"/>
                    <a:pt x="12157" y="9297"/>
                  </a:cubicBezTo>
                  <a:close/>
                  <a:moveTo>
                    <a:pt x="10031" y="9168"/>
                  </a:moveTo>
                  <a:cubicBezTo>
                    <a:pt x="9948" y="9168"/>
                    <a:pt x="9861" y="9215"/>
                    <a:pt x="9824" y="9292"/>
                  </a:cubicBezTo>
                  <a:cubicBezTo>
                    <a:pt x="9804" y="9333"/>
                    <a:pt x="9792" y="9380"/>
                    <a:pt x="9789" y="9425"/>
                  </a:cubicBezTo>
                  <a:cubicBezTo>
                    <a:pt x="9773" y="9952"/>
                    <a:pt x="9824" y="10483"/>
                    <a:pt x="9752" y="11010"/>
                  </a:cubicBezTo>
                  <a:cubicBezTo>
                    <a:pt x="9716" y="11274"/>
                    <a:pt x="9651" y="11533"/>
                    <a:pt x="9523" y="11764"/>
                  </a:cubicBezTo>
                  <a:cubicBezTo>
                    <a:pt x="9356" y="12062"/>
                    <a:pt x="9160" y="12344"/>
                    <a:pt x="8981" y="12638"/>
                  </a:cubicBezTo>
                  <a:cubicBezTo>
                    <a:pt x="8951" y="12689"/>
                    <a:pt x="8929" y="12752"/>
                    <a:pt x="8926" y="12811"/>
                  </a:cubicBezTo>
                  <a:cubicBezTo>
                    <a:pt x="8923" y="13255"/>
                    <a:pt x="8925" y="13699"/>
                    <a:pt x="8925" y="14143"/>
                  </a:cubicBezTo>
                  <a:lnTo>
                    <a:pt x="8925" y="15474"/>
                  </a:lnTo>
                  <a:cubicBezTo>
                    <a:pt x="8925" y="15633"/>
                    <a:pt x="9011" y="15717"/>
                    <a:pt x="9160" y="15727"/>
                  </a:cubicBezTo>
                  <a:cubicBezTo>
                    <a:pt x="9164" y="15727"/>
                    <a:pt x="9168" y="15727"/>
                    <a:pt x="9172" y="15727"/>
                  </a:cubicBezTo>
                  <a:cubicBezTo>
                    <a:pt x="9298" y="15727"/>
                    <a:pt x="9397" y="15625"/>
                    <a:pt x="9397" y="15482"/>
                  </a:cubicBezTo>
                  <a:cubicBezTo>
                    <a:pt x="9392" y="14643"/>
                    <a:pt x="9393" y="13807"/>
                    <a:pt x="9397" y="12970"/>
                  </a:cubicBezTo>
                  <a:cubicBezTo>
                    <a:pt x="9397" y="12921"/>
                    <a:pt x="9416" y="12866"/>
                    <a:pt x="9443" y="12824"/>
                  </a:cubicBezTo>
                  <a:cubicBezTo>
                    <a:pt x="9639" y="12510"/>
                    <a:pt x="9869" y="12219"/>
                    <a:pt x="10010" y="11872"/>
                  </a:cubicBezTo>
                  <a:cubicBezTo>
                    <a:pt x="10142" y="11542"/>
                    <a:pt x="10242" y="11202"/>
                    <a:pt x="10255" y="10849"/>
                  </a:cubicBezTo>
                  <a:cubicBezTo>
                    <a:pt x="10272" y="10363"/>
                    <a:pt x="10259" y="9877"/>
                    <a:pt x="10258" y="9390"/>
                  </a:cubicBezTo>
                  <a:cubicBezTo>
                    <a:pt x="10258" y="9294"/>
                    <a:pt x="10177" y="9200"/>
                    <a:pt x="10080" y="9174"/>
                  </a:cubicBezTo>
                  <a:cubicBezTo>
                    <a:pt x="10064" y="9170"/>
                    <a:pt x="10048" y="9168"/>
                    <a:pt x="10031" y="9168"/>
                  </a:cubicBezTo>
                  <a:close/>
                  <a:moveTo>
                    <a:pt x="1481" y="8688"/>
                  </a:moveTo>
                  <a:cubicBezTo>
                    <a:pt x="1323" y="8688"/>
                    <a:pt x="1235" y="8785"/>
                    <a:pt x="1236" y="8968"/>
                  </a:cubicBezTo>
                  <a:cubicBezTo>
                    <a:pt x="1242" y="9393"/>
                    <a:pt x="1244" y="9817"/>
                    <a:pt x="1255" y="10240"/>
                  </a:cubicBezTo>
                  <a:cubicBezTo>
                    <a:pt x="1262" y="10540"/>
                    <a:pt x="1346" y="10823"/>
                    <a:pt x="1486" y="11083"/>
                  </a:cubicBezTo>
                  <a:cubicBezTo>
                    <a:pt x="1597" y="11292"/>
                    <a:pt x="1738" y="11487"/>
                    <a:pt x="1878" y="11679"/>
                  </a:cubicBezTo>
                  <a:cubicBezTo>
                    <a:pt x="2085" y="11961"/>
                    <a:pt x="2303" y="12235"/>
                    <a:pt x="2512" y="12516"/>
                  </a:cubicBezTo>
                  <a:cubicBezTo>
                    <a:pt x="2542" y="12558"/>
                    <a:pt x="2564" y="12617"/>
                    <a:pt x="2564" y="12667"/>
                  </a:cubicBezTo>
                  <a:cubicBezTo>
                    <a:pt x="2568" y="13588"/>
                    <a:pt x="2568" y="14507"/>
                    <a:pt x="2564" y="15428"/>
                  </a:cubicBezTo>
                  <a:cubicBezTo>
                    <a:pt x="2564" y="15567"/>
                    <a:pt x="2598" y="15675"/>
                    <a:pt x="2728" y="15742"/>
                  </a:cubicBezTo>
                  <a:lnTo>
                    <a:pt x="2891" y="15742"/>
                  </a:lnTo>
                  <a:cubicBezTo>
                    <a:pt x="2992" y="15680"/>
                    <a:pt x="3052" y="15594"/>
                    <a:pt x="3052" y="15472"/>
                  </a:cubicBezTo>
                  <a:cubicBezTo>
                    <a:pt x="3052" y="14500"/>
                    <a:pt x="3054" y="13528"/>
                    <a:pt x="3049" y="12558"/>
                  </a:cubicBezTo>
                  <a:cubicBezTo>
                    <a:pt x="3055" y="12486"/>
                    <a:pt x="3031" y="12405"/>
                    <a:pt x="2992" y="12343"/>
                  </a:cubicBezTo>
                  <a:cubicBezTo>
                    <a:pt x="2918" y="12228"/>
                    <a:pt x="2825" y="12124"/>
                    <a:pt x="2740" y="12013"/>
                  </a:cubicBezTo>
                  <a:cubicBezTo>
                    <a:pt x="2515" y="11718"/>
                    <a:pt x="2286" y="11426"/>
                    <a:pt x="2069" y="11125"/>
                  </a:cubicBezTo>
                  <a:cubicBezTo>
                    <a:pt x="1835" y="10798"/>
                    <a:pt x="1722" y="10428"/>
                    <a:pt x="1724" y="10024"/>
                  </a:cubicBezTo>
                  <a:cubicBezTo>
                    <a:pt x="1725" y="9673"/>
                    <a:pt x="1724" y="9322"/>
                    <a:pt x="1724" y="8972"/>
                  </a:cubicBezTo>
                  <a:cubicBezTo>
                    <a:pt x="1724" y="8791"/>
                    <a:pt x="1637" y="8688"/>
                    <a:pt x="1481" y="868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48"/>
          <p:cNvGrpSpPr/>
          <p:nvPr/>
        </p:nvGrpSpPr>
        <p:grpSpPr>
          <a:xfrm>
            <a:off x="7694486" y="4009360"/>
            <a:ext cx="590700" cy="590700"/>
            <a:chOff x="7694486" y="4019895"/>
            <a:chExt cx="590700" cy="590700"/>
          </a:xfrm>
        </p:grpSpPr>
        <p:sp>
          <p:nvSpPr>
            <p:cNvPr id="559" name="Google Shape;559;p48"/>
            <p:cNvSpPr/>
            <p:nvPr/>
          </p:nvSpPr>
          <p:spPr>
            <a:xfrm>
              <a:off x="7694486" y="401989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60" name="Google Shape;560;p48"/>
            <p:cNvSpPr/>
            <p:nvPr/>
          </p:nvSpPr>
          <p:spPr>
            <a:xfrm>
              <a:off x="7756962" y="4117142"/>
              <a:ext cx="465748" cy="380206"/>
            </a:xfrm>
            <a:custGeom>
              <a:avLst/>
              <a:gdLst/>
              <a:ahLst/>
              <a:cxnLst/>
              <a:rect l="l" t="t" r="r" b="b"/>
              <a:pathLst>
                <a:path w="15637" h="12765" extrusionOk="0">
                  <a:moveTo>
                    <a:pt x="11722" y="7021"/>
                  </a:moveTo>
                  <a:cubicBezTo>
                    <a:pt x="11938" y="7021"/>
                    <a:pt x="12076" y="7232"/>
                    <a:pt x="12045" y="7468"/>
                  </a:cubicBezTo>
                  <a:lnTo>
                    <a:pt x="11392" y="7468"/>
                  </a:lnTo>
                  <a:cubicBezTo>
                    <a:pt x="11346" y="7204"/>
                    <a:pt x="11505" y="7041"/>
                    <a:pt x="11682" y="7024"/>
                  </a:cubicBezTo>
                  <a:cubicBezTo>
                    <a:pt x="11695" y="7022"/>
                    <a:pt x="11709" y="7021"/>
                    <a:pt x="11722" y="7021"/>
                  </a:cubicBezTo>
                  <a:close/>
                  <a:moveTo>
                    <a:pt x="9437" y="7025"/>
                  </a:moveTo>
                  <a:cubicBezTo>
                    <a:pt x="9607" y="7025"/>
                    <a:pt x="9744" y="7100"/>
                    <a:pt x="9847" y="7228"/>
                  </a:cubicBezTo>
                  <a:cubicBezTo>
                    <a:pt x="10015" y="7435"/>
                    <a:pt x="10038" y="7667"/>
                    <a:pt x="9909" y="7903"/>
                  </a:cubicBezTo>
                  <a:cubicBezTo>
                    <a:pt x="9796" y="8109"/>
                    <a:pt x="9610" y="8198"/>
                    <a:pt x="9372" y="8214"/>
                  </a:cubicBezTo>
                  <a:lnTo>
                    <a:pt x="9372" y="7028"/>
                  </a:lnTo>
                  <a:cubicBezTo>
                    <a:pt x="9394" y="7026"/>
                    <a:pt x="9416" y="7025"/>
                    <a:pt x="9437" y="7025"/>
                  </a:cubicBezTo>
                  <a:close/>
                  <a:moveTo>
                    <a:pt x="6280" y="6846"/>
                  </a:moveTo>
                  <a:cubicBezTo>
                    <a:pt x="6154" y="6846"/>
                    <a:pt x="6056" y="6953"/>
                    <a:pt x="6056" y="7081"/>
                  </a:cubicBezTo>
                  <a:lnTo>
                    <a:pt x="6056" y="8025"/>
                  </a:lnTo>
                  <a:cubicBezTo>
                    <a:pt x="6056" y="8164"/>
                    <a:pt x="6144" y="8239"/>
                    <a:pt x="6285" y="8250"/>
                  </a:cubicBezTo>
                  <a:cubicBezTo>
                    <a:pt x="6290" y="8250"/>
                    <a:pt x="6295" y="8251"/>
                    <a:pt x="6300" y="8251"/>
                  </a:cubicBezTo>
                  <a:cubicBezTo>
                    <a:pt x="6438" y="8251"/>
                    <a:pt x="6530" y="8139"/>
                    <a:pt x="6526" y="8028"/>
                  </a:cubicBezTo>
                  <a:cubicBezTo>
                    <a:pt x="6519" y="7868"/>
                    <a:pt x="6524" y="7710"/>
                    <a:pt x="6524" y="7551"/>
                  </a:cubicBezTo>
                  <a:cubicBezTo>
                    <a:pt x="6524" y="7394"/>
                    <a:pt x="6523" y="7240"/>
                    <a:pt x="6524" y="7083"/>
                  </a:cubicBezTo>
                  <a:cubicBezTo>
                    <a:pt x="6526" y="6937"/>
                    <a:pt x="6423" y="6858"/>
                    <a:pt x="6301" y="6847"/>
                  </a:cubicBezTo>
                  <a:cubicBezTo>
                    <a:pt x="6294" y="6846"/>
                    <a:pt x="6287" y="6846"/>
                    <a:pt x="6280" y="6846"/>
                  </a:cubicBezTo>
                  <a:close/>
                  <a:moveTo>
                    <a:pt x="14341" y="6535"/>
                  </a:moveTo>
                  <a:cubicBezTo>
                    <a:pt x="14206" y="6535"/>
                    <a:pt x="14106" y="6637"/>
                    <a:pt x="14104" y="6800"/>
                  </a:cubicBezTo>
                  <a:cubicBezTo>
                    <a:pt x="14103" y="6995"/>
                    <a:pt x="14113" y="7191"/>
                    <a:pt x="14099" y="7384"/>
                  </a:cubicBezTo>
                  <a:cubicBezTo>
                    <a:pt x="14094" y="7458"/>
                    <a:pt x="14050" y="7545"/>
                    <a:pt x="13996" y="7597"/>
                  </a:cubicBezTo>
                  <a:cubicBezTo>
                    <a:pt x="13935" y="7656"/>
                    <a:pt x="13861" y="7692"/>
                    <a:pt x="13781" y="7692"/>
                  </a:cubicBezTo>
                  <a:cubicBezTo>
                    <a:pt x="13743" y="7692"/>
                    <a:pt x="13704" y="7684"/>
                    <a:pt x="13663" y="7667"/>
                  </a:cubicBezTo>
                  <a:cubicBezTo>
                    <a:pt x="13516" y="7602"/>
                    <a:pt x="13437" y="7489"/>
                    <a:pt x="13437" y="7328"/>
                  </a:cubicBezTo>
                  <a:lnTo>
                    <a:pt x="13437" y="6772"/>
                  </a:lnTo>
                  <a:cubicBezTo>
                    <a:pt x="13437" y="6625"/>
                    <a:pt x="13344" y="6537"/>
                    <a:pt x="13198" y="6537"/>
                  </a:cubicBezTo>
                  <a:cubicBezTo>
                    <a:pt x="13057" y="6537"/>
                    <a:pt x="12972" y="6623"/>
                    <a:pt x="12972" y="6769"/>
                  </a:cubicBezTo>
                  <a:cubicBezTo>
                    <a:pt x="12972" y="6968"/>
                    <a:pt x="12975" y="7165"/>
                    <a:pt x="12969" y="7361"/>
                  </a:cubicBezTo>
                  <a:cubicBezTo>
                    <a:pt x="12960" y="7668"/>
                    <a:pt x="13097" y="7917"/>
                    <a:pt x="13354" y="8043"/>
                  </a:cubicBezTo>
                  <a:cubicBezTo>
                    <a:pt x="13551" y="8139"/>
                    <a:pt x="13560" y="8260"/>
                    <a:pt x="13548" y="8427"/>
                  </a:cubicBezTo>
                  <a:cubicBezTo>
                    <a:pt x="13545" y="8446"/>
                    <a:pt x="13548" y="8463"/>
                    <a:pt x="13548" y="8482"/>
                  </a:cubicBezTo>
                  <a:cubicBezTo>
                    <a:pt x="13550" y="8567"/>
                    <a:pt x="13610" y="8654"/>
                    <a:pt x="13689" y="8677"/>
                  </a:cubicBezTo>
                  <a:cubicBezTo>
                    <a:pt x="13711" y="8683"/>
                    <a:pt x="13735" y="8687"/>
                    <a:pt x="13760" y="8687"/>
                  </a:cubicBezTo>
                  <a:cubicBezTo>
                    <a:pt x="13839" y="8687"/>
                    <a:pt x="13923" y="8654"/>
                    <a:pt x="13962" y="8608"/>
                  </a:cubicBezTo>
                  <a:cubicBezTo>
                    <a:pt x="14042" y="8514"/>
                    <a:pt x="14019" y="8404"/>
                    <a:pt x="14012" y="8301"/>
                  </a:cubicBezTo>
                  <a:cubicBezTo>
                    <a:pt x="14002" y="8185"/>
                    <a:pt x="14038" y="8126"/>
                    <a:pt x="14148" y="8077"/>
                  </a:cubicBezTo>
                  <a:cubicBezTo>
                    <a:pt x="14368" y="7984"/>
                    <a:pt x="14505" y="7803"/>
                    <a:pt x="14551" y="7573"/>
                  </a:cubicBezTo>
                  <a:cubicBezTo>
                    <a:pt x="14584" y="7414"/>
                    <a:pt x="14587" y="7250"/>
                    <a:pt x="14603" y="7089"/>
                  </a:cubicBezTo>
                  <a:cubicBezTo>
                    <a:pt x="14599" y="7089"/>
                    <a:pt x="14593" y="7086"/>
                    <a:pt x="14589" y="7086"/>
                  </a:cubicBezTo>
                  <a:lnTo>
                    <a:pt x="14589" y="6762"/>
                  </a:lnTo>
                  <a:cubicBezTo>
                    <a:pt x="14589" y="6674"/>
                    <a:pt x="14527" y="6581"/>
                    <a:pt x="14450" y="6555"/>
                  </a:cubicBezTo>
                  <a:cubicBezTo>
                    <a:pt x="14412" y="6541"/>
                    <a:pt x="14375" y="6535"/>
                    <a:pt x="14341" y="6535"/>
                  </a:cubicBezTo>
                  <a:close/>
                  <a:moveTo>
                    <a:pt x="11725" y="6535"/>
                  </a:moveTo>
                  <a:cubicBezTo>
                    <a:pt x="11662" y="6535"/>
                    <a:pt x="11597" y="6541"/>
                    <a:pt x="11531" y="6555"/>
                  </a:cubicBezTo>
                  <a:cubicBezTo>
                    <a:pt x="11179" y="6629"/>
                    <a:pt x="10914" y="6959"/>
                    <a:pt x="10918" y="7319"/>
                  </a:cubicBezTo>
                  <a:cubicBezTo>
                    <a:pt x="10921" y="7697"/>
                    <a:pt x="10918" y="8073"/>
                    <a:pt x="10918" y="8452"/>
                  </a:cubicBezTo>
                  <a:cubicBezTo>
                    <a:pt x="10918" y="8591"/>
                    <a:pt x="11013" y="8697"/>
                    <a:pt x="11140" y="8697"/>
                  </a:cubicBezTo>
                  <a:cubicBezTo>
                    <a:pt x="11141" y="8697"/>
                    <a:pt x="11142" y="8697"/>
                    <a:pt x="11143" y="8697"/>
                  </a:cubicBezTo>
                  <a:cubicBezTo>
                    <a:pt x="11286" y="8695"/>
                    <a:pt x="11385" y="8595"/>
                    <a:pt x="11385" y="8448"/>
                  </a:cubicBezTo>
                  <a:lnTo>
                    <a:pt x="11385" y="7946"/>
                  </a:lnTo>
                  <a:lnTo>
                    <a:pt x="12051" y="7946"/>
                  </a:lnTo>
                  <a:cubicBezTo>
                    <a:pt x="12051" y="8122"/>
                    <a:pt x="12055" y="8289"/>
                    <a:pt x="12051" y="8458"/>
                  </a:cubicBezTo>
                  <a:cubicBezTo>
                    <a:pt x="12048" y="8605"/>
                    <a:pt x="12152" y="8684"/>
                    <a:pt x="12281" y="8695"/>
                  </a:cubicBezTo>
                  <a:cubicBezTo>
                    <a:pt x="12287" y="8696"/>
                    <a:pt x="12293" y="8696"/>
                    <a:pt x="12299" y="8696"/>
                  </a:cubicBezTo>
                  <a:cubicBezTo>
                    <a:pt x="12421" y="8696"/>
                    <a:pt x="12519" y="8585"/>
                    <a:pt x="12519" y="8453"/>
                  </a:cubicBezTo>
                  <a:lnTo>
                    <a:pt x="12519" y="7266"/>
                  </a:lnTo>
                  <a:cubicBezTo>
                    <a:pt x="12519" y="7244"/>
                    <a:pt x="12524" y="7223"/>
                    <a:pt x="12518" y="7204"/>
                  </a:cubicBezTo>
                  <a:cubicBezTo>
                    <a:pt x="12425" y="6795"/>
                    <a:pt x="12115" y="6535"/>
                    <a:pt x="11725" y="6535"/>
                  </a:cubicBezTo>
                  <a:close/>
                  <a:moveTo>
                    <a:pt x="9119" y="6535"/>
                  </a:moveTo>
                  <a:cubicBezTo>
                    <a:pt x="8992" y="6535"/>
                    <a:pt x="8875" y="6663"/>
                    <a:pt x="8879" y="6786"/>
                  </a:cubicBezTo>
                  <a:cubicBezTo>
                    <a:pt x="8888" y="7061"/>
                    <a:pt x="8882" y="7337"/>
                    <a:pt x="8882" y="7612"/>
                  </a:cubicBezTo>
                  <a:cubicBezTo>
                    <a:pt x="8882" y="7888"/>
                    <a:pt x="8882" y="8164"/>
                    <a:pt x="8880" y="8437"/>
                  </a:cubicBezTo>
                  <a:cubicBezTo>
                    <a:pt x="8880" y="8561"/>
                    <a:pt x="8937" y="8648"/>
                    <a:pt x="9061" y="8677"/>
                  </a:cubicBezTo>
                  <a:cubicBezTo>
                    <a:pt x="9141" y="8695"/>
                    <a:pt x="9222" y="8703"/>
                    <a:pt x="9303" y="8703"/>
                  </a:cubicBezTo>
                  <a:cubicBezTo>
                    <a:pt x="9434" y="8703"/>
                    <a:pt x="9565" y="8681"/>
                    <a:pt x="9693" y="8646"/>
                  </a:cubicBezTo>
                  <a:cubicBezTo>
                    <a:pt x="10200" y="8508"/>
                    <a:pt x="10554" y="7978"/>
                    <a:pt x="10448" y="7417"/>
                  </a:cubicBezTo>
                  <a:cubicBezTo>
                    <a:pt x="10371" y="7009"/>
                    <a:pt x="10131" y="6738"/>
                    <a:pt x="9747" y="6591"/>
                  </a:cubicBezTo>
                  <a:cubicBezTo>
                    <a:pt x="9624" y="6543"/>
                    <a:pt x="9497" y="6538"/>
                    <a:pt x="9369" y="6538"/>
                  </a:cubicBezTo>
                  <a:cubicBezTo>
                    <a:pt x="9334" y="6538"/>
                    <a:pt x="9299" y="6539"/>
                    <a:pt x="9263" y="6539"/>
                  </a:cubicBezTo>
                  <a:cubicBezTo>
                    <a:pt x="9219" y="6539"/>
                    <a:pt x="9175" y="6538"/>
                    <a:pt x="9131" y="6535"/>
                  </a:cubicBezTo>
                  <a:cubicBezTo>
                    <a:pt x="9127" y="6535"/>
                    <a:pt x="9123" y="6535"/>
                    <a:pt x="9119" y="6535"/>
                  </a:cubicBezTo>
                  <a:close/>
                  <a:moveTo>
                    <a:pt x="6698" y="5421"/>
                  </a:moveTo>
                  <a:cubicBezTo>
                    <a:pt x="6836" y="5421"/>
                    <a:pt x="6976" y="5421"/>
                    <a:pt x="7119" y="5421"/>
                  </a:cubicBezTo>
                  <a:lnTo>
                    <a:pt x="7119" y="5529"/>
                  </a:lnTo>
                  <a:cubicBezTo>
                    <a:pt x="7119" y="6410"/>
                    <a:pt x="7117" y="7293"/>
                    <a:pt x="7119" y="8174"/>
                  </a:cubicBezTo>
                  <a:cubicBezTo>
                    <a:pt x="7119" y="8311"/>
                    <a:pt x="7145" y="8440"/>
                    <a:pt x="7287" y="8510"/>
                  </a:cubicBezTo>
                  <a:cubicBezTo>
                    <a:pt x="7318" y="8525"/>
                    <a:pt x="7359" y="8533"/>
                    <a:pt x="7396" y="8533"/>
                  </a:cubicBezTo>
                  <a:cubicBezTo>
                    <a:pt x="7455" y="8534"/>
                    <a:pt x="7514" y="8535"/>
                    <a:pt x="7574" y="8535"/>
                  </a:cubicBezTo>
                  <a:cubicBezTo>
                    <a:pt x="7653" y="8535"/>
                    <a:pt x="7733" y="8534"/>
                    <a:pt x="7815" y="8534"/>
                  </a:cubicBezTo>
                  <a:lnTo>
                    <a:pt x="7815" y="9057"/>
                  </a:lnTo>
                  <a:cubicBezTo>
                    <a:pt x="7645" y="9057"/>
                    <a:pt x="7477" y="9057"/>
                    <a:pt x="7311" y="9051"/>
                  </a:cubicBezTo>
                  <a:cubicBezTo>
                    <a:pt x="7135" y="9051"/>
                    <a:pt x="7011" y="9175"/>
                    <a:pt x="7011" y="9353"/>
                  </a:cubicBezTo>
                  <a:lnTo>
                    <a:pt x="7011" y="10161"/>
                  </a:lnTo>
                  <a:lnTo>
                    <a:pt x="6435" y="10161"/>
                  </a:lnTo>
                  <a:lnTo>
                    <a:pt x="6435" y="10069"/>
                  </a:lnTo>
                  <a:cubicBezTo>
                    <a:pt x="6435" y="9773"/>
                    <a:pt x="6428" y="9477"/>
                    <a:pt x="6436" y="9180"/>
                  </a:cubicBezTo>
                  <a:cubicBezTo>
                    <a:pt x="6442" y="8987"/>
                    <a:pt x="6307" y="8838"/>
                    <a:pt x="6092" y="8838"/>
                  </a:cubicBezTo>
                  <a:cubicBezTo>
                    <a:pt x="5962" y="8838"/>
                    <a:pt x="5832" y="8837"/>
                    <a:pt x="5702" y="8837"/>
                  </a:cubicBezTo>
                  <a:cubicBezTo>
                    <a:pt x="5443" y="8837"/>
                    <a:pt x="5183" y="8838"/>
                    <a:pt x="4923" y="8838"/>
                  </a:cubicBezTo>
                  <a:cubicBezTo>
                    <a:pt x="4909" y="8838"/>
                    <a:pt x="4894" y="8837"/>
                    <a:pt x="4861" y="8835"/>
                  </a:cubicBezTo>
                  <a:cubicBezTo>
                    <a:pt x="4896" y="8749"/>
                    <a:pt x="4926" y="8670"/>
                    <a:pt x="4959" y="8590"/>
                  </a:cubicBezTo>
                  <a:cubicBezTo>
                    <a:pt x="5139" y="8138"/>
                    <a:pt x="5320" y="7685"/>
                    <a:pt x="5501" y="7236"/>
                  </a:cubicBezTo>
                  <a:cubicBezTo>
                    <a:pt x="5686" y="6780"/>
                    <a:pt x="5873" y="6325"/>
                    <a:pt x="6057" y="5868"/>
                  </a:cubicBezTo>
                  <a:cubicBezTo>
                    <a:pt x="6112" y="5738"/>
                    <a:pt x="6163" y="5607"/>
                    <a:pt x="6220" y="5479"/>
                  </a:cubicBezTo>
                  <a:cubicBezTo>
                    <a:pt x="6230" y="5454"/>
                    <a:pt x="6265" y="5423"/>
                    <a:pt x="6288" y="5423"/>
                  </a:cubicBezTo>
                  <a:cubicBezTo>
                    <a:pt x="6424" y="5421"/>
                    <a:pt x="6560" y="5421"/>
                    <a:pt x="6698" y="5421"/>
                  </a:cubicBezTo>
                  <a:close/>
                  <a:moveTo>
                    <a:pt x="2249" y="4986"/>
                  </a:moveTo>
                  <a:cubicBezTo>
                    <a:pt x="2136" y="4986"/>
                    <a:pt x="2046" y="5029"/>
                    <a:pt x="1969" y="5109"/>
                  </a:cubicBezTo>
                  <a:cubicBezTo>
                    <a:pt x="1862" y="5217"/>
                    <a:pt x="1761" y="5329"/>
                    <a:pt x="1653" y="5440"/>
                  </a:cubicBezTo>
                  <a:cubicBezTo>
                    <a:pt x="1465" y="5632"/>
                    <a:pt x="1279" y="5829"/>
                    <a:pt x="1078" y="6011"/>
                  </a:cubicBezTo>
                  <a:cubicBezTo>
                    <a:pt x="940" y="6139"/>
                    <a:pt x="962" y="6372"/>
                    <a:pt x="1083" y="6486"/>
                  </a:cubicBezTo>
                  <a:cubicBezTo>
                    <a:pt x="1256" y="6651"/>
                    <a:pt x="1429" y="6816"/>
                    <a:pt x="1600" y="6983"/>
                  </a:cubicBezTo>
                  <a:cubicBezTo>
                    <a:pt x="1682" y="7064"/>
                    <a:pt x="1764" y="7104"/>
                    <a:pt x="1846" y="7104"/>
                  </a:cubicBezTo>
                  <a:cubicBezTo>
                    <a:pt x="1928" y="7104"/>
                    <a:pt x="2008" y="7065"/>
                    <a:pt x="2087" y="6985"/>
                  </a:cubicBezTo>
                  <a:cubicBezTo>
                    <a:pt x="2116" y="6956"/>
                    <a:pt x="2138" y="6921"/>
                    <a:pt x="2164" y="6891"/>
                  </a:cubicBezTo>
                  <a:cubicBezTo>
                    <a:pt x="2171" y="6898"/>
                    <a:pt x="2179" y="6904"/>
                    <a:pt x="2187" y="6911"/>
                  </a:cubicBezTo>
                  <a:lnTo>
                    <a:pt x="2187" y="6991"/>
                  </a:lnTo>
                  <a:lnTo>
                    <a:pt x="2187" y="10302"/>
                  </a:lnTo>
                  <a:cubicBezTo>
                    <a:pt x="2187" y="10477"/>
                    <a:pt x="2309" y="10605"/>
                    <a:pt x="2486" y="10605"/>
                  </a:cubicBezTo>
                  <a:cubicBezTo>
                    <a:pt x="2653" y="10606"/>
                    <a:pt x="2819" y="10607"/>
                    <a:pt x="2986" y="10607"/>
                  </a:cubicBezTo>
                  <a:cubicBezTo>
                    <a:pt x="3107" y="10607"/>
                    <a:pt x="3229" y="10606"/>
                    <a:pt x="3351" y="10605"/>
                  </a:cubicBezTo>
                  <a:cubicBezTo>
                    <a:pt x="3504" y="10602"/>
                    <a:pt x="3655" y="10478"/>
                    <a:pt x="3648" y="10307"/>
                  </a:cubicBezTo>
                  <a:cubicBezTo>
                    <a:pt x="3636" y="10067"/>
                    <a:pt x="3646" y="9828"/>
                    <a:pt x="3644" y="9589"/>
                  </a:cubicBezTo>
                  <a:cubicBezTo>
                    <a:pt x="3644" y="9550"/>
                    <a:pt x="3639" y="9510"/>
                    <a:pt x="3620" y="9478"/>
                  </a:cubicBezTo>
                  <a:cubicBezTo>
                    <a:pt x="3579" y="9408"/>
                    <a:pt x="3494" y="9366"/>
                    <a:pt x="3416" y="9366"/>
                  </a:cubicBezTo>
                  <a:cubicBezTo>
                    <a:pt x="3396" y="9366"/>
                    <a:pt x="3376" y="9369"/>
                    <a:pt x="3358" y="9374"/>
                  </a:cubicBezTo>
                  <a:cubicBezTo>
                    <a:pt x="3233" y="9412"/>
                    <a:pt x="3178" y="9484"/>
                    <a:pt x="3178" y="9612"/>
                  </a:cubicBezTo>
                  <a:lnTo>
                    <a:pt x="3178" y="10115"/>
                  </a:lnTo>
                  <a:lnTo>
                    <a:pt x="2655" y="10115"/>
                  </a:lnTo>
                  <a:lnTo>
                    <a:pt x="2655" y="10003"/>
                  </a:lnTo>
                  <a:lnTo>
                    <a:pt x="2655" y="6457"/>
                  </a:lnTo>
                  <a:cubicBezTo>
                    <a:pt x="2655" y="6328"/>
                    <a:pt x="2590" y="6230"/>
                    <a:pt x="2469" y="6184"/>
                  </a:cubicBezTo>
                  <a:cubicBezTo>
                    <a:pt x="2425" y="6167"/>
                    <a:pt x="2382" y="6158"/>
                    <a:pt x="2341" y="6158"/>
                  </a:cubicBezTo>
                  <a:cubicBezTo>
                    <a:pt x="2270" y="6158"/>
                    <a:pt x="2204" y="6185"/>
                    <a:pt x="2143" y="6247"/>
                  </a:cubicBezTo>
                  <a:cubicBezTo>
                    <a:pt x="2047" y="6348"/>
                    <a:pt x="1949" y="6447"/>
                    <a:pt x="1854" y="6544"/>
                  </a:cubicBezTo>
                  <a:cubicBezTo>
                    <a:pt x="1741" y="6434"/>
                    <a:pt x="1643" y="6335"/>
                    <a:pt x="1542" y="6236"/>
                  </a:cubicBezTo>
                  <a:cubicBezTo>
                    <a:pt x="1783" y="5995"/>
                    <a:pt x="2025" y="5753"/>
                    <a:pt x="2267" y="5514"/>
                  </a:cubicBezTo>
                  <a:cubicBezTo>
                    <a:pt x="2286" y="5495"/>
                    <a:pt x="2318" y="5478"/>
                    <a:pt x="2344" y="5478"/>
                  </a:cubicBezTo>
                  <a:cubicBezTo>
                    <a:pt x="2616" y="5476"/>
                    <a:pt x="2890" y="5476"/>
                    <a:pt x="3175" y="5476"/>
                  </a:cubicBezTo>
                  <a:lnTo>
                    <a:pt x="3175" y="5591"/>
                  </a:lnTo>
                  <a:cubicBezTo>
                    <a:pt x="3175" y="6597"/>
                    <a:pt x="3178" y="7606"/>
                    <a:pt x="3174" y="8613"/>
                  </a:cubicBezTo>
                  <a:cubicBezTo>
                    <a:pt x="3174" y="8735"/>
                    <a:pt x="3286" y="8860"/>
                    <a:pt x="3405" y="8860"/>
                  </a:cubicBezTo>
                  <a:cubicBezTo>
                    <a:pt x="3410" y="8860"/>
                    <a:pt x="3414" y="8860"/>
                    <a:pt x="3419" y="8860"/>
                  </a:cubicBezTo>
                  <a:cubicBezTo>
                    <a:pt x="3564" y="8851"/>
                    <a:pt x="3644" y="8773"/>
                    <a:pt x="3644" y="8613"/>
                  </a:cubicBezTo>
                  <a:lnTo>
                    <a:pt x="3644" y="5312"/>
                  </a:lnTo>
                  <a:cubicBezTo>
                    <a:pt x="3644" y="5106"/>
                    <a:pt x="3527" y="4988"/>
                    <a:pt x="3322" y="4988"/>
                  </a:cubicBezTo>
                  <a:cubicBezTo>
                    <a:pt x="3146" y="4988"/>
                    <a:pt x="2968" y="4988"/>
                    <a:pt x="2791" y="4988"/>
                  </a:cubicBezTo>
                  <a:cubicBezTo>
                    <a:pt x="2614" y="4988"/>
                    <a:pt x="2437" y="4988"/>
                    <a:pt x="2260" y="4986"/>
                  </a:cubicBezTo>
                  <a:cubicBezTo>
                    <a:pt x="2256" y="4986"/>
                    <a:pt x="2253" y="4986"/>
                    <a:pt x="2249" y="4986"/>
                  </a:cubicBezTo>
                  <a:close/>
                  <a:moveTo>
                    <a:pt x="7293" y="4950"/>
                  </a:moveTo>
                  <a:cubicBezTo>
                    <a:pt x="7290" y="4950"/>
                    <a:pt x="7288" y="4950"/>
                    <a:pt x="7285" y="4950"/>
                  </a:cubicBezTo>
                  <a:cubicBezTo>
                    <a:pt x="7111" y="4954"/>
                    <a:pt x="6938" y="4955"/>
                    <a:pt x="6764" y="4955"/>
                  </a:cubicBezTo>
                  <a:cubicBezTo>
                    <a:pt x="6545" y="4955"/>
                    <a:pt x="6326" y="4953"/>
                    <a:pt x="6106" y="4952"/>
                  </a:cubicBezTo>
                  <a:cubicBezTo>
                    <a:pt x="5974" y="4952"/>
                    <a:pt x="5887" y="5009"/>
                    <a:pt x="5838" y="5127"/>
                  </a:cubicBezTo>
                  <a:cubicBezTo>
                    <a:pt x="5665" y="5548"/>
                    <a:pt x="5492" y="5967"/>
                    <a:pt x="5322" y="6388"/>
                  </a:cubicBezTo>
                  <a:cubicBezTo>
                    <a:pt x="5092" y="6962"/>
                    <a:pt x="4864" y="7537"/>
                    <a:pt x="4635" y="8112"/>
                  </a:cubicBezTo>
                  <a:cubicBezTo>
                    <a:pt x="4527" y="8381"/>
                    <a:pt x="4413" y="8648"/>
                    <a:pt x="4312" y="8920"/>
                  </a:cubicBezTo>
                  <a:cubicBezTo>
                    <a:pt x="4233" y="9136"/>
                    <a:pt x="4374" y="9327"/>
                    <a:pt x="4599" y="9327"/>
                  </a:cubicBezTo>
                  <a:lnTo>
                    <a:pt x="5949" y="9327"/>
                  </a:lnTo>
                  <a:lnTo>
                    <a:pt x="5949" y="9410"/>
                  </a:lnTo>
                  <a:cubicBezTo>
                    <a:pt x="5949" y="9713"/>
                    <a:pt x="5946" y="10015"/>
                    <a:pt x="5949" y="10318"/>
                  </a:cubicBezTo>
                  <a:cubicBezTo>
                    <a:pt x="5952" y="10489"/>
                    <a:pt x="6052" y="10644"/>
                    <a:pt x="6257" y="10644"/>
                  </a:cubicBezTo>
                  <a:cubicBezTo>
                    <a:pt x="6262" y="10644"/>
                    <a:pt x="6268" y="10644"/>
                    <a:pt x="6274" y="10644"/>
                  </a:cubicBezTo>
                  <a:cubicBezTo>
                    <a:pt x="6389" y="10639"/>
                    <a:pt x="6504" y="10638"/>
                    <a:pt x="6619" y="10638"/>
                  </a:cubicBezTo>
                  <a:cubicBezTo>
                    <a:pt x="6798" y="10638"/>
                    <a:pt x="6976" y="10641"/>
                    <a:pt x="7153" y="10641"/>
                  </a:cubicBezTo>
                  <a:cubicBezTo>
                    <a:pt x="7172" y="10641"/>
                    <a:pt x="7191" y="10641"/>
                    <a:pt x="7210" y="10641"/>
                  </a:cubicBezTo>
                  <a:cubicBezTo>
                    <a:pt x="7366" y="10641"/>
                    <a:pt x="7477" y="10527"/>
                    <a:pt x="7480" y="10374"/>
                  </a:cubicBezTo>
                  <a:lnTo>
                    <a:pt x="7480" y="9879"/>
                  </a:lnTo>
                  <a:lnTo>
                    <a:pt x="7480" y="9553"/>
                  </a:lnTo>
                  <a:cubicBezTo>
                    <a:pt x="7496" y="9547"/>
                    <a:pt x="7501" y="9546"/>
                    <a:pt x="7506" y="9541"/>
                  </a:cubicBezTo>
                  <a:cubicBezTo>
                    <a:pt x="7589" y="9541"/>
                    <a:pt x="7671" y="9541"/>
                    <a:pt x="7754" y="9541"/>
                  </a:cubicBezTo>
                  <a:cubicBezTo>
                    <a:pt x="7836" y="9541"/>
                    <a:pt x="7919" y="9541"/>
                    <a:pt x="8001" y="9540"/>
                  </a:cubicBezTo>
                  <a:cubicBezTo>
                    <a:pt x="8164" y="9540"/>
                    <a:pt x="8288" y="9415"/>
                    <a:pt x="8288" y="9255"/>
                  </a:cubicBezTo>
                  <a:lnTo>
                    <a:pt x="8288" y="8347"/>
                  </a:lnTo>
                  <a:cubicBezTo>
                    <a:pt x="8288" y="8175"/>
                    <a:pt x="8177" y="8066"/>
                    <a:pt x="8007" y="8066"/>
                  </a:cubicBezTo>
                  <a:lnTo>
                    <a:pt x="7605" y="8066"/>
                  </a:lnTo>
                  <a:lnTo>
                    <a:pt x="7605" y="7952"/>
                  </a:lnTo>
                  <a:cubicBezTo>
                    <a:pt x="7605" y="7061"/>
                    <a:pt x="7605" y="6169"/>
                    <a:pt x="7607" y="5279"/>
                  </a:cubicBezTo>
                  <a:cubicBezTo>
                    <a:pt x="7607" y="5098"/>
                    <a:pt x="7478" y="4950"/>
                    <a:pt x="7293" y="4950"/>
                  </a:cubicBezTo>
                  <a:close/>
                  <a:moveTo>
                    <a:pt x="3332" y="0"/>
                  </a:moveTo>
                  <a:cubicBezTo>
                    <a:pt x="3285" y="0"/>
                    <a:pt x="3237" y="14"/>
                    <a:pt x="3192" y="45"/>
                  </a:cubicBezTo>
                  <a:cubicBezTo>
                    <a:pt x="3143" y="75"/>
                    <a:pt x="3115" y="150"/>
                    <a:pt x="3099" y="210"/>
                  </a:cubicBezTo>
                  <a:cubicBezTo>
                    <a:pt x="3082" y="272"/>
                    <a:pt x="3094" y="341"/>
                    <a:pt x="3094" y="419"/>
                  </a:cubicBezTo>
                  <a:lnTo>
                    <a:pt x="1277" y="419"/>
                  </a:lnTo>
                  <a:cubicBezTo>
                    <a:pt x="1025" y="419"/>
                    <a:pt x="783" y="463"/>
                    <a:pt x="570" y="601"/>
                  </a:cubicBezTo>
                  <a:cubicBezTo>
                    <a:pt x="271" y="794"/>
                    <a:pt x="75" y="1061"/>
                    <a:pt x="16" y="1418"/>
                  </a:cubicBezTo>
                  <a:cubicBezTo>
                    <a:pt x="16" y="1427"/>
                    <a:pt x="5" y="1435"/>
                    <a:pt x="0" y="1444"/>
                  </a:cubicBezTo>
                  <a:lnTo>
                    <a:pt x="0" y="11758"/>
                  </a:lnTo>
                  <a:cubicBezTo>
                    <a:pt x="18" y="11817"/>
                    <a:pt x="32" y="11877"/>
                    <a:pt x="54" y="11938"/>
                  </a:cubicBezTo>
                  <a:cubicBezTo>
                    <a:pt x="212" y="12379"/>
                    <a:pt x="516" y="12656"/>
                    <a:pt x="983" y="12746"/>
                  </a:cubicBezTo>
                  <a:cubicBezTo>
                    <a:pt x="1040" y="12756"/>
                    <a:pt x="1096" y="12764"/>
                    <a:pt x="1150" y="12764"/>
                  </a:cubicBezTo>
                  <a:cubicBezTo>
                    <a:pt x="4111" y="12764"/>
                    <a:pt x="7072" y="12765"/>
                    <a:pt x="10033" y="12765"/>
                  </a:cubicBezTo>
                  <a:cubicBezTo>
                    <a:pt x="11513" y="12765"/>
                    <a:pt x="12993" y="12765"/>
                    <a:pt x="14473" y="12764"/>
                  </a:cubicBezTo>
                  <a:cubicBezTo>
                    <a:pt x="14746" y="12764"/>
                    <a:pt x="14982" y="12661"/>
                    <a:pt x="15191" y="12490"/>
                  </a:cubicBezTo>
                  <a:cubicBezTo>
                    <a:pt x="15403" y="12315"/>
                    <a:pt x="15533" y="12092"/>
                    <a:pt x="15600" y="11827"/>
                  </a:cubicBezTo>
                  <a:cubicBezTo>
                    <a:pt x="15607" y="11791"/>
                    <a:pt x="15616" y="11758"/>
                    <a:pt x="15625" y="11722"/>
                  </a:cubicBezTo>
                  <a:lnTo>
                    <a:pt x="15625" y="4757"/>
                  </a:lnTo>
                  <a:cubicBezTo>
                    <a:pt x="15618" y="4751"/>
                    <a:pt x="15610" y="4747"/>
                    <a:pt x="15607" y="4740"/>
                  </a:cubicBezTo>
                  <a:cubicBezTo>
                    <a:pt x="15559" y="4649"/>
                    <a:pt x="15476" y="4592"/>
                    <a:pt x="15396" y="4592"/>
                  </a:cubicBezTo>
                  <a:cubicBezTo>
                    <a:pt x="15380" y="4592"/>
                    <a:pt x="15365" y="4594"/>
                    <a:pt x="15349" y="4598"/>
                  </a:cubicBezTo>
                  <a:cubicBezTo>
                    <a:pt x="15228" y="4633"/>
                    <a:pt x="15155" y="4705"/>
                    <a:pt x="15155" y="4855"/>
                  </a:cubicBezTo>
                  <a:cubicBezTo>
                    <a:pt x="15161" y="5959"/>
                    <a:pt x="15161" y="7061"/>
                    <a:pt x="15156" y="8165"/>
                  </a:cubicBezTo>
                  <a:cubicBezTo>
                    <a:pt x="15154" y="9318"/>
                    <a:pt x="15148" y="10472"/>
                    <a:pt x="15139" y="11625"/>
                  </a:cubicBezTo>
                  <a:cubicBezTo>
                    <a:pt x="15136" y="11955"/>
                    <a:pt x="14798" y="12279"/>
                    <a:pt x="14466" y="12279"/>
                  </a:cubicBezTo>
                  <a:lnTo>
                    <a:pt x="1146" y="12279"/>
                  </a:lnTo>
                  <a:cubicBezTo>
                    <a:pt x="1129" y="12279"/>
                    <a:pt x="1112" y="12282"/>
                    <a:pt x="1095" y="12282"/>
                  </a:cubicBezTo>
                  <a:cubicBezTo>
                    <a:pt x="1084" y="12282"/>
                    <a:pt x="1074" y="12281"/>
                    <a:pt x="1064" y="12278"/>
                  </a:cubicBezTo>
                  <a:cubicBezTo>
                    <a:pt x="707" y="12179"/>
                    <a:pt x="472" y="11934"/>
                    <a:pt x="472" y="11542"/>
                  </a:cubicBezTo>
                  <a:cubicBezTo>
                    <a:pt x="465" y="8731"/>
                    <a:pt x="469" y="5921"/>
                    <a:pt x="469" y="3111"/>
                  </a:cubicBezTo>
                  <a:lnTo>
                    <a:pt x="469" y="3012"/>
                  </a:lnTo>
                  <a:lnTo>
                    <a:pt x="1821" y="3012"/>
                  </a:lnTo>
                  <a:cubicBezTo>
                    <a:pt x="1972" y="3012"/>
                    <a:pt x="2043" y="2931"/>
                    <a:pt x="2055" y="2783"/>
                  </a:cubicBezTo>
                  <a:cubicBezTo>
                    <a:pt x="2065" y="2655"/>
                    <a:pt x="1947" y="2539"/>
                    <a:pt x="1826" y="2539"/>
                  </a:cubicBezTo>
                  <a:cubicBezTo>
                    <a:pt x="1825" y="2539"/>
                    <a:pt x="1824" y="2539"/>
                    <a:pt x="1823" y="2539"/>
                  </a:cubicBezTo>
                  <a:cubicBezTo>
                    <a:pt x="1629" y="2544"/>
                    <a:pt x="1434" y="2545"/>
                    <a:pt x="1240" y="2545"/>
                  </a:cubicBezTo>
                  <a:cubicBezTo>
                    <a:pt x="1017" y="2545"/>
                    <a:pt x="795" y="2543"/>
                    <a:pt x="573" y="2543"/>
                  </a:cubicBezTo>
                  <a:lnTo>
                    <a:pt x="488" y="2543"/>
                  </a:lnTo>
                  <a:cubicBezTo>
                    <a:pt x="488" y="2192"/>
                    <a:pt x="465" y="1850"/>
                    <a:pt x="495" y="1513"/>
                  </a:cubicBezTo>
                  <a:cubicBezTo>
                    <a:pt x="529" y="1159"/>
                    <a:pt x="848" y="911"/>
                    <a:pt x="1194" y="908"/>
                  </a:cubicBezTo>
                  <a:cubicBezTo>
                    <a:pt x="1425" y="905"/>
                    <a:pt x="1657" y="904"/>
                    <a:pt x="1889" y="904"/>
                  </a:cubicBezTo>
                  <a:cubicBezTo>
                    <a:pt x="2260" y="904"/>
                    <a:pt x="2632" y="906"/>
                    <a:pt x="3002" y="906"/>
                  </a:cubicBezTo>
                  <a:lnTo>
                    <a:pt x="3099" y="906"/>
                  </a:lnTo>
                  <a:cubicBezTo>
                    <a:pt x="3099" y="971"/>
                    <a:pt x="3106" y="1029"/>
                    <a:pt x="3096" y="1082"/>
                  </a:cubicBezTo>
                  <a:cubicBezTo>
                    <a:pt x="3074" y="1212"/>
                    <a:pt x="3207" y="1319"/>
                    <a:pt x="3329" y="1319"/>
                  </a:cubicBezTo>
                  <a:cubicBezTo>
                    <a:pt x="3330" y="1319"/>
                    <a:pt x="3331" y="1319"/>
                    <a:pt x="3332" y="1319"/>
                  </a:cubicBezTo>
                  <a:cubicBezTo>
                    <a:pt x="3465" y="1319"/>
                    <a:pt x="3569" y="1218"/>
                    <a:pt x="3567" y="1087"/>
                  </a:cubicBezTo>
                  <a:cubicBezTo>
                    <a:pt x="3564" y="1029"/>
                    <a:pt x="3567" y="968"/>
                    <a:pt x="3567" y="911"/>
                  </a:cubicBezTo>
                  <a:lnTo>
                    <a:pt x="4593" y="911"/>
                  </a:lnTo>
                  <a:cubicBezTo>
                    <a:pt x="4593" y="973"/>
                    <a:pt x="4600" y="1030"/>
                    <a:pt x="4592" y="1084"/>
                  </a:cubicBezTo>
                  <a:cubicBezTo>
                    <a:pt x="4570" y="1213"/>
                    <a:pt x="4703" y="1320"/>
                    <a:pt x="4825" y="1320"/>
                  </a:cubicBezTo>
                  <a:cubicBezTo>
                    <a:pt x="4961" y="1320"/>
                    <a:pt x="5066" y="1218"/>
                    <a:pt x="5062" y="1087"/>
                  </a:cubicBezTo>
                  <a:cubicBezTo>
                    <a:pt x="5060" y="1026"/>
                    <a:pt x="5062" y="968"/>
                    <a:pt x="5062" y="911"/>
                  </a:cubicBezTo>
                  <a:lnTo>
                    <a:pt x="6089" y="911"/>
                  </a:lnTo>
                  <a:cubicBezTo>
                    <a:pt x="6089" y="973"/>
                    <a:pt x="6096" y="1030"/>
                    <a:pt x="6086" y="1084"/>
                  </a:cubicBezTo>
                  <a:cubicBezTo>
                    <a:pt x="6065" y="1212"/>
                    <a:pt x="6199" y="1319"/>
                    <a:pt x="6321" y="1319"/>
                  </a:cubicBezTo>
                  <a:cubicBezTo>
                    <a:pt x="6458" y="1319"/>
                    <a:pt x="6560" y="1216"/>
                    <a:pt x="6557" y="1084"/>
                  </a:cubicBezTo>
                  <a:cubicBezTo>
                    <a:pt x="6555" y="1026"/>
                    <a:pt x="6557" y="967"/>
                    <a:pt x="6557" y="911"/>
                  </a:cubicBezTo>
                  <a:lnTo>
                    <a:pt x="7583" y="911"/>
                  </a:lnTo>
                  <a:cubicBezTo>
                    <a:pt x="7583" y="973"/>
                    <a:pt x="7591" y="1030"/>
                    <a:pt x="7582" y="1084"/>
                  </a:cubicBezTo>
                  <a:cubicBezTo>
                    <a:pt x="7560" y="1212"/>
                    <a:pt x="7696" y="1319"/>
                    <a:pt x="7815" y="1319"/>
                  </a:cubicBezTo>
                  <a:cubicBezTo>
                    <a:pt x="7952" y="1319"/>
                    <a:pt x="8056" y="1216"/>
                    <a:pt x="8052" y="1084"/>
                  </a:cubicBezTo>
                  <a:cubicBezTo>
                    <a:pt x="8050" y="1026"/>
                    <a:pt x="8052" y="967"/>
                    <a:pt x="8052" y="911"/>
                  </a:cubicBezTo>
                  <a:lnTo>
                    <a:pt x="9079" y="911"/>
                  </a:lnTo>
                  <a:cubicBezTo>
                    <a:pt x="9079" y="974"/>
                    <a:pt x="9087" y="1032"/>
                    <a:pt x="9076" y="1087"/>
                  </a:cubicBezTo>
                  <a:cubicBezTo>
                    <a:pt x="9055" y="1213"/>
                    <a:pt x="9190" y="1320"/>
                    <a:pt x="9310" y="1320"/>
                  </a:cubicBezTo>
                  <a:cubicBezTo>
                    <a:pt x="9311" y="1320"/>
                    <a:pt x="9312" y="1320"/>
                    <a:pt x="9313" y="1320"/>
                  </a:cubicBezTo>
                  <a:cubicBezTo>
                    <a:pt x="9450" y="1319"/>
                    <a:pt x="9551" y="1213"/>
                    <a:pt x="9548" y="1084"/>
                  </a:cubicBezTo>
                  <a:cubicBezTo>
                    <a:pt x="9545" y="1025"/>
                    <a:pt x="9548" y="967"/>
                    <a:pt x="9548" y="911"/>
                  </a:cubicBezTo>
                  <a:lnTo>
                    <a:pt x="10574" y="911"/>
                  </a:lnTo>
                  <a:lnTo>
                    <a:pt x="10574" y="1095"/>
                  </a:lnTo>
                  <a:cubicBezTo>
                    <a:pt x="10574" y="1221"/>
                    <a:pt x="10679" y="1320"/>
                    <a:pt x="10809" y="1320"/>
                  </a:cubicBezTo>
                  <a:cubicBezTo>
                    <a:pt x="10934" y="1319"/>
                    <a:pt x="11039" y="1223"/>
                    <a:pt x="11042" y="1101"/>
                  </a:cubicBezTo>
                  <a:cubicBezTo>
                    <a:pt x="11044" y="1039"/>
                    <a:pt x="11042" y="976"/>
                    <a:pt x="11042" y="911"/>
                  </a:cubicBezTo>
                  <a:lnTo>
                    <a:pt x="12070" y="911"/>
                  </a:lnTo>
                  <a:lnTo>
                    <a:pt x="12070" y="1095"/>
                  </a:lnTo>
                  <a:cubicBezTo>
                    <a:pt x="12067" y="1254"/>
                    <a:pt x="12206" y="1317"/>
                    <a:pt x="12304" y="1319"/>
                  </a:cubicBezTo>
                  <a:cubicBezTo>
                    <a:pt x="12305" y="1319"/>
                    <a:pt x="12306" y="1319"/>
                    <a:pt x="12307" y="1319"/>
                  </a:cubicBezTo>
                  <a:cubicBezTo>
                    <a:pt x="12436" y="1319"/>
                    <a:pt x="12535" y="1218"/>
                    <a:pt x="12538" y="1089"/>
                  </a:cubicBezTo>
                  <a:lnTo>
                    <a:pt x="12538" y="904"/>
                  </a:lnTo>
                  <a:lnTo>
                    <a:pt x="12643" y="904"/>
                  </a:lnTo>
                  <a:cubicBezTo>
                    <a:pt x="13015" y="904"/>
                    <a:pt x="13387" y="903"/>
                    <a:pt x="13759" y="903"/>
                  </a:cubicBezTo>
                  <a:cubicBezTo>
                    <a:pt x="13945" y="903"/>
                    <a:pt x="14131" y="903"/>
                    <a:pt x="14318" y="904"/>
                  </a:cubicBezTo>
                  <a:cubicBezTo>
                    <a:pt x="14400" y="904"/>
                    <a:pt x="14485" y="906"/>
                    <a:pt x="14566" y="922"/>
                  </a:cubicBezTo>
                  <a:cubicBezTo>
                    <a:pt x="14897" y="989"/>
                    <a:pt x="15112" y="1231"/>
                    <a:pt x="15142" y="1533"/>
                  </a:cubicBezTo>
                  <a:cubicBezTo>
                    <a:pt x="15172" y="1836"/>
                    <a:pt x="15161" y="2141"/>
                    <a:pt x="15165" y="2445"/>
                  </a:cubicBezTo>
                  <a:cubicBezTo>
                    <a:pt x="15166" y="2474"/>
                    <a:pt x="15164" y="2503"/>
                    <a:pt x="15162" y="2539"/>
                  </a:cubicBezTo>
                  <a:lnTo>
                    <a:pt x="2837" y="2539"/>
                  </a:lnTo>
                  <a:cubicBezTo>
                    <a:pt x="2824" y="2539"/>
                    <a:pt x="2812" y="2538"/>
                    <a:pt x="2799" y="2538"/>
                  </a:cubicBezTo>
                  <a:cubicBezTo>
                    <a:pt x="2787" y="2538"/>
                    <a:pt x="2775" y="2539"/>
                    <a:pt x="2764" y="2542"/>
                  </a:cubicBezTo>
                  <a:cubicBezTo>
                    <a:pt x="2728" y="2552"/>
                    <a:pt x="2690" y="2561"/>
                    <a:pt x="2661" y="2582"/>
                  </a:cubicBezTo>
                  <a:cubicBezTo>
                    <a:pt x="2576" y="2647"/>
                    <a:pt x="2538" y="2763"/>
                    <a:pt x="2573" y="2845"/>
                  </a:cubicBezTo>
                  <a:cubicBezTo>
                    <a:pt x="2612" y="2938"/>
                    <a:pt x="2674" y="3012"/>
                    <a:pt x="2815" y="3012"/>
                  </a:cubicBezTo>
                  <a:cubicBezTo>
                    <a:pt x="6892" y="3010"/>
                    <a:pt x="10970" y="3010"/>
                    <a:pt x="15047" y="3010"/>
                  </a:cubicBezTo>
                  <a:lnTo>
                    <a:pt x="15165" y="3010"/>
                  </a:lnTo>
                  <a:cubicBezTo>
                    <a:pt x="15165" y="3307"/>
                    <a:pt x="15164" y="3591"/>
                    <a:pt x="15169" y="3882"/>
                  </a:cubicBezTo>
                  <a:cubicBezTo>
                    <a:pt x="15169" y="4002"/>
                    <a:pt x="15257" y="4088"/>
                    <a:pt x="15378" y="4096"/>
                  </a:cubicBezTo>
                  <a:cubicBezTo>
                    <a:pt x="15386" y="4096"/>
                    <a:pt x="15393" y="4096"/>
                    <a:pt x="15400" y="4096"/>
                  </a:cubicBezTo>
                  <a:cubicBezTo>
                    <a:pt x="15515" y="4096"/>
                    <a:pt x="15583" y="4029"/>
                    <a:pt x="15636" y="3934"/>
                  </a:cubicBezTo>
                  <a:lnTo>
                    <a:pt x="15636" y="1486"/>
                  </a:lnTo>
                  <a:cubicBezTo>
                    <a:pt x="15600" y="1372"/>
                    <a:pt x="15571" y="1257"/>
                    <a:pt x="15528" y="1147"/>
                  </a:cubicBezTo>
                  <a:cubicBezTo>
                    <a:pt x="15430" y="902"/>
                    <a:pt x="15257" y="721"/>
                    <a:pt x="15032" y="588"/>
                  </a:cubicBezTo>
                  <a:cubicBezTo>
                    <a:pt x="14819" y="464"/>
                    <a:pt x="14587" y="424"/>
                    <a:pt x="14344" y="424"/>
                  </a:cubicBezTo>
                  <a:lnTo>
                    <a:pt x="12538" y="424"/>
                  </a:lnTo>
                  <a:lnTo>
                    <a:pt x="12538" y="228"/>
                  </a:lnTo>
                  <a:cubicBezTo>
                    <a:pt x="12535" y="95"/>
                    <a:pt x="12446" y="9"/>
                    <a:pt x="12304" y="9"/>
                  </a:cubicBezTo>
                  <a:cubicBezTo>
                    <a:pt x="12156" y="9"/>
                    <a:pt x="12071" y="84"/>
                    <a:pt x="12070" y="223"/>
                  </a:cubicBezTo>
                  <a:lnTo>
                    <a:pt x="12070" y="415"/>
                  </a:lnTo>
                  <a:lnTo>
                    <a:pt x="11042" y="415"/>
                  </a:lnTo>
                  <a:lnTo>
                    <a:pt x="11042" y="235"/>
                  </a:lnTo>
                  <a:cubicBezTo>
                    <a:pt x="11042" y="131"/>
                    <a:pt x="10957" y="22"/>
                    <a:pt x="10869" y="7"/>
                  </a:cubicBezTo>
                  <a:cubicBezTo>
                    <a:pt x="10849" y="4"/>
                    <a:pt x="10829" y="2"/>
                    <a:pt x="10809" y="2"/>
                  </a:cubicBezTo>
                  <a:cubicBezTo>
                    <a:pt x="10697" y="2"/>
                    <a:pt x="10607" y="56"/>
                    <a:pt x="10582" y="154"/>
                  </a:cubicBezTo>
                  <a:cubicBezTo>
                    <a:pt x="10565" y="225"/>
                    <a:pt x="10575" y="304"/>
                    <a:pt x="10574" y="378"/>
                  </a:cubicBezTo>
                  <a:cubicBezTo>
                    <a:pt x="10572" y="389"/>
                    <a:pt x="10571" y="401"/>
                    <a:pt x="10568" y="415"/>
                  </a:cubicBezTo>
                  <a:lnTo>
                    <a:pt x="9548" y="415"/>
                  </a:lnTo>
                  <a:lnTo>
                    <a:pt x="9548" y="241"/>
                  </a:lnTo>
                  <a:cubicBezTo>
                    <a:pt x="9548" y="97"/>
                    <a:pt x="9457" y="7"/>
                    <a:pt x="9317" y="7"/>
                  </a:cubicBezTo>
                  <a:cubicBezTo>
                    <a:pt x="9159" y="7"/>
                    <a:pt x="9079" y="84"/>
                    <a:pt x="9079" y="239"/>
                  </a:cubicBezTo>
                  <a:lnTo>
                    <a:pt x="9079" y="415"/>
                  </a:lnTo>
                  <a:lnTo>
                    <a:pt x="8052" y="415"/>
                  </a:lnTo>
                  <a:cubicBezTo>
                    <a:pt x="8052" y="353"/>
                    <a:pt x="8053" y="290"/>
                    <a:pt x="8052" y="228"/>
                  </a:cubicBezTo>
                  <a:cubicBezTo>
                    <a:pt x="8049" y="130"/>
                    <a:pt x="7964" y="19"/>
                    <a:pt x="7879" y="7"/>
                  </a:cubicBezTo>
                  <a:cubicBezTo>
                    <a:pt x="7858" y="4"/>
                    <a:pt x="7838" y="2"/>
                    <a:pt x="7818" y="2"/>
                  </a:cubicBezTo>
                  <a:cubicBezTo>
                    <a:pt x="7705" y="2"/>
                    <a:pt x="7614" y="55"/>
                    <a:pt x="7592" y="154"/>
                  </a:cubicBezTo>
                  <a:cubicBezTo>
                    <a:pt x="7575" y="235"/>
                    <a:pt x="7589" y="326"/>
                    <a:pt x="7589" y="415"/>
                  </a:cubicBezTo>
                  <a:lnTo>
                    <a:pt x="6557" y="415"/>
                  </a:lnTo>
                  <a:cubicBezTo>
                    <a:pt x="6557" y="363"/>
                    <a:pt x="6553" y="311"/>
                    <a:pt x="6557" y="259"/>
                  </a:cubicBezTo>
                  <a:cubicBezTo>
                    <a:pt x="6569" y="107"/>
                    <a:pt x="6453" y="0"/>
                    <a:pt x="6324" y="0"/>
                  </a:cubicBezTo>
                  <a:cubicBezTo>
                    <a:pt x="6277" y="0"/>
                    <a:pt x="6229" y="14"/>
                    <a:pt x="6184" y="45"/>
                  </a:cubicBezTo>
                  <a:cubicBezTo>
                    <a:pt x="6135" y="78"/>
                    <a:pt x="6106" y="151"/>
                    <a:pt x="6091" y="212"/>
                  </a:cubicBezTo>
                  <a:cubicBezTo>
                    <a:pt x="6075" y="274"/>
                    <a:pt x="6086" y="341"/>
                    <a:pt x="6086" y="414"/>
                  </a:cubicBezTo>
                  <a:lnTo>
                    <a:pt x="5060" y="414"/>
                  </a:lnTo>
                  <a:cubicBezTo>
                    <a:pt x="5060" y="353"/>
                    <a:pt x="5062" y="290"/>
                    <a:pt x="5060" y="228"/>
                  </a:cubicBezTo>
                  <a:cubicBezTo>
                    <a:pt x="5056" y="130"/>
                    <a:pt x="4972" y="19"/>
                    <a:pt x="4887" y="7"/>
                  </a:cubicBezTo>
                  <a:cubicBezTo>
                    <a:pt x="4866" y="4"/>
                    <a:pt x="4846" y="2"/>
                    <a:pt x="4826" y="2"/>
                  </a:cubicBezTo>
                  <a:cubicBezTo>
                    <a:pt x="4713" y="2"/>
                    <a:pt x="4623" y="55"/>
                    <a:pt x="4600" y="154"/>
                  </a:cubicBezTo>
                  <a:cubicBezTo>
                    <a:pt x="4583" y="235"/>
                    <a:pt x="4598" y="326"/>
                    <a:pt x="4598" y="415"/>
                  </a:cubicBezTo>
                  <a:lnTo>
                    <a:pt x="3564" y="415"/>
                  </a:lnTo>
                  <a:cubicBezTo>
                    <a:pt x="3564" y="363"/>
                    <a:pt x="3561" y="311"/>
                    <a:pt x="3564" y="259"/>
                  </a:cubicBezTo>
                  <a:cubicBezTo>
                    <a:pt x="3577" y="107"/>
                    <a:pt x="3461" y="0"/>
                    <a:pt x="33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48"/>
          <p:cNvGrpSpPr/>
          <p:nvPr/>
        </p:nvGrpSpPr>
        <p:grpSpPr>
          <a:xfrm>
            <a:off x="6168741" y="4009360"/>
            <a:ext cx="590700" cy="590700"/>
            <a:chOff x="6168741" y="4017345"/>
            <a:chExt cx="590700" cy="590700"/>
          </a:xfrm>
        </p:grpSpPr>
        <p:sp>
          <p:nvSpPr>
            <p:cNvPr id="562" name="Google Shape;562;p48"/>
            <p:cNvSpPr/>
            <p:nvPr/>
          </p:nvSpPr>
          <p:spPr>
            <a:xfrm>
              <a:off x="6168741" y="40173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63" name="Google Shape;563;p48"/>
            <p:cNvSpPr/>
            <p:nvPr/>
          </p:nvSpPr>
          <p:spPr>
            <a:xfrm>
              <a:off x="6231395" y="4080685"/>
              <a:ext cx="465391" cy="453923"/>
            </a:xfrm>
            <a:custGeom>
              <a:avLst/>
              <a:gdLst/>
              <a:ahLst/>
              <a:cxnLst/>
              <a:rect l="l" t="t" r="r" b="b"/>
              <a:pathLst>
                <a:path w="15625" h="15240" extrusionOk="0">
                  <a:moveTo>
                    <a:pt x="7807" y="962"/>
                  </a:moveTo>
                  <a:cubicBezTo>
                    <a:pt x="7634" y="972"/>
                    <a:pt x="7461" y="973"/>
                    <a:pt x="7291" y="991"/>
                  </a:cubicBezTo>
                  <a:cubicBezTo>
                    <a:pt x="7014" y="1019"/>
                    <a:pt x="6739" y="1052"/>
                    <a:pt x="6467" y="1099"/>
                  </a:cubicBezTo>
                  <a:cubicBezTo>
                    <a:pt x="6039" y="1171"/>
                    <a:pt x="5627" y="1306"/>
                    <a:pt x="5223" y="1466"/>
                  </a:cubicBezTo>
                  <a:cubicBezTo>
                    <a:pt x="5118" y="1508"/>
                    <a:pt x="5062" y="1666"/>
                    <a:pt x="5105" y="1779"/>
                  </a:cubicBezTo>
                  <a:cubicBezTo>
                    <a:pt x="5138" y="1863"/>
                    <a:pt x="5244" y="1927"/>
                    <a:pt x="5337" y="1927"/>
                  </a:cubicBezTo>
                  <a:cubicBezTo>
                    <a:pt x="5359" y="1927"/>
                    <a:pt x="5381" y="1923"/>
                    <a:pt x="5400" y="1916"/>
                  </a:cubicBezTo>
                  <a:cubicBezTo>
                    <a:pt x="5738" y="1782"/>
                    <a:pt x="6083" y="1674"/>
                    <a:pt x="6438" y="1593"/>
                  </a:cubicBezTo>
                  <a:cubicBezTo>
                    <a:pt x="6834" y="1504"/>
                    <a:pt x="7235" y="1463"/>
                    <a:pt x="7638" y="1442"/>
                  </a:cubicBezTo>
                  <a:cubicBezTo>
                    <a:pt x="7689" y="1439"/>
                    <a:pt x="7739" y="1438"/>
                    <a:pt x="7790" y="1438"/>
                  </a:cubicBezTo>
                  <a:cubicBezTo>
                    <a:pt x="7953" y="1438"/>
                    <a:pt x="8117" y="1449"/>
                    <a:pt x="8281" y="1457"/>
                  </a:cubicBezTo>
                  <a:cubicBezTo>
                    <a:pt x="8419" y="1465"/>
                    <a:pt x="8556" y="1491"/>
                    <a:pt x="8693" y="1508"/>
                  </a:cubicBezTo>
                  <a:cubicBezTo>
                    <a:pt x="8836" y="1527"/>
                    <a:pt x="8980" y="1542"/>
                    <a:pt x="9123" y="1567"/>
                  </a:cubicBezTo>
                  <a:cubicBezTo>
                    <a:pt x="9133" y="1569"/>
                    <a:pt x="9143" y="1569"/>
                    <a:pt x="9152" y="1569"/>
                  </a:cubicBezTo>
                  <a:cubicBezTo>
                    <a:pt x="9262" y="1569"/>
                    <a:pt x="9342" y="1468"/>
                    <a:pt x="9360" y="1355"/>
                  </a:cubicBezTo>
                  <a:cubicBezTo>
                    <a:pt x="9376" y="1253"/>
                    <a:pt x="9287" y="1117"/>
                    <a:pt x="9183" y="1101"/>
                  </a:cubicBezTo>
                  <a:cubicBezTo>
                    <a:pt x="8937" y="1060"/>
                    <a:pt x="8690" y="1015"/>
                    <a:pt x="8441" y="993"/>
                  </a:cubicBezTo>
                  <a:cubicBezTo>
                    <a:pt x="8359" y="986"/>
                    <a:pt x="8276" y="984"/>
                    <a:pt x="8193" y="984"/>
                  </a:cubicBezTo>
                  <a:cubicBezTo>
                    <a:pt x="8065" y="984"/>
                    <a:pt x="7936" y="989"/>
                    <a:pt x="7807" y="989"/>
                  </a:cubicBezTo>
                  <a:lnTo>
                    <a:pt x="7807" y="962"/>
                  </a:lnTo>
                  <a:close/>
                  <a:moveTo>
                    <a:pt x="2105" y="1310"/>
                  </a:moveTo>
                  <a:cubicBezTo>
                    <a:pt x="2109" y="1310"/>
                    <a:pt x="2113" y="1310"/>
                    <a:pt x="2118" y="1310"/>
                  </a:cubicBezTo>
                  <a:cubicBezTo>
                    <a:pt x="2410" y="1318"/>
                    <a:pt x="2648" y="1563"/>
                    <a:pt x="2648" y="1848"/>
                  </a:cubicBezTo>
                  <a:cubicBezTo>
                    <a:pt x="2652" y="2148"/>
                    <a:pt x="2420" y="2398"/>
                    <a:pt x="2112" y="2404"/>
                  </a:cubicBezTo>
                  <a:cubicBezTo>
                    <a:pt x="2109" y="2404"/>
                    <a:pt x="2107" y="2404"/>
                    <a:pt x="2104" y="2404"/>
                  </a:cubicBezTo>
                  <a:cubicBezTo>
                    <a:pt x="1822" y="2404"/>
                    <a:pt x="1567" y="2168"/>
                    <a:pt x="1567" y="1847"/>
                  </a:cubicBezTo>
                  <a:cubicBezTo>
                    <a:pt x="1567" y="1555"/>
                    <a:pt x="1816" y="1310"/>
                    <a:pt x="2105" y="1310"/>
                  </a:cubicBezTo>
                  <a:close/>
                  <a:moveTo>
                    <a:pt x="3828" y="2345"/>
                  </a:moveTo>
                  <a:cubicBezTo>
                    <a:pt x="3763" y="2345"/>
                    <a:pt x="3698" y="2357"/>
                    <a:pt x="3635" y="2371"/>
                  </a:cubicBezTo>
                  <a:cubicBezTo>
                    <a:pt x="3430" y="2416"/>
                    <a:pt x="3374" y="2645"/>
                    <a:pt x="3537" y="2776"/>
                  </a:cubicBezTo>
                  <a:cubicBezTo>
                    <a:pt x="3602" y="2831"/>
                    <a:pt x="3706" y="2838"/>
                    <a:pt x="3792" y="2865"/>
                  </a:cubicBezTo>
                  <a:cubicBezTo>
                    <a:pt x="3793" y="2858"/>
                    <a:pt x="3798" y="2848"/>
                    <a:pt x="3799" y="2841"/>
                  </a:cubicBezTo>
                  <a:lnTo>
                    <a:pt x="3916" y="2841"/>
                  </a:lnTo>
                  <a:cubicBezTo>
                    <a:pt x="4017" y="2839"/>
                    <a:pt x="4109" y="2766"/>
                    <a:pt x="4138" y="2668"/>
                  </a:cubicBezTo>
                  <a:cubicBezTo>
                    <a:pt x="4164" y="2580"/>
                    <a:pt x="4118" y="2458"/>
                    <a:pt x="4038" y="2406"/>
                  </a:cubicBezTo>
                  <a:cubicBezTo>
                    <a:pt x="3972" y="2360"/>
                    <a:pt x="3900" y="2345"/>
                    <a:pt x="3828" y="2345"/>
                  </a:cubicBezTo>
                  <a:close/>
                  <a:moveTo>
                    <a:pt x="2631" y="3376"/>
                  </a:moveTo>
                  <a:cubicBezTo>
                    <a:pt x="2560" y="3376"/>
                    <a:pt x="2492" y="3393"/>
                    <a:pt x="2450" y="3430"/>
                  </a:cubicBezTo>
                  <a:cubicBezTo>
                    <a:pt x="2386" y="3488"/>
                    <a:pt x="2345" y="3561"/>
                    <a:pt x="2371" y="3658"/>
                  </a:cubicBezTo>
                  <a:cubicBezTo>
                    <a:pt x="2416" y="3819"/>
                    <a:pt x="2456" y="3848"/>
                    <a:pt x="2646" y="3848"/>
                  </a:cubicBezTo>
                  <a:lnTo>
                    <a:pt x="2710" y="3848"/>
                  </a:lnTo>
                  <a:cubicBezTo>
                    <a:pt x="2824" y="3848"/>
                    <a:pt x="2884" y="3814"/>
                    <a:pt x="2920" y="3710"/>
                  </a:cubicBezTo>
                  <a:cubicBezTo>
                    <a:pt x="2950" y="3620"/>
                    <a:pt x="2955" y="3531"/>
                    <a:pt x="2877" y="3455"/>
                  </a:cubicBezTo>
                  <a:cubicBezTo>
                    <a:pt x="2824" y="3405"/>
                    <a:pt x="2724" y="3376"/>
                    <a:pt x="2631" y="3376"/>
                  </a:cubicBezTo>
                  <a:close/>
                  <a:moveTo>
                    <a:pt x="2927" y="1004"/>
                  </a:moveTo>
                  <a:cubicBezTo>
                    <a:pt x="3418" y="1004"/>
                    <a:pt x="3996" y="1272"/>
                    <a:pt x="4319" y="1816"/>
                  </a:cubicBezTo>
                  <a:cubicBezTo>
                    <a:pt x="4772" y="2577"/>
                    <a:pt x="4603" y="3417"/>
                    <a:pt x="4028" y="3948"/>
                  </a:cubicBezTo>
                  <a:cubicBezTo>
                    <a:pt x="3681" y="4267"/>
                    <a:pt x="3284" y="4416"/>
                    <a:pt x="2890" y="4416"/>
                  </a:cubicBezTo>
                  <a:cubicBezTo>
                    <a:pt x="2556" y="4416"/>
                    <a:pt x="2225" y="4309"/>
                    <a:pt x="1932" y="4109"/>
                  </a:cubicBezTo>
                  <a:cubicBezTo>
                    <a:pt x="1267" y="3658"/>
                    <a:pt x="1096" y="2851"/>
                    <a:pt x="1231" y="2391"/>
                  </a:cubicBezTo>
                  <a:lnTo>
                    <a:pt x="1231" y="2391"/>
                  </a:lnTo>
                  <a:cubicBezTo>
                    <a:pt x="1461" y="2737"/>
                    <a:pt x="1791" y="2881"/>
                    <a:pt x="2106" y="2881"/>
                  </a:cubicBezTo>
                  <a:cubicBezTo>
                    <a:pt x="2349" y="2881"/>
                    <a:pt x="2583" y="2795"/>
                    <a:pt x="2756" y="2651"/>
                  </a:cubicBezTo>
                  <a:cubicBezTo>
                    <a:pt x="3239" y="2247"/>
                    <a:pt x="3275" y="1459"/>
                    <a:pt x="2713" y="1022"/>
                  </a:cubicBezTo>
                  <a:cubicBezTo>
                    <a:pt x="2781" y="1010"/>
                    <a:pt x="2853" y="1004"/>
                    <a:pt x="2927" y="1004"/>
                  </a:cubicBezTo>
                  <a:close/>
                  <a:moveTo>
                    <a:pt x="2870" y="0"/>
                  </a:moveTo>
                  <a:cubicBezTo>
                    <a:pt x="2868" y="0"/>
                    <a:pt x="2866" y="0"/>
                    <a:pt x="2864" y="0"/>
                  </a:cubicBezTo>
                  <a:cubicBezTo>
                    <a:pt x="2740" y="5"/>
                    <a:pt x="2645" y="98"/>
                    <a:pt x="2644" y="218"/>
                  </a:cubicBezTo>
                  <a:lnTo>
                    <a:pt x="2644" y="535"/>
                  </a:lnTo>
                  <a:cubicBezTo>
                    <a:pt x="2216" y="581"/>
                    <a:pt x="1852" y="748"/>
                    <a:pt x="1519" y="996"/>
                  </a:cubicBezTo>
                  <a:cubicBezTo>
                    <a:pt x="1469" y="943"/>
                    <a:pt x="1423" y="895"/>
                    <a:pt x="1377" y="849"/>
                  </a:cubicBezTo>
                  <a:cubicBezTo>
                    <a:pt x="1328" y="800"/>
                    <a:pt x="1282" y="750"/>
                    <a:pt x="1231" y="704"/>
                  </a:cubicBezTo>
                  <a:cubicBezTo>
                    <a:pt x="1181" y="657"/>
                    <a:pt x="1118" y="631"/>
                    <a:pt x="1056" y="631"/>
                  </a:cubicBezTo>
                  <a:cubicBezTo>
                    <a:pt x="995" y="631"/>
                    <a:pt x="934" y="655"/>
                    <a:pt x="883" y="708"/>
                  </a:cubicBezTo>
                  <a:cubicBezTo>
                    <a:pt x="799" y="797"/>
                    <a:pt x="800" y="956"/>
                    <a:pt x="890" y="1045"/>
                  </a:cubicBezTo>
                  <a:cubicBezTo>
                    <a:pt x="988" y="1143"/>
                    <a:pt x="1087" y="1240"/>
                    <a:pt x="1185" y="1338"/>
                  </a:cubicBezTo>
                  <a:cubicBezTo>
                    <a:pt x="939" y="1656"/>
                    <a:pt x="782" y="2008"/>
                    <a:pt x="736" y="2404"/>
                  </a:cubicBezTo>
                  <a:cubicBezTo>
                    <a:pt x="734" y="2426"/>
                    <a:pt x="715" y="2459"/>
                    <a:pt x="702" y="2462"/>
                  </a:cubicBezTo>
                  <a:cubicBezTo>
                    <a:pt x="660" y="2464"/>
                    <a:pt x="617" y="2467"/>
                    <a:pt x="575" y="2467"/>
                  </a:cubicBezTo>
                  <a:cubicBezTo>
                    <a:pt x="546" y="2467"/>
                    <a:pt x="517" y="2466"/>
                    <a:pt x="489" y="2462"/>
                  </a:cubicBezTo>
                  <a:cubicBezTo>
                    <a:pt x="465" y="2458"/>
                    <a:pt x="449" y="2409"/>
                    <a:pt x="427" y="2384"/>
                  </a:cubicBezTo>
                  <a:cubicBezTo>
                    <a:pt x="407" y="2362"/>
                    <a:pt x="388" y="2339"/>
                    <a:pt x="362" y="2322"/>
                  </a:cubicBezTo>
                  <a:cubicBezTo>
                    <a:pt x="319" y="2295"/>
                    <a:pt x="276" y="2282"/>
                    <a:pt x="234" y="2282"/>
                  </a:cubicBezTo>
                  <a:cubicBezTo>
                    <a:pt x="152" y="2282"/>
                    <a:pt x="74" y="2332"/>
                    <a:pt x="1" y="2429"/>
                  </a:cubicBezTo>
                  <a:lnTo>
                    <a:pt x="1" y="2952"/>
                  </a:lnTo>
                  <a:cubicBezTo>
                    <a:pt x="29" y="2988"/>
                    <a:pt x="51" y="3033"/>
                    <a:pt x="88" y="3056"/>
                  </a:cubicBezTo>
                  <a:cubicBezTo>
                    <a:pt x="134" y="3086"/>
                    <a:pt x="183" y="3101"/>
                    <a:pt x="231" y="3101"/>
                  </a:cubicBezTo>
                  <a:cubicBezTo>
                    <a:pt x="308" y="3101"/>
                    <a:pt x="383" y="3062"/>
                    <a:pt x="439" y="2989"/>
                  </a:cubicBezTo>
                  <a:cubicBezTo>
                    <a:pt x="458" y="2963"/>
                    <a:pt x="553" y="2947"/>
                    <a:pt x="629" y="2947"/>
                  </a:cubicBezTo>
                  <a:cubicBezTo>
                    <a:pt x="676" y="2947"/>
                    <a:pt x="715" y="2953"/>
                    <a:pt x="727" y="2966"/>
                  </a:cubicBezTo>
                  <a:cubicBezTo>
                    <a:pt x="736" y="2976"/>
                    <a:pt x="737" y="2992"/>
                    <a:pt x="738" y="3007"/>
                  </a:cubicBezTo>
                  <a:cubicBezTo>
                    <a:pt x="785" y="3380"/>
                    <a:pt x="926" y="3713"/>
                    <a:pt x="1146" y="4015"/>
                  </a:cubicBezTo>
                  <a:cubicBezTo>
                    <a:pt x="1159" y="4034"/>
                    <a:pt x="1159" y="4080"/>
                    <a:pt x="1145" y="4095"/>
                  </a:cubicBezTo>
                  <a:cubicBezTo>
                    <a:pt x="1012" y="4237"/>
                    <a:pt x="878" y="4376"/>
                    <a:pt x="744" y="4517"/>
                  </a:cubicBezTo>
                  <a:cubicBezTo>
                    <a:pt x="728" y="4535"/>
                    <a:pt x="714" y="4543"/>
                    <a:pt x="699" y="4543"/>
                  </a:cubicBezTo>
                  <a:cubicBezTo>
                    <a:pt x="684" y="4543"/>
                    <a:pt x="668" y="4536"/>
                    <a:pt x="648" y="4524"/>
                  </a:cubicBezTo>
                  <a:cubicBezTo>
                    <a:pt x="614" y="4503"/>
                    <a:pt x="577" y="4493"/>
                    <a:pt x="539" y="4493"/>
                  </a:cubicBezTo>
                  <a:cubicBezTo>
                    <a:pt x="465" y="4493"/>
                    <a:pt x="391" y="4532"/>
                    <a:pt x="339" y="4598"/>
                  </a:cubicBezTo>
                  <a:cubicBezTo>
                    <a:pt x="277" y="4677"/>
                    <a:pt x="290" y="4827"/>
                    <a:pt x="364" y="4904"/>
                  </a:cubicBezTo>
                  <a:cubicBezTo>
                    <a:pt x="450" y="4994"/>
                    <a:pt x="529" y="5092"/>
                    <a:pt x="622" y="5175"/>
                  </a:cubicBezTo>
                  <a:cubicBezTo>
                    <a:pt x="678" y="5229"/>
                    <a:pt x="746" y="5279"/>
                    <a:pt x="818" y="5301"/>
                  </a:cubicBezTo>
                  <a:cubicBezTo>
                    <a:pt x="839" y="5307"/>
                    <a:pt x="859" y="5310"/>
                    <a:pt x="879" y="5310"/>
                  </a:cubicBezTo>
                  <a:cubicBezTo>
                    <a:pt x="951" y="5310"/>
                    <a:pt x="1016" y="5271"/>
                    <a:pt x="1060" y="5204"/>
                  </a:cubicBezTo>
                  <a:cubicBezTo>
                    <a:pt x="1125" y="5106"/>
                    <a:pt x="1113" y="5005"/>
                    <a:pt x="1044" y="4909"/>
                  </a:cubicBezTo>
                  <a:cubicBezTo>
                    <a:pt x="1204" y="4742"/>
                    <a:pt x="1362" y="4576"/>
                    <a:pt x="1522" y="4409"/>
                  </a:cubicBezTo>
                  <a:cubicBezTo>
                    <a:pt x="1852" y="4674"/>
                    <a:pt x="2230" y="4821"/>
                    <a:pt x="2646" y="4877"/>
                  </a:cubicBezTo>
                  <a:lnTo>
                    <a:pt x="2646" y="5237"/>
                  </a:lnTo>
                  <a:cubicBezTo>
                    <a:pt x="2646" y="5373"/>
                    <a:pt x="2739" y="5467"/>
                    <a:pt x="2871" y="5468"/>
                  </a:cubicBezTo>
                  <a:cubicBezTo>
                    <a:pt x="2872" y="5468"/>
                    <a:pt x="2873" y="5468"/>
                    <a:pt x="2874" y="5468"/>
                  </a:cubicBezTo>
                  <a:cubicBezTo>
                    <a:pt x="3008" y="5468"/>
                    <a:pt x="3112" y="5373"/>
                    <a:pt x="3113" y="5243"/>
                  </a:cubicBezTo>
                  <a:cubicBezTo>
                    <a:pt x="3115" y="5124"/>
                    <a:pt x="3113" y="5002"/>
                    <a:pt x="3113" y="4876"/>
                  </a:cubicBezTo>
                  <a:cubicBezTo>
                    <a:pt x="3171" y="4868"/>
                    <a:pt x="3223" y="4866"/>
                    <a:pt x="3273" y="4855"/>
                  </a:cubicBezTo>
                  <a:cubicBezTo>
                    <a:pt x="3603" y="4782"/>
                    <a:pt x="3912" y="4657"/>
                    <a:pt x="4181" y="4451"/>
                  </a:cubicBezTo>
                  <a:cubicBezTo>
                    <a:pt x="4188" y="4445"/>
                    <a:pt x="4202" y="4442"/>
                    <a:pt x="4217" y="4442"/>
                  </a:cubicBezTo>
                  <a:cubicBezTo>
                    <a:pt x="4234" y="4442"/>
                    <a:pt x="4252" y="4446"/>
                    <a:pt x="4260" y="4453"/>
                  </a:cubicBezTo>
                  <a:cubicBezTo>
                    <a:pt x="4311" y="4495"/>
                    <a:pt x="4354" y="4546"/>
                    <a:pt x="4403" y="4590"/>
                  </a:cubicBezTo>
                  <a:cubicBezTo>
                    <a:pt x="4454" y="4638"/>
                    <a:pt x="4520" y="4662"/>
                    <a:pt x="4585" y="4662"/>
                  </a:cubicBezTo>
                  <a:cubicBezTo>
                    <a:pt x="4648" y="4662"/>
                    <a:pt x="4709" y="4640"/>
                    <a:pt x="4753" y="4595"/>
                  </a:cubicBezTo>
                  <a:cubicBezTo>
                    <a:pt x="4850" y="4498"/>
                    <a:pt x="4844" y="4324"/>
                    <a:pt x="4745" y="4246"/>
                  </a:cubicBezTo>
                  <a:cubicBezTo>
                    <a:pt x="4680" y="4195"/>
                    <a:pt x="4626" y="4131"/>
                    <a:pt x="4564" y="4072"/>
                  </a:cubicBezTo>
                  <a:cubicBezTo>
                    <a:pt x="4833" y="3742"/>
                    <a:pt x="4977" y="3370"/>
                    <a:pt x="5030" y="2952"/>
                  </a:cubicBezTo>
                  <a:cubicBezTo>
                    <a:pt x="5090" y="2952"/>
                    <a:pt x="5152" y="2953"/>
                    <a:pt x="5213" y="2953"/>
                  </a:cubicBezTo>
                  <a:cubicBezTo>
                    <a:pt x="5244" y="2953"/>
                    <a:pt x="5275" y="2953"/>
                    <a:pt x="5307" y="2952"/>
                  </a:cubicBezTo>
                  <a:cubicBezTo>
                    <a:pt x="5471" y="2942"/>
                    <a:pt x="5572" y="2847"/>
                    <a:pt x="5563" y="2690"/>
                  </a:cubicBezTo>
                  <a:cubicBezTo>
                    <a:pt x="5553" y="2553"/>
                    <a:pt x="5457" y="2465"/>
                    <a:pt x="5298" y="2465"/>
                  </a:cubicBezTo>
                  <a:lnTo>
                    <a:pt x="5030" y="2465"/>
                  </a:lnTo>
                  <a:cubicBezTo>
                    <a:pt x="4988" y="2040"/>
                    <a:pt x="4822" y="1672"/>
                    <a:pt x="4572" y="1338"/>
                  </a:cubicBezTo>
                  <a:cubicBezTo>
                    <a:pt x="4686" y="1225"/>
                    <a:pt x="4794" y="1114"/>
                    <a:pt x="4907" y="1008"/>
                  </a:cubicBezTo>
                  <a:cubicBezTo>
                    <a:pt x="5003" y="917"/>
                    <a:pt x="4997" y="741"/>
                    <a:pt x="4920" y="665"/>
                  </a:cubicBezTo>
                  <a:cubicBezTo>
                    <a:pt x="4873" y="618"/>
                    <a:pt x="4808" y="594"/>
                    <a:pt x="4744" y="594"/>
                  </a:cubicBezTo>
                  <a:cubicBezTo>
                    <a:pt x="4678" y="594"/>
                    <a:pt x="4612" y="618"/>
                    <a:pt x="4562" y="668"/>
                  </a:cubicBezTo>
                  <a:cubicBezTo>
                    <a:pt x="4452" y="777"/>
                    <a:pt x="4344" y="888"/>
                    <a:pt x="4233" y="999"/>
                  </a:cubicBezTo>
                  <a:cubicBezTo>
                    <a:pt x="3896" y="740"/>
                    <a:pt x="3528" y="581"/>
                    <a:pt x="3112" y="534"/>
                  </a:cubicBezTo>
                  <a:lnTo>
                    <a:pt x="3112" y="377"/>
                  </a:lnTo>
                  <a:cubicBezTo>
                    <a:pt x="3112" y="323"/>
                    <a:pt x="3113" y="269"/>
                    <a:pt x="3112" y="215"/>
                  </a:cubicBezTo>
                  <a:cubicBezTo>
                    <a:pt x="3106" y="93"/>
                    <a:pt x="3001" y="0"/>
                    <a:pt x="2870" y="0"/>
                  </a:cubicBezTo>
                  <a:close/>
                  <a:moveTo>
                    <a:pt x="6356" y="3346"/>
                  </a:moveTo>
                  <a:cubicBezTo>
                    <a:pt x="6083" y="3346"/>
                    <a:pt x="5809" y="3350"/>
                    <a:pt x="5536" y="3350"/>
                  </a:cubicBezTo>
                  <a:cubicBezTo>
                    <a:pt x="5356" y="3350"/>
                    <a:pt x="5245" y="3533"/>
                    <a:pt x="5320" y="3695"/>
                  </a:cubicBezTo>
                  <a:cubicBezTo>
                    <a:pt x="5370" y="3805"/>
                    <a:pt x="5468" y="3834"/>
                    <a:pt x="5573" y="3834"/>
                  </a:cubicBezTo>
                  <a:cubicBezTo>
                    <a:pt x="5822" y="3835"/>
                    <a:pt x="6071" y="3837"/>
                    <a:pt x="6319" y="3837"/>
                  </a:cubicBezTo>
                  <a:cubicBezTo>
                    <a:pt x="6490" y="3837"/>
                    <a:pt x="6661" y="3836"/>
                    <a:pt x="6833" y="3832"/>
                  </a:cubicBezTo>
                  <a:cubicBezTo>
                    <a:pt x="6836" y="3832"/>
                    <a:pt x="6840" y="3832"/>
                    <a:pt x="6843" y="3832"/>
                  </a:cubicBezTo>
                  <a:cubicBezTo>
                    <a:pt x="7194" y="3832"/>
                    <a:pt x="7515" y="4199"/>
                    <a:pt x="7444" y="4563"/>
                  </a:cubicBezTo>
                  <a:cubicBezTo>
                    <a:pt x="7379" y="4892"/>
                    <a:pt x="7127" y="5111"/>
                    <a:pt x="6795" y="5111"/>
                  </a:cubicBezTo>
                  <a:cubicBezTo>
                    <a:pt x="6694" y="5111"/>
                    <a:pt x="6592" y="5107"/>
                    <a:pt x="6490" y="5107"/>
                  </a:cubicBezTo>
                  <a:cubicBezTo>
                    <a:pt x="6420" y="5107"/>
                    <a:pt x="6351" y="5108"/>
                    <a:pt x="6282" y="5115"/>
                  </a:cubicBezTo>
                  <a:cubicBezTo>
                    <a:pt x="6164" y="5125"/>
                    <a:pt x="6039" y="5151"/>
                    <a:pt x="5938" y="5209"/>
                  </a:cubicBezTo>
                  <a:cubicBezTo>
                    <a:pt x="5598" y="5402"/>
                    <a:pt x="5472" y="5737"/>
                    <a:pt x="5550" y="6116"/>
                  </a:cubicBezTo>
                  <a:cubicBezTo>
                    <a:pt x="5622" y="6467"/>
                    <a:pt x="5958" y="6729"/>
                    <a:pt x="6311" y="6729"/>
                  </a:cubicBezTo>
                  <a:cubicBezTo>
                    <a:pt x="6312" y="6729"/>
                    <a:pt x="6313" y="6729"/>
                    <a:pt x="6314" y="6729"/>
                  </a:cubicBezTo>
                  <a:cubicBezTo>
                    <a:pt x="6607" y="6728"/>
                    <a:pt x="6901" y="6727"/>
                    <a:pt x="7194" y="6727"/>
                  </a:cubicBezTo>
                  <a:cubicBezTo>
                    <a:pt x="7383" y="6727"/>
                    <a:pt x="7573" y="6727"/>
                    <a:pt x="7762" y="6729"/>
                  </a:cubicBezTo>
                  <a:cubicBezTo>
                    <a:pt x="7934" y="6730"/>
                    <a:pt x="8065" y="6814"/>
                    <a:pt x="8134" y="6968"/>
                  </a:cubicBezTo>
                  <a:cubicBezTo>
                    <a:pt x="8213" y="7145"/>
                    <a:pt x="8177" y="7279"/>
                    <a:pt x="8049" y="7421"/>
                  </a:cubicBezTo>
                  <a:cubicBezTo>
                    <a:pt x="7957" y="7521"/>
                    <a:pt x="7836" y="7553"/>
                    <a:pt x="7705" y="7553"/>
                  </a:cubicBezTo>
                  <a:lnTo>
                    <a:pt x="5076" y="7553"/>
                  </a:lnTo>
                  <a:cubicBezTo>
                    <a:pt x="4925" y="7553"/>
                    <a:pt x="4851" y="7635"/>
                    <a:pt x="4843" y="7782"/>
                  </a:cubicBezTo>
                  <a:cubicBezTo>
                    <a:pt x="4831" y="7925"/>
                    <a:pt x="4945" y="8024"/>
                    <a:pt x="5070" y="8024"/>
                  </a:cubicBezTo>
                  <a:cubicBezTo>
                    <a:pt x="5071" y="8024"/>
                    <a:pt x="5072" y="8024"/>
                    <a:pt x="5073" y="8024"/>
                  </a:cubicBezTo>
                  <a:cubicBezTo>
                    <a:pt x="5302" y="8022"/>
                    <a:pt x="5531" y="8021"/>
                    <a:pt x="5760" y="8021"/>
                  </a:cubicBezTo>
                  <a:cubicBezTo>
                    <a:pt x="5990" y="8021"/>
                    <a:pt x="6220" y="8022"/>
                    <a:pt x="6449" y="8022"/>
                  </a:cubicBezTo>
                  <a:cubicBezTo>
                    <a:pt x="6899" y="8022"/>
                    <a:pt x="7349" y="8026"/>
                    <a:pt x="7804" y="8026"/>
                  </a:cubicBezTo>
                  <a:cubicBezTo>
                    <a:pt x="7891" y="8026"/>
                    <a:pt x="7984" y="8014"/>
                    <a:pt x="8063" y="7984"/>
                  </a:cubicBezTo>
                  <a:cubicBezTo>
                    <a:pt x="8490" y="7818"/>
                    <a:pt x="8722" y="7412"/>
                    <a:pt x="8628" y="6954"/>
                  </a:cubicBezTo>
                  <a:cubicBezTo>
                    <a:pt x="8589" y="6758"/>
                    <a:pt x="8494" y="6595"/>
                    <a:pt x="8340" y="6464"/>
                  </a:cubicBezTo>
                  <a:cubicBezTo>
                    <a:pt x="8141" y="6291"/>
                    <a:pt x="7903" y="6248"/>
                    <a:pt x="7648" y="6248"/>
                  </a:cubicBezTo>
                  <a:cubicBezTo>
                    <a:pt x="7581" y="6248"/>
                    <a:pt x="7513" y="6248"/>
                    <a:pt x="7445" y="6248"/>
                  </a:cubicBezTo>
                  <a:cubicBezTo>
                    <a:pt x="7231" y="6248"/>
                    <a:pt x="7017" y="6247"/>
                    <a:pt x="6802" y="6247"/>
                  </a:cubicBezTo>
                  <a:cubicBezTo>
                    <a:pt x="6647" y="6247"/>
                    <a:pt x="6491" y="6247"/>
                    <a:pt x="6336" y="6249"/>
                  </a:cubicBezTo>
                  <a:cubicBezTo>
                    <a:pt x="6334" y="6249"/>
                    <a:pt x="6332" y="6249"/>
                    <a:pt x="6330" y="6249"/>
                  </a:cubicBezTo>
                  <a:cubicBezTo>
                    <a:pt x="6151" y="6249"/>
                    <a:pt x="6030" y="6111"/>
                    <a:pt x="6004" y="5965"/>
                  </a:cubicBezTo>
                  <a:cubicBezTo>
                    <a:pt x="5977" y="5807"/>
                    <a:pt x="6096" y="5626"/>
                    <a:pt x="6261" y="5605"/>
                  </a:cubicBezTo>
                  <a:cubicBezTo>
                    <a:pt x="6406" y="5586"/>
                    <a:pt x="6555" y="5583"/>
                    <a:pt x="6702" y="5583"/>
                  </a:cubicBezTo>
                  <a:cubicBezTo>
                    <a:pt x="6739" y="5583"/>
                    <a:pt x="6776" y="5583"/>
                    <a:pt x="6813" y="5583"/>
                  </a:cubicBezTo>
                  <a:cubicBezTo>
                    <a:pt x="6818" y="5583"/>
                    <a:pt x="6824" y="5583"/>
                    <a:pt x="6829" y="5583"/>
                  </a:cubicBezTo>
                  <a:cubicBezTo>
                    <a:pt x="6972" y="5583"/>
                    <a:pt x="7106" y="5565"/>
                    <a:pt x="7236" y="5510"/>
                  </a:cubicBezTo>
                  <a:cubicBezTo>
                    <a:pt x="7640" y="5338"/>
                    <a:pt x="7876" y="5030"/>
                    <a:pt x="7925" y="4599"/>
                  </a:cubicBezTo>
                  <a:cubicBezTo>
                    <a:pt x="7970" y="4200"/>
                    <a:pt x="7833" y="3855"/>
                    <a:pt x="7516" y="3595"/>
                  </a:cubicBezTo>
                  <a:cubicBezTo>
                    <a:pt x="7337" y="3446"/>
                    <a:pt x="7130" y="3358"/>
                    <a:pt x="6903" y="3352"/>
                  </a:cubicBezTo>
                  <a:cubicBezTo>
                    <a:pt x="6721" y="3348"/>
                    <a:pt x="6539" y="3346"/>
                    <a:pt x="6356" y="3346"/>
                  </a:cubicBezTo>
                  <a:close/>
                  <a:moveTo>
                    <a:pt x="4975" y="10178"/>
                  </a:moveTo>
                  <a:cubicBezTo>
                    <a:pt x="5047" y="10178"/>
                    <a:pt x="5118" y="10179"/>
                    <a:pt x="5188" y="10183"/>
                  </a:cubicBezTo>
                  <a:cubicBezTo>
                    <a:pt x="5396" y="10195"/>
                    <a:pt x="5550" y="10274"/>
                    <a:pt x="5588" y="10513"/>
                  </a:cubicBezTo>
                  <a:cubicBezTo>
                    <a:pt x="5612" y="10680"/>
                    <a:pt x="5451" y="10881"/>
                    <a:pt x="5282" y="10882"/>
                  </a:cubicBezTo>
                  <a:cubicBezTo>
                    <a:pt x="5226" y="10883"/>
                    <a:pt x="5171" y="10883"/>
                    <a:pt x="5115" y="10883"/>
                  </a:cubicBezTo>
                  <a:cubicBezTo>
                    <a:pt x="5003" y="10883"/>
                    <a:pt x="4891" y="10882"/>
                    <a:pt x="4779" y="10882"/>
                  </a:cubicBezTo>
                  <a:cubicBezTo>
                    <a:pt x="4684" y="10882"/>
                    <a:pt x="4588" y="10879"/>
                    <a:pt x="4493" y="10879"/>
                  </a:cubicBezTo>
                  <a:cubicBezTo>
                    <a:pt x="4430" y="10879"/>
                    <a:pt x="4366" y="10880"/>
                    <a:pt x="4304" y="10885"/>
                  </a:cubicBezTo>
                  <a:cubicBezTo>
                    <a:pt x="4300" y="10885"/>
                    <a:pt x="4296" y="10885"/>
                    <a:pt x="4293" y="10885"/>
                  </a:cubicBezTo>
                  <a:cubicBezTo>
                    <a:pt x="4151" y="10885"/>
                    <a:pt x="3991" y="10724"/>
                    <a:pt x="3979" y="10582"/>
                  </a:cubicBezTo>
                  <a:cubicBezTo>
                    <a:pt x="3965" y="10369"/>
                    <a:pt x="4095" y="10225"/>
                    <a:pt x="4259" y="10202"/>
                  </a:cubicBezTo>
                  <a:cubicBezTo>
                    <a:pt x="4405" y="10182"/>
                    <a:pt x="4556" y="10183"/>
                    <a:pt x="4704" y="10182"/>
                  </a:cubicBezTo>
                  <a:cubicBezTo>
                    <a:pt x="4794" y="10180"/>
                    <a:pt x="4885" y="10178"/>
                    <a:pt x="4975" y="10178"/>
                  </a:cubicBezTo>
                  <a:close/>
                  <a:moveTo>
                    <a:pt x="5266" y="9713"/>
                  </a:moveTo>
                  <a:cubicBezTo>
                    <a:pt x="5264" y="9713"/>
                    <a:pt x="5262" y="9713"/>
                    <a:pt x="5261" y="9713"/>
                  </a:cubicBezTo>
                  <a:cubicBezTo>
                    <a:pt x="5186" y="9714"/>
                    <a:pt x="5111" y="9714"/>
                    <a:pt x="5036" y="9714"/>
                  </a:cubicBezTo>
                  <a:cubicBezTo>
                    <a:pt x="4903" y="9714"/>
                    <a:pt x="4770" y="9713"/>
                    <a:pt x="4637" y="9713"/>
                  </a:cubicBezTo>
                  <a:cubicBezTo>
                    <a:pt x="4515" y="9713"/>
                    <a:pt x="4393" y="9714"/>
                    <a:pt x="4272" y="9715"/>
                  </a:cubicBezTo>
                  <a:cubicBezTo>
                    <a:pt x="4060" y="9718"/>
                    <a:pt x="3879" y="9807"/>
                    <a:pt x="3736" y="9953"/>
                  </a:cubicBezTo>
                  <a:cubicBezTo>
                    <a:pt x="3531" y="10164"/>
                    <a:pt x="3453" y="10428"/>
                    <a:pt x="3515" y="10716"/>
                  </a:cubicBezTo>
                  <a:cubicBezTo>
                    <a:pt x="3596" y="11091"/>
                    <a:pt x="3899" y="11358"/>
                    <a:pt x="4298" y="11368"/>
                  </a:cubicBezTo>
                  <a:cubicBezTo>
                    <a:pt x="4351" y="11369"/>
                    <a:pt x="4404" y="11369"/>
                    <a:pt x="4457" y="11369"/>
                  </a:cubicBezTo>
                  <a:cubicBezTo>
                    <a:pt x="4562" y="11369"/>
                    <a:pt x="4669" y="11368"/>
                    <a:pt x="4776" y="11368"/>
                  </a:cubicBezTo>
                  <a:cubicBezTo>
                    <a:pt x="4861" y="11368"/>
                    <a:pt x="4947" y="11368"/>
                    <a:pt x="5032" y="11368"/>
                  </a:cubicBezTo>
                  <a:cubicBezTo>
                    <a:pt x="5118" y="11368"/>
                    <a:pt x="5204" y="11368"/>
                    <a:pt x="5289" y="11365"/>
                  </a:cubicBezTo>
                  <a:cubicBezTo>
                    <a:pt x="5353" y="11363"/>
                    <a:pt x="5419" y="11353"/>
                    <a:pt x="5480" y="11335"/>
                  </a:cubicBezTo>
                  <a:cubicBezTo>
                    <a:pt x="5896" y="11212"/>
                    <a:pt x="6128" y="10794"/>
                    <a:pt x="6055" y="10383"/>
                  </a:cubicBezTo>
                  <a:cubicBezTo>
                    <a:pt x="5981" y="10002"/>
                    <a:pt x="5640" y="9713"/>
                    <a:pt x="5266" y="9713"/>
                  </a:cubicBezTo>
                  <a:close/>
                  <a:moveTo>
                    <a:pt x="10035" y="1355"/>
                  </a:moveTo>
                  <a:cubicBezTo>
                    <a:pt x="9923" y="1355"/>
                    <a:pt x="9839" y="1454"/>
                    <a:pt x="9817" y="1580"/>
                  </a:cubicBezTo>
                  <a:cubicBezTo>
                    <a:pt x="9803" y="1661"/>
                    <a:pt x="9889" y="1787"/>
                    <a:pt x="9982" y="1829"/>
                  </a:cubicBezTo>
                  <a:cubicBezTo>
                    <a:pt x="10291" y="1968"/>
                    <a:pt x="10606" y="2100"/>
                    <a:pt x="10910" y="2250"/>
                  </a:cubicBezTo>
                  <a:cubicBezTo>
                    <a:pt x="11084" y="2336"/>
                    <a:pt x="11244" y="2449"/>
                    <a:pt x="11411" y="2550"/>
                  </a:cubicBezTo>
                  <a:cubicBezTo>
                    <a:pt x="11410" y="2558"/>
                    <a:pt x="11407" y="2566"/>
                    <a:pt x="11405" y="2573"/>
                  </a:cubicBezTo>
                  <a:cubicBezTo>
                    <a:pt x="11312" y="2573"/>
                    <a:pt x="11219" y="2570"/>
                    <a:pt x="11126" y="2570"/>
                  </a:cubicBezTo>
                  <a:cubicBezTo>
                    <a:pt x="11070" y="2570"/>
                    <a:pt x="11015" y="2571"/>
                    <a:pt x="10960" y="2574"/>
                  </a:cubicBezTo>
                  <a:cubicBezTo>
                    <a:pt x="10711" y="2587"/>
                    <a:pt x="10503" y="2701"/>
                    <a:pt x="10345" y="2884"/>
                  </a:cubicBezTo>
                  <a:cubicBezTo>
                    <a:pt x="10136" y="3126"/>
                    <a:pt x="10074" y="3417"/>
                    <a:pt x="10140" y="3729"/>
                  </a:cubicBezTo>
                  <a:cubicBezTo>
                    <a:pt x="10206" y="4043"/>
                    <a:pt x="10401" y="4257"/>
                    <a:pt x="10689" y="4389"/>
                  </a:cubicBezTo>
                  <a:cubicBezTo>
                    <a:pt x="10828" y="4453"/>
                    <a:pt x="10974" y="4462"/>
                    <a:pt x="11121" y="4462"/>
                  </a:cubicBezTo>
                  <a:cubicBezTo>
                    <a:pt x="11172" y="4462"/>
                    <a:pt x="11223" y="4461"/>
                    <a:pt x="11274" y="4461"/>
                  </a:cubicBezTo>
                  <a:cubicBezTo>
                    <a:pt x="11430" y="4461"/>
                    <a:pt x="11544" y="4564"/>
                    <a:pt x="11544" y="4707"/>
                  </a:cubicBezTo>
                  <a:cubicBezTo>
                    <a:pt x="11545" y="4860"/>
                    <a:pt x="11438" y="4965"/>
                    <a:pt x="11280" y="4965"/>
                  </a:cubicBezTo>
                  <a:cubicBezTo>
                    <a:pt x="11124" y="4965"/>
                    <a:pt x="10969" y="4962"/>
                    <a:pt x="10815" y="4962"/>
                  </a:cubicBezTo>
                  <a:cubicBezTo>
                    <a:pt x="10712" y="4962"/>
                    <a:pt x="10609" y="4963"/>
                    <a:pt x="10506" y="4968"/>
                  </a:cubicBezTo>
                  <a:cubicBezTo>
                    <a:pt x="10384" y="4975"/>
                    <a:pt x="10254" y="5007"/>
                    <a:pt x="10141" y="5059"/>
                  </a:cubicBezTo>
                  <a:cubicBezTo>
                    <a:pt x="9819" y="5211"/>
                    <a:pt x="9587" y="5562"/>
                    <a:pt x="9631" y="5995"/>
                  </a:cubicBezTo>
                  <a:cubicBezTo>
                    <a:pt x="9659" y="6268"/>
                    <a:pt x="9780" y="6481"/>
                    <a:pt x="9992" y="6644"/>
                  </a:cubicBezTo>
                  <a:cubicBezTo>
                    <a:pt x="10121" y="6740"/>
                    <a:pt x="10268" y="6815"/>
                    <a:pt x="10435" y="6817"/>
                  </a:cubicBezTo>
                  <a:cubicBezTo>
                    <a:pt x="10687" y="6818"/>
                    <a:pt x="10939" y="6819"/>
                    <a:pt x="11191" y="6819"/>
                  </a:cubicBezTo>
                  <a:cubicBezTo>
                    <a:pt x="11443" y="6819"/>
                    <a:pt x="11695" y="6818"/>
                    <a:pt x="11947" y="6818"/>
                  </a:cubicBezTo>
                  <a:cubicBezTo>
                    <a:pt x="12088" y="6818"/>
                    <a:pt x="12171" y="6733"/>
                    <a:pt x="12171" y="6592"/>
                  </a:cubicBezTo>
                  <a:cubicBezTo>
                    <a:pt x="12168" y="6445"/>
                    <a:pt x="12080" y="6350"/>
                    <a:pt x="11944" y="6350"/>
                  </a:cubicBezTo>
                  <a:cubicBezTo>
                    <a:pt x="11641" y="6350"/>
                    <a:pt x="11337" y="6351"/>
                    <a:pt x="11034" y="6351"/>
                  </a:cubicBezTo>
                  <a:cubicBezTo>
                    <a:pt x="10882" y="6351"/>
                    <a:pt x="10730" y="6350"/>
                    <a:pt x="10578" y="6350"/>
                  </a:cubicBezTo>
                  <a:cubicBezTo>
                    <a:pt x="10420" y="6350"/>
                    <a:pt x="10286" y="6295"/>
                    <a:pt x="10190" y="6163"/>
                  </a:cubicBezTo>
                  <a:cubicBezTo>
                    <a:pt x="10088" y="6023"/>
                    <a:pt x="10068" y="5873"/>
                    <a:pt x="10140" y="5714"/>
                  </a:cubicBezTo>
                  <a:cubicBezTo>
                    <a:pt x="10218" y="5547"/>
                    <a:pt x="10353" y="5455"/>
                    <a:pt x="10538" y="5454"/>
                  </a:cubicBezTo>
                  <a:cubicBezTo>
                    <a:pt x="10602" y="5452"/>
                    <a:pt x="10666" y="5452"/>
                    <a:pt x="10730" y="5452"/>
                  </a:cubicBezTo>
                  <a:cubicBezTo>
                    <a:pt x="10835" y="5452"/>
                    <a:pt x="10939" y="5453"/>
                    <a:pt x="11043" y="5453"/>
                  </a:cubicBezTo>
                  <a:cubicBezTo>
                    <a:pt x="11121" y="5453"/>
                    <a:pt x="11199" y="5452"/>
                    <a:pt x="11277" y="5451"/>
                  </a:cubicBezTo>
                  <a:cubicBezTo>
                    <a:pt x="11443" y="5448"/>
                    <a:pt x="11606" y="5410"/>
                    <a:pt x="11735" y="5301"/>
                  </a:cubicBezTo>
                  <a:cubicBezTo>
                    <a:pt x="11956" y="5115"/>
                    <a:pt x="12057" y="4884"/>
                    <a:pt x="12012" y="4586"/>
                  </a:cubicBezTo>
                  <a:cubicBezTo>
                    <a:pt x="11969" y="4314"/>
                    <a:pt x="11743" y="4070"/>
                    <a:pt x="11498" y="4015"/>
                  </a:cubicBezTo>
                  <a:cubicBezTo>
                    <a:pt x="11349" y="3981"/>
                    <a:pt x="11192" y="3989"/>
                    <a:pt x="11039" y="3974"/>
                  </a:cubicBezTo>
                  <a:cubicBezTo>
                    <a:pt x="10986" y="3969"/>
                    <a:pt x="10934" y="3959"/>
                    <a:pt x="10885" y="3942"/>
                  </a:cubicBezTo>
                  <a:cubicBezTo>
                    <a:pt x="10665" y="3863"/>
                    <a:pt x="10554" y="3618"/>
                    <a:pt x="10590" y="3450"/>
                  </a:cubicBezTo>
                  <a:cubicBezTo>
                    <a:pt x="10646" y="3187"/>
                    <a:pt x="10816" y="3048"/>
                    <a:pt x="11061" y="3041"/>
                  </a:cubicBezTo>
                  <a:cubicBezTo>
                    <a:pt x="11186" y="3036"/>
                    <a:pt x="11311" y="3035"/>
                    <a:pt x="11436" y="3035"/>
                  </a:cubicBezTo>
                  <a:cubicBezTo>
                    <a:pt x="11614" y="3035"/>
                    <a:pt x="11792" y="3038"/>
                    <a:pt x="11970" y="3040"/>
                  </a:cubicBezTo>
                  <a:cubicBezTo>
                    <a:pt x="12002" y="3040"/>
                    <a:pt x="12044" y="3048"/>
                    <a:pt x="12065" y="3070"/>
                  </a:cubicBezTo>
                  <a:cubicBezTo>
                    <a:pt x="12208" y="3205"/>
                    <a:pt x="12346" y="3344"/>
                    <a:pt x="12483" y="3484"/>
                  </a:cubicBezTo>
                  <a:cubicBezTo>
                    <a:pt x="12792" y="3801"/>
                    <a:pt x="13050" y="4154"/>
                    <a:pt x="13280" y="4531"/>
                  </a:cubicBezTo>
                  <a:cubicBezTo>
                    <a:pt x="13626" y="5096"/>
                    <a:pt x="13880" y="5699"/>
                    <a:pt x="14040" y="6348"/>
                  </a:cubicBezTo>
                  <a:lnTo>
                    <a:pt x="13939" y="6348"/>
                  </a:lnTo>
                  <a:cubicBezTo>
                    <a:pt x="13708" y="6348"/>
                    <a:pt x="13479" y="6348"/>
                    <a:pt x="13249" y="6348"/>
                  </a:cubicBezTo>
                  <a:cubicBezTo>
                    <a:pt x="13134" y="6348"/>
                    <a:pt x="13019" y="6348"/>
                    <a:pt x="12904" y="6348"/>
                  </a:cubicBezTo>
                  <a:cubicBezTo>
                    <a:pt x="12761" y="6348"/>
                    <a:pt x="12673" y="6445"/>
                    <a:pt x="12673" y="6593"/>
                  </a:cubicBezTo>
                  <a:cubicBezTo>
                    <a:pt x="12673" y="6732"/>
                    <a:pt x="12760" y="6817"/>
                    <a:pt x="12901" y="6817"/>
                  </a:cubicBezTo>
                  <a:lnTo>
                    <a:pt x="14064" y="6817"/>
                  </a:lnTo>
                  <a:cubicBezTo>
                    <a:pt x="14071" y="6817"/>
                    <a:pt x="14077" y="6817"/>
                    <a:pt x="14083" y="6817"/>
                  </a:cubicBezTo>
                  <a:cubicBezTo>
                    <a:pt x="14118" y="6817"/>
                    <a:pt x="14146" y="6821"/>
                    <a:pt x="14152" y="6876"/>
                  </a:cubicBezTo>
                  <a:cubicBezTo>
                    <a:pt x="14172" y="7079"/>
                    <a:pt x="14218" y="7281"/>
                    <a:pt x="14218" y="7483"/>
                  </a:cubicBezTo>
                  <a:cubicBezTo>
                    <a:pt x="14218" y="7896"/>
                    <a:pt x="14217" y="8308"/>
                    <a:pt x="14179" y="8718"/>
                  </a:cubicBezTo>
                  <a:cubicBezTo>
                    <a:pt x="14152" y="9013"/>
                    <a:pt x="14061" y="9303"/>
                    <a:pt x="14009" y="9597"/>
                  </a:cubicBezTo>
                  <a:cubicBezTo>
                    <a:pt x="13992" y="9693"/>
                    <a:pt x="13950" y="9715"/>
                    <a:pt x="13857" y="9715"/>
                  </a:cubicBezTo>
                  <a:cubicBezTo>
                    <a:pt x="13003" y="9714"/>
                    <a:pt x="12148" y="9714"/>
                    <a:pt x="11294" y="9714"/>
                  </a:cubicBezTo>
                  <a:cubicBezTo>
                    <a:pt x="10238" y="9714"/>
                    <a:pt x="9181" y="9715"/>
                    <a:pt x="8124" y="9718"/>
                  </a:cubicBezTo>
                  <a:cubicBezTo>
                    <a:pt x="8012" y="9718"/>
                    <a:pt x="7886" y="9742"/>
                    <a:pt x="7785" y="9794"/>
                  </a:cubicBezTo>
                  <a:cubicBezTo>
                    <a:pt x="7468" y="9958"/>
                    <a:pt x="7321" y="10222"/>
                    <a:pt x="7324" y="10587"/>
                  </a:cubicBezTo>
                  <a:cubicBezTo>
                    <a:pt x="7328" y="10971"/>
                    <a:pt x="7682" y="11368"/>
                    <a:pt x="8110" y="11368"/>
                  </a:cubicBezTo>
                  <a:lnTo>
                    <a:pt x="10833" y="11368"/>
                  </a:lnTo>
                  <a:cubicBezTo>
                    <a:pt x="10835" y="11385"/>
                    <a:pt x="10835" y="11399"/>
                    <a:pt x="10839" y="11412"/>
                  </a:cubicBezTo>
                  <a:cubicBezTo>
                    <a:pt x="10862" y="11505"/>
                    <a:pt x="10978" y="11601"/>
                    <a:pt x="11063" y="11601"/>
                  </a:cubicBezTo>
                  <a:cubicBezTo>
                    <a:pt x="11064" y="11601"/>
                    <a:pt x="11066" y="11601"/>
                    <a:pt x="11068" y="11601"/>
                  </a:cubicBezTo>
                  <a:cubicBezTo>
                    <a:pt x="11178" y="11595"/>
                    <a:pt x="11287" y="11519"/>
                    <a:pt x="11310" y="11422"/>
                  </a:cubicBezTo>
                  <a:cubicBezTo>
                    <a:pt x="11352" y="11165"/>
                    <a:pt x="11199" y="10944"/>
                    <a:pt x="10948" y="10904"/>
                  </a:cubicBezTo>
                  <a:cubicBezTo>
                    <a:pt x="10825" y="10885"/>
                    <a:pt x="10699" y="10883"/>
                    <a:pt x="10572" y="10883"/>
                  </a:cubicBezTo>
                  <a:cubicBezTo>
                    <a:pt x="10541" y="10883"/>
                    <a:pt x="10509" y="10884"/>
                    <a:pt x="10477" y="10884"/>
                  </a:cubicBezTo>
                  <a:cubicBezTo>
                    <a:pt x="9696" y="10882"/>
                    <a:pt x="8917" y="10882"/>
                    <a:pt x="8137" y="10882"/>
                  </a:cubicBezTo>
                  <a:cubicBezTo>
                    <a:pt x="7916" y="10882"/>
                    <a:pt x="7749" y="10652"/>
                    <a:pt x="7821" y="10444"/>
                  </a:cubicBezTo>
                  <a:cubicBezTo>
                    <a:pt x="7885" y="10262"/>
                    <a:pt x="8007" y="10183"/>
                    <a:pt x="8236" y="10183"/>
                  </a:cubicBezTo>
                  <a:cubicBezTo>
                    <a:pt x="10062" y="10182"/>
                    <a:pt x="11890" y="10182"/>
                    <a:pt x="13715" y="10182"/>
                  </a:cubicBezTo>
                  <a:lnTo>
                    <a:pt x="13823" y="10182"/>
                  </a:lnTo>
                  <a:cubicBezTo>
                    <a:pt x="13792" y="10268"/>
                    <a:pt x="13766" y="10339"/>
                    <a:pt x="13737" y="10408"/>
                  </a:cubicBezTo>
                  <a:cubicBezTo>
                    <a:pt x="13681" y="10545"/>
                    <a:pt x="13712" y="10664"/>
                    <a:pt x="13818" y="10724"/>
                  </a:cubicBezTo>
                  <a:cubicBezTo>
                    <a:pt x="13862" y="10748"/>
                    <a:pt x="13908" y="10760"/>
                    <a:pt x="13952" y="10760"/>
                  </a:cubicBezTo>
                  <a:cubicBezTo>
                    <a:pt x="14053" y="10760"/>
                    <a:pt x="14143" y="10698"/>
                    <a:pt x="14185" y="10587"/>
                  </a:cubicBezTo>
                  <a:cubicBezTo>
                    <a:pt x="14326" y="10216"/>
                    <a:pt x="14449" y="9843"/>
                    <a:pt x="14538" y="9455"/>
                  </a:cubicBezTo>
                  <a:cubicBezTo>
                    <a:pt x="14639" y="9022"/>
                    <a:pt x="14690" y="8584"/>
                    <a:pt x="14708" y="8143"/>
                  </a:cubicBezTo>
                  <a:cubicBezTo>
                    <a:pt x="14721" y="7857"/>
                    <a:pt x="14701" y="7572"/>
                    <a:pt x="14674" y="7287"/>
                  </a:cubicBezTo>
                  <a:cubicBezTo>
                    <a:pt x="14646" y="7000"/>
                    <a:pt x="14602" y="6714"/>
                    <a:pt x="14550" y="6431"/>
                  </a:cubicBezTo>
                  <a:cubicBezTo>
                    <a:pt x="14456" y="5925"/>
                    <a:pt x="14290" y="5439"/>
                    <a:pt x="14067" y="4975"/>
                  </a:cubicBezTo>
                  <a:cubicBezTo>
                    <a:pt x="13939" y="4711"/>
                    <a:pt x="13796" y="4453"/>
                    <a:pt x="13648" y="4201"/>
                  </a:cubicBezTo>
                  <a:cubicBezTo>
                    <a:pt x="13446" y="3861"/>
                    <a:pt x="13204" y="3547"/>
                    <a:pt x="12937" y="3256"/>
                  </a:cubicBezTo>
                  <a:cubicBezTo>
                    <a:pt x="12786" y="3090"/>
                    <a:pt x="12622" y="2932"/>
                    <a:pt x="12459" y="2776"/>
                  </a:cubicBezTo>
                  <a:cubicBezTo>
                    <a:pt x="12322" y="2646"/>
                    <a:pt x="12181" y="2518"/>
                    <a:pt x="12029" y="2403"/>
                  </a:cubicBezTo>
                  <a:cubicBezTo>
                    <a:pt x="11515" y="2012"/>
                    <a:pt x="10961" y="1687"/>
                    <a:pt x="10358" y="1450"/>
                  </a:cubicBezTo>
                  <a:cubicBezTo>
                    <a:pt x="10258" y="1411"/>
                    <a:pt x="10154" y="1364"/>
                    <a:pt x="10049" y="1355"/>
                  </a:cubicBezTo>
                  <a:cubicBezTo>
                    <a:pt x="10045" y="1355"/>
                    <a:pt x="10040" y="1355"/>
                    <a:pt x="10035" y="1355"/>
                  </a:cubicBezTo>
                  <a:close/>
                  <a:moveTo>
                    <a:pt x="1762" y="4855"/>
                  </a:moveTo>
                  <a:cubicBezTo>
                    <a:pt x="1701" y="4855"/>
                    <a:pt x="1643" y="4878"/>
                    <a:pt x="1600" y="4928"/>
                  </a:cubicBezTo>
                  <a:cubicBezTo>
                    <a:pt x="1555" y="4979"/>
                    <a:pt x="1521" y="5050"/>
                    <a:pt x="1495" y="5116"/>
                  </a:cubicBezTo>
                  <a:cubicBezTo>
                    <a:pt x="1372" y="5455"/>
                    <a:pt x="1241" y="5792"/>
                    <a:pt x="1140" y="6137"/>
                  </a:cubicBezTo>
                  <a:cubicBezTo>
                    <a:pt x="1068" y="6382"/>
                    <a:pt x="1032" y="6635"/>
                    <a:pt x="993" y="6887"/>
                  </a:cubicBezTo>
                  <a:cubicBezTo>
                    <a:pt x="959" y="7102"/>
                    <a:pt x="926" y="7320"/>
                    <a:pt x="923" y="7537"/>
                  </a:cubicBezTo>
                  <a:cubicBezTo>
                    <a:pt x="914" y="7967"/>
                    <a:pt x="900" y="8396"/>
                    <a:pt x="973" y="8821"/>
                  </a:cubicBezTo>
                  <a:cubicBezTo>
                    <a:pt x="1011" y="9050"/>
                    <a:pt x="1047" y="9280"/>
                    <a:pt x="1096" y="9506"/>
                  </a:cubicBezTo>
                  <a:cubicBezTo>
                    <a:pt x="1179" y="9902"/>
                    <a:pt x="1313" y="10283"/>
                    <a:pt x="1470" y="10657"/>
                  </a:cubicBezTo>
                  <a:cubicBezTo>
                    <a:pt x="1639" y="11062"/>
                    <a:pt x="1854" y="11443"/>
                    <a:pt x="2093" y="11810"/>
                  </a:cubicBezTo>
                  <a:cubicBezTo>
                    <a:pt x="2144" y="11890"/>
                    <a:pt x="2224" y="11932"/>
                    <a:pt x="2305" y="11932"/>
                  </a:cubicBezTo>
                  <a:cubicBezTo>
                    <a:pt x="2338" y="11932"/>
                    <a:pt x="2371" y="11925"/>
                    <a:pt x="2403" y="11911"/>
                  </a:cubicBezTo>
                  <a:cubicBezTo>
                    <a:pt x="2551" y="11848"/>
                    <a:pt x="2589" y="11675"/>
                    <a:pt x="2486" y="11523"/>
                  </a:cubicBezTo>
                  <a:cubicBezTo>
                    <a:pt x="2279" y="11215"/>
                    <a:pt x="2100" y="10891"/>
                    <a:pt x="1949" y="10552"/>
                  </a:cubicBezTo>
                  <a:cubicBezTo>
                    <a:pt x="1731" y="10066"/>
                    <a:pt x="1579" y="9561"/>
                    <a:pt x="1485" y="9030"/>
                  </a:cubicBezTo>
                  <a:cubicBezTo>
                    <a:pt x="1597" y="9030"/>
                    <a:pt x="1710" y="9032"/>
                    <a:pt x="1822" y="9032"/>
                  </a:cubicBezTo>
                  <a:cubicBezTo>
                    <a:pt x="1878" y="9032"/>
                    <a:pt x="1934" y="9032"/>
                    <a:pt x="1989" y="9030"/>
                  </a:cubicBezTo>
                  <a:cubicBezTo>
                    <a:pt x="2090" y="9029"/>
                    <a:pt x="2191" y="9029"/>
                    <a:pt x="2290" y="9010"/>
                  </a:cubicBezTo>
                  <a:cubicBezTo>
                    <a:pt x="2566" y="8958"/>
                    <a:pt x="2789" y="8817"/>
                    <a:pt x="2971" y="8607"/>
                  </a:cubicBezTo>
                  <a:cubicBezTo>
                    <a:pt x="3116" y="8439"/>
                    <a:pt x="3207" y="8245"/>
                    <a:pt x="3250" y="8026"/>
                  </a:cubicBezTo>
                  <a:cubicBezTo>
                    <a:pt x="3263" y="8024"/>
                    <a:pt x="3275" y="8022"/>
                    <a:pt x="3286" y="8022"/>
                  </a:cubicBezTo>
                  <a:lnTo>
                    <a:pt x="4106" y="8022"/>
                  </a:lnTo>
                  <a:cubicBezTo>
                    <a:pt x="4240" y="8020"/>
                    <a:pt x="4340" y="7921"/>
                    <a:pt x="4340" y="7788"/>
                  </a:cubicBezTo>
                  <a:cubicBezTo>
                    <a:pt x="4340" y="7653"/>
                    <a:pt x="4240" y="7553"/>
                    <a:pt x="4106" y="7553"/>
                  </a:cubicBezTo>
                  <a:lnTo>
                    <a:pt x="3044" y="7553"/>
                  </a:lnTo>
                  <a:cubicBezTo>
                    <a:pt x="2886" y="7553"/>
                    <a:pt x="2795" y="7645"/>
                    <a:pt x="2792" y="7805"/>
                  </a:cubicBezTo>
                  <a:cubicBezTo>
                    <a:pt x="2789" y="8199"/>
                    <a:pt x="2479" y="8529"/>
                    <a:pt x="2077" y="8559"/>
                  </a:cubicBezTo>
                  <a:cubicBezTo>
                    <a:pt x="1997" y="8565"/>
                    <a:pt x="1916" y="8567"/>
                    <a:pt x="1835" y="8567"/>
                  </a:cubicBezTo>
                  <a:cubicBezTo>
                    <a:pt x="1701" y="8567"/>
                    <a:pt x="1565" y="8562"/>
                    <a:pt x="1423" y="8562"/>
                  </a:cubicBezTo>
                  <a:cubicBezTo>
                    <a:pt x="1413" y="8438"/>
                    <a:pt x="1391" y="8321"/>
                    <a:pt x="1391" y="8205"/>
                  </a:cubicBezTo>
                  <a:cubicBezTo>
                    <a:pt x="1390" y="7981"/>
                    <a:pt x="1390" y="7756"/>
                    <a:pt x="1409" y="7534"/>
                  </a:cubicBezTo>
                  <a:cubicBezTo>
                    <a:pt x="1434" y="7232"/>
                    <a:pt x="1462" y="6926"/>
                    <a:pt x="1519" y="6629"/>
                  </a:cubicBezTo>
                  <a:cubicBezTo>
                    <a:pt x="1571" y="6353"/>
                    <a:pt x="1656" y="6080"/>
                    <a:pt x="1743" y="5809"/>
                  </a:cubicBezTo>
                  <a:cubicBezTo>
                    <a:pt x="1812" y="5592"/>
                    <a:pt x="1906" y="5383"/>
                    <a:pt x="1985" y="5168"/>
                  </a:cubicBezTo>
                  <a:cubicBezTo>
                    <a:pt x="2024" y="5066"/>
                    <a:pt x="1981" y="4943"/>
                    <a:pt x="1898" y="4894"/>
                  </a:cubicBezTo>
                  <a:cubicBezTo>
                    <a:pt x="1855" y="4868"/>
                    <a:pt x="1808" y="4855"/>
                    <a:pt x="1762" y="4855"/>
                  </a:cubicBezTo>
                  <a:close/>
                  <a:moveTo>
                    <a:pt x="13060" y="12264"/>
                  </a:moveTo>
                  <a:lnTo>
                    <a:pt x="13060" y="12268"/>
                  </a:lnTo>
                  <a:lnTo>
                    <a:pt x="12988" y="12268"/>
                  </a:lnTo>
                  <a:cubicBezTo>
                    <a:pt x="12864" y="12271"/>
                    <a:pt x="12760" y="12362"/>
                    <a:pt x="12747" y="12480"/>
                  </a:cubicBezTo>
                  <a:cubicBezTo>
                    <a:pt x="12735" y="12568"/>
                    <a:pt x="12799" y="12715"/>
                    <a:pt x="12921" y="12737"/>
                  </a:cubicBezTo>
                  <a:cubicBezTo>
                    <a:pt x="12985" y="12748"/>
                    <a:pt x="13050" y="12754"/>
                    <a:pt x="13114" y="12754"/>
                  </a:cubicBezTo>
                  <a:cubicBezTo>
                    <a:pt x="13240" y="12754"/>
                    <a:pt x="13341" y="12672"/>
                    <a:pt x="13359" y="12561"/>
                  </a:cubicBezTo>
                  <a:cubicBezTo>
                    <a:pt x="13378" y="12423"/>
                    <a:pt x="13321" y="12315"/>
                    <a:pt x="13194" y="12276"/>
                  </a:cubicBezTo>
                  <a:cubicBezTo>
                    <a:pt x="13152" y="12263"/>
                    <a:pt x="13104" y="12268"/>
                    <a:pt x="13060" y="12264"/>
                  </a:cubicBezTo>
                  <a:close/>
                  <a:moveTo>
                    <a:pt x="3305" y="12911"/>
                  </a:moveTo>
                  <a:cubicBezTo>
                    <a:pt x="3272" y="12911"/>
                    <a:pt x="3238" y="12916"/>
                    <a:pt x="3206" y="12926"/>
                  </a:cubicBezTo>
                  <a:cubicBezTo>
                    <a:pt x="2998" y="12986"/>
                    <a:pt x="2943" y="13202"/>
                    <a:pt x="3108" y="13345"/>
                  </a:cubicBezTo>
                  <a:cubicBezTo>
                    <a:pt x="3157" y="13387"/>
                    <a:pt x="3234" y="13397"/>
                    <a:pt x="3296" y="13421"/>
                  </a:cubicBezTo>
                  <a:cubicBezTo>
                    <a:pt x="3430" y="13403"/>
                    <a:pt x="3523" y="13365"/>
                    <a:pt x="3561" y="13280"/>
                  </a:cubicBezTo>
                  <a:cubicBezTo>
                    <a:pt x="3602" y="13198"/>
                    <a:pt x="3596" y="13109"/>
                    <a:pt x="3547" y="13026"/>
                  </a:cubicBezTo>
                  <a:cubicBezTo>
                    <a:pt x="3507" y="12955"/>
                    <a:pt x="3408" y="12911"/>
                    <a:pt x="3305" y="12911"/>
                  </a:cubicBezTo>
                  <a:close/>
                  <a:moveTo>
                    <a:pt x="13636" y="13161"/>
                  </a:moveTo>
                  <a:cubicBezTo>
                    <a:pt x="13578" y="13161"/>
                    <a:pt x="13520" y="13172"/>
                    <a:pt x="13462" y="13181"/>
                  </a:cubicBezTo>
                  <a:cubicBezTo>
                    <a:pt x="13269" y="13209"/>
                    <a:pt x="13201" y="13475"/>
                    <a:pt x="13362" y="13591"/>
                  </a:cubicBezTo>
                  <a:cubicBezTo>
                    <a:pt x="13424" y="13637"/>
                    <a:pt x="13511" y="13649"/>
                    <a:pt x="13584" y="13676"/>
                  </a:cubicBezTo>
                  <a:cubicBezTo>
                    <a:pt x="13589" y="13668"/>
                    <a:pt x="13590" y="13660"/>
                    <a:pt x="13593" y="13653"/>
                  </a:cubicBezTo>
                  <a:lnTo>
                    <a:pt x="13656" y="13653"/>
                  </a:lnTo>
                  <a:cubicBezTo>
                    <a:pt x="13659" y="13653"/>
                    <a:pt x="13663" y="13653"/>
                    <a:pt x="13666" y="13653"/>
                  </a:cubicBezTo>
                  <a:cubicBezTo>
                    <a:pt x="13773" y="13653"/>
                    <a:pt x="13851" y="13606"/>
                    <a:pt x="13896" y="13509"/>
                  </a:cubicBezTo>
                  <a:cubicBezTo>
                    <a:pt x="13939" y="13416"/>
                    <a:pt x="13914" y="13320"/>
                    <a:pt x="13831" y="13237"/>
                  </a:cubicBezTo>
                  <a:cubicBezTo>
                    <a:pt x="13771" y="13178"/>
                    <a:pt x="13705" y="13161"/>
                    <a:pt x="13636" y="13161"/>
                  </a:cubicBezTo>
                  <a:close/>
                  <a:moveTo>
                    <a:pt x="3621" y="13562"/>
                  </a:moveTo>
                  <a:cubicBezTo>
                    <a:pt x="3474" y="13562"/>
                    <a:pt x="3386" y="13652"/>
                    <a:pt x="3386" y="13797"/>
                  </a:cubicBezTo>
                  <a:cubicBezTo>
                    <a:pt x="3386" y="13930"/>
                    <a:pt x="3482" y="14029"/>
                    <a:pt x="3618" y="14031"/>
                  </a:cubicBezTo>
                  <a:cubicBezTo>
                    <a:pt x="3644" y="14032"/>
                    <a:pt x="3669" y="14033"/>
                    <a:pt x="3695" y="14033"/>
                  </a:cubicBezTo>
                  <a:cubicBezTo>
                    <a:pt x="3720" y="14033"/>
                    <a:pt x="3745" y="14032"/>
                    <a:pt x="3770" y="14031"/>
                  </a:cubicBezTo>
                  <a:cubicBezTo>
                    <a:pt x="3891" y="14024"/>
                    <a:pt x="4001" y="13893"/>
                    <a:pt x="3966" y="13756"/>
                  </a:cubicBezTo>
                  <a:cubicBezTo>
                    <a:pt x="3923" y="13590"/>
                    <a:pt x="3884" y="13565"/>
                    <a:pt x="3684" y="13562"/>
                  </a:cubicBezTo>
                  <a:close/>
                  <a:moveTo>
                    <a:pt x="13307" y="11729"/>
                  </a:moveTo>
                  <a:cubicBezTo>
                    <a:pt x="13318" y="11729"/>
                    <a:pt x="13329" y="11729"/>
                    <a:pt x="13339" y="11729"/>
                  </a:cubicBezTo>
                  <a:cubicBezTo>
                    <a:pt x="13349" y="11729"/>
                    <a:pt x="13358" y="11729"/>
                    <a:pt x="13367" y="11729"/>
                  </a:cubicBezTo>
                  <a:cubicBezTo>
                    <a:pt x="14062" y="11729"/>
                    <a:pt x="14619" y="12315"/>
                    <a:pt x="14615" y="13013"/>
                  </a:cubicBezTo>
                  <a:cubicBezTo>
                    <a:pt x="14612" y="13684"/>
                    <a:pt x="14072" y="14283"/>
                    <a:pt x="13334" y="14283"/>
                  </a:cubicBezTo>
                  <a:cubicBezTo>
                    <a:pt x="13316" y="14283"/>
                    <a:pt x="13299" y="14282"/>
                    <a:pt x="13282" y="14282"/>
                  </a:cubicBezTo>
                  <a:cubicBezTo>
                    <a:pt x="12626" y="14257"/>
                    <a:pt x="12068" y="13720"/>
                    <a:pt x="12065" y="12996"/>
                  </a:cubicBezTo>
                  <a:cubicBezTo>
                    <a:pt x="12064" y="12323"/>
                    <a:pt x="12616" y="11729"/>
                    <a:pt x="13307" y="11729"/>
                  </a:cubicBezTo>
                  <a:close/>
                  <a:moveTo>
                    <a:pt x="3503" y="12680"/>
                  </a:moveTo>
                  <a:cubicBezTo>
                    <a:pt x="3510" y="12680"/>
                    <a:pt x="3518" y="12680"/>
                    <a:pt x="3525" y="12681"/>
                  </a:cubicBezTo>
                  <a:cubicBezTo>
                    <a:pt x="3945" y="12691"/>
                    <a:pt x="4331" y="13049"/>
                    <a:pt x="4322" y="13525"/>
                  </a:cubicBezTo>
                  <a:cubicBezTo>
                    <a:pt x="4315" y="13950"/>
                    <a:pt x="3951" y="14336"/>
                    <a:pt x="3502" y="14336"/>
                  </a:cubicBezTo>
                  <a:cubicBezTo>
                    <a:pt x="3057" y="14336"/>
                    <a:pt x="2669" y="13957"/>
                    <a:pt x="2682" y="13505"/>
                  </a:cubicBezTo>
                  <a:cubicBezTo>
                    <a:pt x="2674" y="13071"/>
                    <a:pt x="3037" y="12680"/>
                    <a:pt x="3503" y="12680"/>
                  </a:cubicBezTo>
                  <a:close/>
                  <a:moveTo>
                    <a:pt x="10742" y="13698"/>
                  </a:moveTo>
                  <a:cubicBezTo>
                    <a:pt x="10706" y="13698"/>
                    <a:pt x="10667" y="13707"/>
                    <a:pt x="10629" y="13725"/>
                  </a:cubicBezTo>
                  <a:cubicBezTo>
                    <a:pt x="10170" y="13942"/>
                    <a:pt x="9702" y="14127"/>
                    <a:pt x="9205" y="14224"/>
                  </a:cubicBezTo>
                  <a:cubicBezTo>
                    <a:pt x="8865" y="14290"/>
                    <a:pt x="8520" y="14348"/>
                    <a:pt x="8174" y="14368"/>
                  </a:cubicBezTo>
                  <a:cubicBezTo>
                    <a:pt x="8044" y="14376"/>
                    <a:pt x="7913" y="14379"/>
                    <a:pt x="7782" y="14379"/>
                  </a:cubicBezTo>
                  <a:cubicBezTo>
                    <a:pt x="7433" y="14379"/>
                    <a:pt x="7083" y="14351"/>
                    <a:pt x="6736" y="14287"/>
                  </a:cubicBezTo>
                  <a:cubicBezTo>
                    <a:pt x="6336" y="14214"/>
                    <a:pt x="5946" y="14114"/>
                    <a:pt x="5566" y="13972"/>
                  </a:cubicBezTo>
                  <a:cubicBezTo>
                    <a:pt x="5527" y="13957"/>
                    <a:pt x="5488" y="13948"/>
                    <a:pt x="5450" y="13948"/>
                  </a:cubicBezTo>
                  <a:cubicBezTo>
                    <a:pt x="5413" y="13948"/>
                    <a:pt x="5376" y="13956"/>
                    <a:pt x="5340" y="13976"/>
                  </a:cubicBezTo>
                  <a:cubicBezTo>
                    <a:pt x="5239" y="14029"/>
                    <a:pt x="5210" y="14117"/>
                    <a:pt x="5220" y="14223"/>
                  </a:cubicBezTo>
                  <a:cubicBezTo>
                    <a:pt x="5232" y="14329"/>
                    <a:pt x="5299" y="14395"/>
                    <a:pt x="5396" y="14424"/>
                  </a:cubicBezTo>
                  <a:cubicBezTo>
                    <a:pt x="5686" y="14512"/>
                    <a:pt x="5977" y="14602"/>
                    <a:pt x="6271" y="14679"/>
                  </a:cubicBezTo>
                  <a:cubicBezTo>
                    <a:pt x="6774" y="14813"/>
                    <a:pt x="7288" y="14851"/>
                    <a:pt x="7891" y="14864"/>
                  </a:cubicBezTo>
                  <a:cubicBezTo>
                    <a:pt x="8023" y="14852"/>
                    <a:pt x="8239" y="14842"/>
                    <a:pt x="8455" y="14821"/>
                  </a:cubicBezTo>
                  <a:cubicBezTo>
                    <a:pt x="8693" y="14795"/>
                    <a:pt x="8934" y="14777"/>
                    <a:pt x="9166" y="14725"/>
                  </a:cubicBezTo>
                  <a:cubicBezTo>
                    <a:pt x="9471" y="14658"/>
                    <a:pt x="9774" y="14574"/>
                    <a:pt x="10069" y="14473"/>
                  </a:cubicBezTo>
                  <a:cubicBezTo>
                    <a:pt x="10332" y="14384"/>
                    <a:pt x="10580" y="14261"/>
                    <a:pt x="10833" y="14158"/>
                  </a:cubicBezTo>
                  <a:cubicBezTo>
                    <a:pt x="10954" y="14107"/>
                    <a:pt x="11012" y="13934"/>
                    <a:pt x="10951" y="13826"/>
                  </a:cubicBezTo>
                  <a:cubicBezTo>
                    <a:pt x="10906" y="13746"/>
                    <a:pt x="10829" y="13698"/>
                    <a:pt x="10742" y="13698"/>
                  </a:cubicBezTo>
                  <a:close/>
                  <a:moveTo>
                    <a:pt x="4151" y="11674"/>
                  </a:moveTo>
                  <a:cubicBezTo>
                    <a:pt x="4088" y="11674"/>
                    <a:pt x="4032" y="11699"/>
                    <a:pt x="3987" y="11745"/>
                  </a:cubicBezTo>
                  <a:cubicBezTo>
                    <a:pt x="3909" y="11829"/>
                    <a:pt x="3904" y="11954"/>
                    <a:pt x="3964" y="12067"/>
                  </a:cubicBezTo>
                  <a:cubicBezTo>
                    <a:pt x="3979" y="12095"/>
                    <a:pt x="3977" y="12140"/>
                    <a:pt x="3966" y="12175"/>
                  </a:cubicBezTo>
                  <a:cubicBezTo>
                    <a:pt x="3958" y="12206"/>
                    <a:pt x="3930" y="12234"/>
                    <a:pt x="3913" y="12258"/>
                  </a:cubicBezTo>
                  <a:cubicBezTo>
                    <a:pt x="3815" y="12238"/>
                    <a:pt x="3716" y="12200"/>
                    <a:pt x="3620" y="12200"/>
                  </a:cubicBezTo>
                  <a:cubicBezTo>
                    <a:pt x="3612" y="12200"/>
                    <a:pt x="3604" y="12200"/>
                    <a:pt x="3596" y="12201"/>
                  </a:cubicBezTo>
                  <a:cubicBezTo>
                    <a:pt x="3579" y="12202"/>
                    <a:pt x="3562" y="12203"/>
                    <a:pt x="3547" y="12203"/>
                  </a:cubicBezTo>
                  <a:cubicBezTo>
                    <a:pt x="3416" y="12203"/>
                    <a:pt x="3347" y="12151"/>
                    <a:pt x="3322" y="11999"/>
                  </a:cubicBezTo>
                  <a:cubicBezTo>
                    <a:pt x="3311" y="11921"/>
                    <a:pt x="3191" y="11855"/>
                    <a:pt x="3110" y="11855"/>
                  </a:cubicBezTo>
                  <a:cubicBezTo>
                    <a:pt x="3101" y="11855"/>
                    <a:pt x="3092" y="11856"/>
                    <a:pt x="3084" y="11858"/>
                  </a:cubicBezTo>
                  <a:cubicBezTo>
                    <a:pt x="2936" y="11889"/>
                    <a:pt x="2874" y="11956"/>
                    <a:pt x="2877" y="12088"/>
                  </a:cubicBezTo>
                  <a:cubicBezTo>
                    <a:pt x="2878" y="12149"/>
                    <a:pt x="2899" y="12208"/>
                    <a:pt x="2903" y="12270"/>
                  </a:cubicBezTo>
                  <a:cubicBezTo>
                    <a:pt x="2904" y="12297"/>
                    <a:pt x="2899" y="12340"/>
                    <a:pt x="2881" y="12352"/>
                  </a:cubicBezTo>
                  <a:cubicBezTo>
                    <a:pt x="2749" y="12451"/>
                    <a:pt x="2615" y="12545"/>
                    <a:pt x="2478" y="12640"/>
                  </a:cubicBezTo>
                  <a:cubicBezTo>
                    <a:pt x="2432" y="12621"/>
                    <a:pt x="2373" y="12593"/>
                    <a:pt x="2309" y="12571"/>
                  </a:cubicBezTo>
                  <a:cubicBezTo>
                    <a:pt x="2279" y="12561"/>
                    <a:pt x="2251" y="12555"/>
                    <a:pt x="2224" y="12555"/>
                  </a:cubicBezTo>
                  <a:cubicBezTo>
                    <a:pt x="2140" y="12555"/>
                    <a:pt x="2072" y="12605"/>
                    <a:pt x="2028" y="12698"/>
                  </a:cubicBezTo>
                  <a:cubicBezTo>
                    <a:pt x="1981" y="12803"/>
                    <a:pt x="2021" y="12947"/>
                    <a:pt x="2119" y="13003"/>
                  </a:cubicBezTo>
                  <a:lnTo>
                    <a:pt x="2249" y="13075"/>
                  </a:lnTo>
                  <a:cubicBezTo>
                    <a:pt x="2228" y="13227"/>
                    <a:pt x="2197" y="13365"/>
                    <a:pt x="2194" y="13503"/>
                  </a:cubicBezTo>
                  <a:cubicBezTo>
                    <a:pt x="2194" y="13603"/>
                    <a:pt x="2168" y="13639"/>
                    <a:pt x="2070" y="13653"/>
                  </a:cubicBezTo>
                  <a:cubicBezTo>
                    <a:pt x="1963" y="13669"/>
                    <a:pt x="1875" y="13803"/>
                    <a:pt x="1891" y="13900"/>
                  </a:cubicBezTo>
                  <a:cubicBezTo>
                    <a:pt x="1915" y="14052"/>
                    <a:pt x="1975" y="14116"/>
                    <a:pt x="2110" y="14116"/>
                  </a:cubicBezTo>
                  <a:cubicBezTo>
                    <a:pt x="2116" y="14116"/>
                    <a:pt x="2122" y="14116"/>
                    <a:pt x="2128" y="14116"/>
                  </a:cubicBezTo>
                  <a:cubicBezTo>
                    <a:pt x="2194" y="14114"/>
                    <a:pt x="2259" y="14100"/>
                    <a:pt x="2305" y="14093"/>
                  </a:cubicBezTo>
                  <a:cubicBezTo>
                    <a:pt x="2414" y="14223"/>
                    <a:pt x="2518" y="14344"/>
                    <a:pt x="2618" y="14467"/>
                  </a:cubicBezTo>
                  <a:cubicBezTo>
                    <a:pt x="2631" y="14483"/>
                    <a:pt x="2629" y="14521"/>
                    <a:pt x="2619" y="14541"/>
                  </a:cubicBezTo>
                  <a:cubicBezTo>
                    <a:pt x="2587" y="14607"/>
                    <a:pt x="2543" y="14668"/>
                    <a:pt x="2515" y="14734"/>
                  </a:cubicBezTo>
                  <a:cubicBezTo>
                    <a:pt x="2454" y="14886"/>
                    <a:pt x="2522" y="15073"/>
                    <a:pt x="2724" y="15073"/>
                  </a:cubicBezTo>
                  <a:cubicBezTo>
                    <a:pt x="2727" y="15073"/>
                    <a:pt x="2730" y="15073"/>
                    <a:pt x="2733" y="15073"/>
                  </a:cubicBezTo>
                  <a:cubicBezTo>
                    <a:pt x="2854" y="15068"/>
                    <a:pt x="2919" y="15001"/>
                    <a:pt x="2963" y="14908"/>
                  </a:cubicBezTo>
                  <a:cubicBezTo>
                    <a:pt x="3008" y="14820"/>
                    <a:pt x="3052" y="14758"/>
                    <a:pt x="3139" y="14758"/>
                  </a:cubicBezTo>
                  <a:cubicBezTo>
                    <a:pt x="3167" y="14758"/>
                    <a:pt x="3198" y="14764"/>
                    <a:pt x="3236" y="14777"/>
                  </a:cubicBezTo>
                  <a:cubicBezTo>
                    <a:pt x="3350" y="14816"/>
                    <a:pt x="3482" y="14805"/>
                    <a:pt x="3609" y="14816"/>
                  </a:cubicBezTo>
                  <a:cubicBezTo>
                    <a:pt x="3683" y="15045"/>
                    <a:pt x="3758" y="15148"/>
                    <a:pt x="3864" y="15148"/>
                  </a:cubicBezTo>
                  <a:cubicBezTo>
                    <a:pt x="3884" y="15148"/>
                    <a:pt x="3904" y="15144"/>
                    <a:pt x="3926" y="15138"/>
                  </a:cubicBezTo>
                  <a:cubicBezTo>
                    <a:pt x="3981" y="15122"/>
                    <a:pt x="4043" y="15086"/>
                    <a:pt x="4077" y="15040"/>
                  </a:cubicBezTo>
                  <a:cubicBezTo>
                    <a:pt x="4164" y="14924"/>
                    <a:pt x="4102" y="14800"/>
                    <a:pt x="4079" y="14700"/>
                  </a:cubicBezTo>
                  <a:cubicBezTo>
                    <a:pt x="4226" y="14581"/>
                    <a:pt x="4363" y="14469"/>
                    <a:pt x="4503" y="14355"/>
                  </a:cubicBezTo>
                  <a:cubicBezTo>
                    <a:pt x="4591" y="14398"/>
                    <a:pt x="4663" y="14420"/>
                    <a:pt x="4724" y="14420"/>
                  </a:cubicBezTo>
                  <a:cubicBezTo>
                    <a:pt x="4805" y="14420"/>
                    <a:pt x="4865" y="14379"/>
                    <a:pt x="4910" y="14296"/>
                  </a:cubicBezTo>
                  <a:cubicBezTo>
                    <a:pt x="4981" y="14168"/>
                    <a:pt x="4918" y="14037"/>
                    <a:pt x="4745" y="13930"/>
                  </a:cubicBezTo>
                  <a:cubicBezTo>
                    <a:pt x="4765" y="13747"/>
                    <a:pt x="4785" y="13568"/>
                    <a:pt x="4805" y="13385"/>
                  </a:cubicBezTo>
                  <a:cubicBezTo>
                    <a:pt x="4860" y="13368"/>
                    <a:pt x="4931" y="13349"/>
                    <a:pt x="5000" y="13328"/>
                  </a:cubicBezTo>
                  <a:cubicBezTo>
                    <a:pt x="5141" y="13281"/>
                    <a:pt x="5204" y="13158"/>
                    <a:pt x="5158" y="13015"/>
                  </a:cubicBezTo>
                  <a:cubicBezTo>
                    <a:pt x="5134" y="12925"/>
                    <a:pt x="5033" y="12860"/>
                    <a:pt x="4929" y="12860"/>
                  </a:cubicBezTo>
                  <a:cubicBezTo>
                    <a:pt x="4907" y="12860"/>
                    <a:pt x="4884" y="12863"/>
                    <a:pt x="4863" y="12869"/>
                  </a:cubicBezTo>
                  <a:cubicBezTo>
                    <a:pt x="4799" y="12888"/>
                    <a:pt x="4735" y="12907"/>
                    <a:pt x="4686" y="12921"/>
                  </a:cubicBezTo>
                  <a:cubicBezTo>
                    <a:pt x="4572" y="12774"/>
                    <a:pt x="4464" y="12633"/>
                    <a:pt x="4347" y="12480"/>
                  </a:cubicBezTo>
                  <a:cubicBezTo>
                    <a:pt x="4367" y="12449"/>
                    <a:pt x="4397" y="12395"/>
                    <a:pt x="4432" y="12338"/>
                  </a:cubicBezTo>
                  <a:cubicBezTo>
                    <a:pt x="4456" y="12346"/>
                    <a:pt x="4481" y="12350"/>
                    <a:pt x="4505" y="12350"/>
                  </a:cubicBezTo>
                  <a:cubicBezTo>
                    <a:pt x="4598" y="12350"/>
                    <a:pt x="4687" y="12294"/>
                    <a:pt x="4713" y="12222"/>
                  </a:cubicBezTo>
                  <a:cubicBezTo>
                    <a:pt x="4755" y="12106"/>
                    <a:pt x="4752" y="11983"/>
                    <a:pt x="4632" y="11910"/>
                  </a:cubicBezTo>
                  <a:cubicBezTo>
                    <a:pt x="4520" y="11840"/>
                    <a:pt x="4405" y="11773"/>
                    <a:pt x="4288" y="11711"/>
                  </a:cubicBezTo>
                  <a:cubicBezTo>
                    <a:pt x="4240" y="11686"/>
                    <a:pt x="4194" y="11674"/>
                    <a:pt x="4151" y="11674"/>
                  </a:cubicBezTo>
                  <a:close/>
                  <a:moveTo>
                    <a:pt x="12786" y="10758"/>
                  </a:moveTo>
                  <a:cubicBezTo>
                    <a:pt x="12778" y="10758"/>
                    <a:pt x="12769" y="10759"/>
                    <a:pt x="12761" y="10760"/>
                  </a:cubicBezTo>
                  <a:cubicBezTo>
                    <a:pt x="12635" y="10774"/>
                    <a:pt x="12539" y="10868"/>
                    <a:pt x="12551" y="10989"/>
                  </a:cubicBezTo>
                  <a:cubicBezTo>
                    <a:pt x="12561" y="11098"/>
                    <a:pt x="12588" y="11209"/>
                    <a:pt x="12623" y="11313"/>
                  </a:cubicBezTo>
                  <a:cubicBezTo>
                    <a:pt x="12645" y="11376"/>
                    <a:pt x="12626" y="11399"/>
                    <a:pt x="12575" y="11421"/>
                  </a:cubicBezTo>
                  <a:cubicBezTo>
                    <a:pt x="12525" y="11443"/>
                    <a:pt x="12475" y="11470"/>
                    <a:pt x="12427" y="11499"/>
                  </a:cubicBezTo>
                  <a:cubicBezTo>
                    <a:pt x="12264" y="11601"/>
                    <a:pt x="12110" y="11716"/>
                    <a:pt x="11998" y="11875"/>
                  </a:cubicBezTo>
                  <a:cubicBezTo>
                    <a:pt x="11977" y="11904"/>
                    <a:pt x="11956" y="11919"/>
                    <a:pt x="11932" y="11919"/>
                  </a:cubicBezTo>
                  <a:cubicBezTo>
                    <a:pt x="11915" y="11919"/>
                    <a:pt x="11896" y="11911"/>
                    <a:pt x="11874" y="11895"/>
                  </a:cubicBezTo>
                  <a:cubicBezTo>
                    <a:pt x="11812" y="11850"/>
                    <a:pt x="11741" y="11817"/>
                    <a:pt x="11675" y="11781"/>
                  </a:cubicBezTo>
                  <a:cubicBezTo>
                    <a:pt x="11632" y="11759"/>
                    <a:pt x="11588" y="11748"/>
                    <a:pt x="11548" y="11748"/>
                  </a:cubicBezTo>
                  <a:cubicBezTo>
                    <a:pt x="11470" y="11748"/>
                    <a:pt x="11401" y="11787"/>
                    <a:pt x="11359" y="11859"/>
                  </a:cubicBezTo>
                  <a:cubicBezTo>
                    <a:pt x="11287" y="11985"/>
                    <a:pt x="11319" y="12120"/>
                    <a:pt x="11438" y="12198"/>
                  </a:cubicBezTo>
                  <a:cubicBezTo>
                    <a:pt x="11511" y="12242"/>
                    <a:pt x="11588" y="12280"/>
                    <a:pt x="11659" y="12329"/>
                  </a:cubicBezTo>
                  <a:cubicBezTo>
                    <a:pt x="11681" y="12343"/>
                    <a:pt x="11698" y="12385"/>
                    <a:pt x="11694" y="12410"/>
                  </a:cubicBezTo>
                  <a:cubicBezTo>
                    <a:pt x="11675" y="12502"/>
                    <a:pt x="11634" y="12590"/>
                    <a:pt x="11624" y="12682"/>
                  </a:cubicBezTo>
                  <a:cubicBezTo>
                    <a:pt x="11603" y="12864"/>
                    <a:pt x="11597" y="13047"/>
                    <a:pt x="11583" y="13245"/>
                  </a:cubicBezTo>
                  <a:cubicBezTo>
                    <a:pt x="11513" y="13267"/>
                    <a:pt x="11415" y="13296"/>
                    <a:pt x="11320" y="13328"/>
                  </a:cubicBezTo>
                  <a:cubicBezTo>
                    <a:pt x="11211" y="13364"/>
                    <a:pt x="11155" y="13460"/>
                    <a:pt x="11163" y="13591"/>
                  </a:cubicBezTo>
                  <a:cubicBezTo>
                    <a:pt x="11169" y="13681"/>
                    <a:pt x="11244" y="13776"/>
                    <a:pt x="11343" y="13777"/>
                  </a:cubicBezTo>
                  <a:cubicBezTo>
                    <a:pt x="11346" y="13777"/>
                    <a:pt x="11348" y="13777"/>
                    <a:pt x="11351" y="13777"/>
                  </a:cubicBezTo>
                  <a:cubicBezTo>
                    <a:pt x="11455" y="13777"/>
                    <a:pt x="11562" y="13749"/>
                    <a:pt x="11663" y="13725"/>
                  </a:cubicBezTo>
                  <a:cubicBezTo>
                    <a:pt x="11682" y="13721"/>
                    <a:pt x="11696" y="13717"/>
                    <a:pt x="11709" y="13717"/>
                  </a:cubicBezTo>
                  <a:cubicBezTo>
                    <a:pt x="11729" y="13717"/>
                    <a:pt x="11743" y="13728"/>
                    <a:pt x="11761" y="13767"/>
                  </a:cubicBezTo>
                  <a:cubicBezTo>
                    <a:pt x="11877" y="14021"/>
                    <a:pt x="12058" y="14225"/>
                    <a:pt x="12271" y="14404"/>
                  </a:cubicBezTo>
                  <a:cubicBezTo>
                    <a:pt x="12261" y="14420"/>
                    <a:pt x="12251" y="14439"/>
                    <a:pt x="12240" y="14456"/>
                  </a:cubicBezTo>
                  <a:cubicBezTo>
                    <a:pt x="12201" y="14534"/>
                    <a:pt x="12152" y="14596"/>
                    <a:pt x="12055" y="14612"/>
                  </a:cubicBezTo>
                  <a:cubicBezTo>
                    <a:pt x="11879" y="14640"/>
                    <a:pt x="11822" y="14894"/>
                    <a:pt x="11954" y="15009"/>
                  </a:cubicBezTo>
                  <a:cubicBezTo>
                    <a:pt x="12029" y="15076"/>
                    <a:pt x="12130" y="15116"/>
                    <a:pt x="12218" y="15166"/>
                  </a:cubicBezTo>
                  <a:cubicBezTo>
                    <a:pt x="12264" y="15193"/>
                    <a:pt x="12310" y="15207"/>
                    <a:pt x="12355" y="15207"/>
                  </a:cubicBezTo>
                  <a:cubicBezTo>
                    <a:pt x="12399" y="15207"/>
                    <a:pt x="12442" y="15193"/>
                    <a:pt x="12485" y="15165"/>
                  </a:cubicBezTo>
                  <a:cubicBezTo>
                    <a:pt x="12588" y="15097"/>
                    <a:pt x="12597" y="14996"/>
                    <a:pt x="12578" y="14887"/>
                  </a:cubicBezTo>
                  <a:cubicBezTo>
                    <a:pt x="12575" y="14865"/>
                    <a:pt x="12570" y="14841"/>
                    <a:pt x="12578" y="14823"/>
                  </a:cubicBezTo>
                  <a:cubicBezTo>
                    <a:pt x="12612" y="14763"/>
                    <a:pt x="12650" y="14705"/>
                    <a:pt x="12685" y="14648"/>
                  </a:cubicBezTo>
                  <a:cubicBezTo>
                    <a:pt x="12693" y="14648"/>
                    <a:pt x="12698" y="14647"/>
                    <a:pt x="12702" y="14647"/>
                  </a:cubicBezTo>
                  <a:cubicBezTo>
                    <a:pt x="12704" y="14647"/>
                    <a:pt x="12706" y="14647"/>
                    <a:pt x="12707" y="14648"/>
                  </a:cubicBezTo>
                  <a:cubicBezTo>
                    <a:pt x="12900" y="14722"/>
                    <a:pt x="13098" y="14768"/>
                    <a:pt x="13302" y="14768"/>
                  </a:cubicBezTo>
                  <a:cubicBezTo>
                    <a:pt x="13362" y="14768"/>
                    <a:pt x="13423" y="14764"/>
                    <a:pt x="13485" y="14756"/>
                  </a:cubicBezTo>
                  <a:cubicBezTo>
                    <a:pt x="13497" y="14754"/>
                    <a:pt x="13508" y="14753"/>
                    <a:pt x="13518" y="14753"/>
                  </a:cubicBezTo>
                  <a:cubicBezTo>
                    <a:pt x="13555" y="14753"/>
                    <a:pt x="13580" y="14767"/>
                    <a:pt x="13597" y="14829"/>
                  </a:cubicBezTo>
                  <a:cubicBezTo>
                    <a:pt x="13639" y="14981"/>
                    <a:pt x="13642" y="15162"/>
                    <a:pt x="13823" y="15240"/>
                  </a:cubicBezTo>
                  <a:lnTo>
                    <a:pt x="13950" y="15240"/>
                  </a:lnTo>
                  <a:cubicBezTo>
                    <a:pt x="14143" y="15145"/>
                    <a:pt x="14168" y="15064"/>
                    <a:pt x="14087" y="14793"/>
                  </a:cubicBezTo>
                  <a:cubicBezTo>
                    <a:pt x="14071" y="14737"/>
                    <a:pt x="14053" y="14682"/>
                    <a:pt x="14035" y="14619"/>
                  </a:cubicBezTo>
                  <a:cubicBezTo>
                    <a:pt x="14318" y="14504"/>
                    <a:pt x="14540" y="14315"/>
                    <a:pt x="14731" y="14074"/>
                  </a:cubicBezTo>
                  <a:cubicBezTo>
                    <a:pt x="14796" y="14109"/>
                    <a:pt x="14867" y="14143"/>
                    <a:pt x="14933" y="14181"/>
                  </a:cubicBezTo>
                  <a:cubicBezTo>
                    <a:pt x="14976" y="14205"/>
                    <a:pt x="15018" y="14215"/>
                    <a:pt x="15057" y="14215"/>
                  </a:cubicBezTo>
                  <a:cubicBezTo>
                    <a:pt x="15150" y="14215"/>
                    <a:pt x="15228" y="14157"/>
                    <a:pt x="15265" y="14081"/>
                  </a:cubicBezTo>
                  <a:cubicBezTo>
                    <a:pt x="15314" y="13980"/>
                    <a:pt x="15289" y="13813"/>
                    <a:pt x="15149" y="13748"/>
                  </a:cubicBezTo>
                  <a:cubicBezTo>
                    <a:pt x="15092" y="13721"/>
                    <a:pt x="15015" y="13697"/>
                    <a:pt x="14991" y="13648"/>
                  </a:cubicBezTo>
                  <a:cubicBezTo>
                    <a:pt x="14972" y="13609"/>
                    <a:pt x="15015" y="13534"/>
                    <a:pt x="15031" y="13476"/>
                  </a:cubicBezTo>
                  <a:cubicBezTo>
                    <a:pt x="15090" y="13244"/>
                    <a:pt x="15097" y="13011"/>
                    <a:pt x="15080" y="12767"/>
                  </a:cubicBezTo>
                  <a:cubicBezTo>
                    <a:pt x="15182" y="12738"/>
                    <a:pt x="15285" y="12702"/>
                    <a:pt x="15390" y="12679"/>
                  </a:cubicBezTo>
                  <a:cubicBezTo>
                    <a:pt x="15498" y="12655"/>
                    <a:pt x="15574" y="12601"/>
                    <a:pt x="15625" y="12503"/>
                  </a:cubicBezTo>
                  <a:lnTo>
                    <a:pt x="15625" y="12342"/>
                  </a:lnTo>
                  <a:cubicBezTo>
                    <a:pt x="15553" y="12232"/>
                    <a:pt x="15503" y="12188"/>
                    <a:pt x="15416" y="12188"/>
                  </a:cubicBezTo>
                  <a:cubicBezTo>
                    <a:pt x="15377" y="12188"/>
                    <a:pt x="15329" y="12197"/>
                    <a:pt x="15267" y="12214"/>
                  </a:cubicBezTo>
                  <a:cubicBezTo>
                    <a:pt x="15161" y="12241"/>
                    <a:pt x="15054" y="12270"/>
                    <a:pt x="14953" y="12297"/>
                  </a:cubicBezTo>
                  <a:cubicBezTo>
                    <a:pt x="14893" y="12192"/>
                    <a:pt x="14842" y="12088"/>
                    <a:pt x="14775" y="11996"/>
                  </a:cubicBezTo>
                  <a:cubicBezTo>
                    <a:pt x="14730" y="11933"/>
                    <a:pt x="14731" y="11897"/>
                    <a:pt x="14782" y="11839"/>
                  </a:cubicBezTo>
                  <a:cubicBezTo>
                    <a:pt x="14847" y="11767"/>
                    <a:pt x="14901" y="11686"/>
                    <a:pt x="14888" y="11578"/>
                  </a:cubicBezTo>
                  <a:cubicBezTo>
                    <a:pt x="14878" y="11487"/>
                    <a:pt x="14845" y="11418"/>
                    <a:pt x="14756" y="11389"/>
                  </a:cubicBezTo>
                  <a:cubicBezTo>
                    <a:pt x="14716" y="11376"/>
                    <a:pt x="14677" y="11366"/>
                    <a:pt x="14638" y="11366"/>
                  </a:cubicBezTo>
                  <a:cubicBezTo>
                    <a:pt x="14594" y="11366"/>
                    <a:pt x="14551" y="11379"/>
                    <a:pt x="14512" y="11414"/>
                  </a:cubicBezTo>
                  <a:cubicBezTo>
                    <a:pt x="14460" y="11461"/>
                    <a:pt x="14417" y="11519"/>
                    <a:pt x="14364" y="11577"/>
                  </a:cubicBezTo>
                  <a:cubicBezTo>
                    <a:pt x="14051" y="11352"/>
                    <a:pt x="13710" y="11244"/>
                    <a:pt x="13339" y="11244"/>
                  </a:cubicBezTo>
                  <a:cubicBezTo>
                    <a:pt x="13265" y="11244"/>
                    <a:pt x="13190" y="11248"/>
                    <a:pt x="13114" y="11257"/>
                  </a:cubicBezTo>
                  <a:cubicBezTo>
                    <a:pt x="13109" y="11250"/>
                    <a:pt x="13099" y="11239"/>
                    <a:pt x="13094" y="11225"/>
                  </a:cubicBezTo>
                  <a:cubicBezTo>
                    <a:pt x="13067" y="11130"/>
                    <a:pt x="13041" y="11033"/>
                    <a:pt x="13015" y="10937"/>
                  </a:cubicBezTo>
                  <a:cubicBezTo>
                    <a:pt x="12990" y="10838"/>
                    <a:pt x="12887" y="10758"/>
                    <a:pt x="12786" y="1075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8"/>
          <p:cNvGrpSpPr/>
          <p:nvPr/>
        </p:nvGrpSpPr>
        <p:grpSpPr>
          <a:xfrm>
            <a:off x="5409310" y="4009360"/>
            <a:ext cx="590700" cy="590700"/>
            <a:chOff x="5409310" y="4017345"/>
            <a:chExt cx="590700" cy="590700"/>
          </a:xfrm>
        </p:grpSpPr>
        <p:sp>
          <p:nvSpPr>
            <p:cNvPr id="565" name="Google Shape;565;p48"/>
            <p:cNvSpPr/>
            <p:nvPr/>
          </p:nvSpPr>
          <p:spPr>
            <a:xfrm>
              <a:off x="5409310" y="40173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66" name="Google Shape;566;p48"/>
            <p:cNvSpPr/>
            <p:nvPr/>
          </p:nvSpPr>
          <p:spPr>
            <a:xfrm>
              <a:off x="5471935" y="4072882"/>
              <a:ext cx="465450" cy="469203"/>
            </a:xfrm>
            <a:custGeom>
              <a:avLst/>
              <a:gdLst/>
              <a:ahLst/>
              <a:cxnLst/>
              <a:rect l="l" t="t" r="r" b="b"/>
              <a:pathLst>
                <a:path w="15627" h="15753" extrusionOk="0">
                  <a:moveTo>
                    <a:pt x="11587" y="3402"/>
                  </a:moveTo>
                  <a:cubicBezTo>
                    <a:pt x="11606" y="3402"/>
                    <a:pt x="11627" y="3412"/>
                    <a:pt x="11650" y="3434"/>
                  </a:cubicBezTo>
                  <a:cubicBezTo>
                    <a:pt x="11663" y="3447"/>
                    <a:pt x="11679" y="3456"/>
                    <a:pt x="11692" y="3469"/>
                  </a:cubicBezTo>
                  <a:cubicBezTo>
                    <a:pt x="12094" y="3849"/>
                    <a:pt x="12462" y="4257"/>
                    <a:pt x="12754" y="4730"/>
                  </a:cubicBezTo>
                  <a:cubicBezTo>
                    <a:pt x="12773" y="4759"/>
                    <a:pt x="12787" y="4793"/>
                    <a:pt x="12803" y="4825"/>
                  </a:cubicBezTo>
                  <a:cubicBezTo>
                    <a:pt x="12426" y="5092"/>
                    <a:pt x="12047" y="5357"/>
                    <a:pt x="11670" y="5620"/>
                  </a:cubicBezTo>
                  <a:cubicBezTo>
                    <a:pt x="11624" y="5652"/>
                    <a:pt x="11591" y="5669"/>
                    <a:pt x="11561" y="5669"/>
                  </a:cubicBezTo>
                  <a:cubicBezTo>
                    <a:pt x="11526" y="5669"/>
                    <a:pt x="11494" y="5647"/>
                    <a:pt x="11449" y="5600"/>
                  </a:cubicBezTo>
                  <a:cubicBezTo>
                    <a:pt x="11211" y="5355"/>
                    <a:pt x="10936" y="5169"/>
                    <a:pt x="10595" y="5061"/>
                  </a:cubicBezTo>
                  <a:cubicBezTo>
                    <a:pt x="10703" y="4868"/>
                    <a:pt x="10806" y="4688"/>
                    <a:pt x="10908" y="4508"/>
                  </a:cubicBezTo>
                  <a:cubicBezTo>
                    <a:pt x="11058" y="4246"/>
                    <a:pt x="11211" y="3983"/>
                    <a:pt x="11361" y="3723"/>
                  </a:cubicBezTo>
                  <a:cubicBezTo>
                    <a:pt x="11411" y="3636"/>
                    <a:pt x="11456" y="3548"/>
                    <a:pt x="11508" y="3463"/>
                  </a:cubicBezTo>
                  <a:cubicBezTo>
                    <a:pt x="11529" y="3427"/>
                    <a:pt x="11555" y="3402"/>
                    <a:pt x="11587" y="3402"/>
                  </a:cubicBezTo>
                  <a:close/>
                  <a:moveTo>
                    <a:pt x="13042" y="5253"/>
                  </a:moveTo>
                  <a:cubicBezTo>
                    <a:pt x="13257" y="5704"/>
                    <a:pt x="13430" y="6165"/>
                    <a:pt x="13521" y="6652"/>
                  </a:cubicBezTo>
                  <a:cubicBezTo>
                    <a:pt x="13567" y="6904"/>
                    <a:pt x="13597" y="7158"/>
                    <a:pt x="13629" y="7412"/>
                  </a:cubicBezTo>
                  <a:cubicBezTo>
                    <a:pt x="13645" y="7541"/>
                    <a:pt x="13645" y="7674"/>
                    <a:pt x="13645" y="7805"/>
                  </a:cubicBezTo>
                  <a:cubicBezTo>
                    <a:pt x="13645" y="7830"/>
                    <a:pt x="13617" y="7871"/>
                    <a:pt x="13593" y="7887"/>
                  </a:cubicBezTo>
                  <a:cubicBezTo>
                    <a:pt x="13331" y="8046"/>
                    <a:pt x="13068" y="8201"/>
                    <a:pt x="12805" y="8354"/>
                  </a:cubicBezTo>
                  <a:cubicBezTo>
                    <a:pt x="12724" y="8402"/>
                    <a:pt x="12682" y="8474"/>
                    <a:pt x="12663" y="8557"/>
                  </a:cubicBezTo>
                  <a:cubicBezTo>
                    <a:pt x="12580" y="8910"/>
                    <a:pt x="12401" y="9204"/>
                    <a:pt x="12140" y="9454"/>
                  </a:cubicBezTo>
                  <a:cubicBezTo>
                    <a:pt x="11967" y="9617"/>
                    <a:pt x="11800" y="9788"/>
                    <a:pt x="11630" y="9954"/>
                  </a:cubicBezTo>
                  <a:cubicBezTo>
                    <a:pt x="11614" y="9941"/>
                    <a:pt x="11607" y="9936"/>
                    <a:pt x="11601" y="9929"/>
                  </a:cubicBezTo>
                  <a:cubicBezTo>
                    <a:pt x="11173" y="9506"/>
                    <a:pt x="10744" y="9083"/>
                    <a:pt x="10316" y="8661"/>
                  </a:cubicBezTo>
                  <a:cubicBezTo>
                    <a:pt x="9958" y="8309"/>
                    <a:pt x="9604" y="7958"/>
                    <a:pt x="9245" y="7611"/>
                  </a:cubicBezTo>
                  <a:cubicBezTo>
                    <a:pt x="9190" y="7556"/>
                    <a:pt x="9163" y="7511"/>
                    <a:pt x="9228" y="7448"/>
                  </a:cubicBezTo>
                  <a:cubicBezTo>
                    <a:pt x="9231" y="7445"/>
                    <a:pt x="9235" y="7439"/>
                    <a:pt x="9236" y="7433"/>
                  </a:cubicBezTo>
                  <a:cubicBezTo>
                    <a:pt x="9277" y="7331"/>
                    <a:pt x="9337" y="7275"/>
                    <a:pt x="9458" y="7260"/>
                  </a:cubicBezTo>
                  <a:cubicBezTo>
                    <a:pt x="9603" y="7245"/>
                    <a:pt x="9682" y="7105"/>
                    <a:pt x="9647" y="6972"/>
                  </a:cubicBezTo>
                  <a:cubicBezTo>
                    <a:pt x="9617" y="6854"/>
                    <a:pt x="9536" y="6792"/>
                    <a:pt x="9419" y="6792"/>
                  </a:cubicBezTo>
                  <a:cubicBezTo>
                    <a:pt x="9395" y="6792"/>
                    <a:pt x="9371" y="6794"/>
                    <a:pt x="9345" y="6799"/>
                  </a:cubicBezTo>
                  <a:cubicBezTo>
                    <a:pt x="8914" y="6881"/>
                    <a:pt x="8484" y="6956"/>
                    <a:pt x="8055" y="7037"/>
                  </a:cubicBezTo>
                  <a:cubicBezTo>
                    <a:pt x="7952" y="7057"/>
                    <a:pt x="7850" y="7086"/>
                    <a:pt x="7746" y="7106"/>
                  </a:cubicBezTo>
                  <a:cubicBezTo>
                    <a:pt x="7648" y="7126"/>
                    <a:pt x="7602" y="7196"/>
                    <a:pt x="7584" y="7282"/>
                  </a:cubicBezTo>
                  <a:cubicBezTo>
                    <a:pt x="7549" y="7425"/>
                    <a:pt x="7523" y="7569"/>
                    <a:pt x="7491" y="7711"/>
                  </a:cubicBezTo>
                  <a:cubicBezTo>
                    <a:pt x="7443" y="7920"/>
                    <a:pt x="7237" y="8082"/>
                    <a:pt x="7022" y="8082"/>
                  </a:cubicBezTo>
                  <a:cubicBezTo>
                    <a:pt x="7006" y="8082"/>
                    <a:pt x="6989" y="8081"/>
                    <a:pt x="6973" y="8079"/>
                  </a:cubicBezTo>
                  <a:cubicBezTo>
                    <a:pt x="6730" y="8050"/>
                    <a:pt x="6529" y="7837"/>
                    <a:pt x="6540" y="7602"/>
                  </a:cubicBezTo>
                  <a:cubicBezTo>
                    <a:pt x="6550" y="7360"/>
                    <a:pt x="6539" y="7115"/>
                    <a:pt x="6614" y="6881"/>
                  </a:cubicBezTo>
                  <a:cubicBezTo>
                    <a:pt x="6680" y="6675"/>
                    <a:pt x="6817" y="6521"/>
                    <a:pt x="6988" y="6397"/>
                  </a:cubicBezTo>
                  <a:cubicBezTo>
                    <a:pt x="7372" y="6122"/>
                    <a:pt x="7759" y="5851"/>
                    <a:pt x="8148" y="5580"/>
                  </a:cubicBezTo>
                  <a:cubicBezTo>
                    <a:pt x="8249" y="5509"/>
                    <a:pt x="8361" y="5469"/>
                    <a:pt x="8490" y="5469"/>
                  </a:cubicBezTo>
                  <a:cubicBezTo>
                    <a:pt x="8494" y="5469"/>
                    <a:pt x="8498" y="5469"/>
                    <a:pt x="8503" y="5469"/>
                  </a:cubicBezTo>
                  <a:cubicBezTo>
                    <a:pt x="8713" y="5471"/>
                    <a:pt x="8922" y="5471"/>
                    <a:pt x="9132" y="5471"/>
                  </a:cubicBezTo>
                  <a:cubicBezTo>
                    <a:pt x="9301" y="5471"/>
                    <a:pt x="9471" y="5471"/>
                    <a:pt x="9641" y="5471"/>
                  </a:cubicBezTo>
                  <a:cubicBezTo>
                    <a:pt x="9802" y="5471"/>
                    <a:pt x="9962" y="5471"/>
                    <a:pt x="10123" y="5472"/>
                  </a:cubicBezTo>
                  <a:cubicBezTo>
                    <a:pt x="10427" y="5473"/>
                    <a:pt x="10689" y="5594"/>
                    <a:pt x="10921" y="5780"/>
                  </a:cubicBezTo>
                  <a:cubicBezTo>
                    <a:pt x="11044" y="5877"/>
                    <a:pt x="11150" y="5999"/>
                    <a:pt x="11284" y="6077"/>
                  </a:cubicBezTo>
                  <a:cubicBezTo>
                    <a:pt x="11377" y="6131"/>
                    <a:pt x="11471" y="6155"/>
                    <a:pt x="11564" y="6155"/>
                  </a:cubicBezTo>
                  <a:cubicBezTo>
                    <a:pt x="11698" y="6155"/>
                    <a:pt x="11830" y="6105"/>
                    <a:pt x="11954" y="6020"/>
                  </a:cubicBezTo>
                  <a:cubicBezTo>
                    <a:pt x="12228" y="5832"/>
                    <a:pt x="12498" y="5636"/>
                    <a:pt x="12767" y="5443"/>
                  </a:cubicBezTo>
                  <a:cubicBezTo>
                    <a:pt x="12855" y="5380"/>
                    <a:pt x="12946" y="5319"/>
                    <a:pt x="13042" y="5253"/>
                  </a:cubicBezTo>
                  <a:close/>
                  <a:moveTo>
                    <a:pt x="2011" y="8410"/>
                  </a:moveTo>
                  <a:cubicBezTo>
                    <a:pt x="2393" y="8647"/>
                    <a:pt x="2775" y="8882"/>
                    <a:pt x="3155" y="9118"/>
                  </a:cubicBezTo>
                  <a:cubicBezTo>
                    <a:pt x="3272" y="9190"/>
                    <a:pt x="3384" y="9275"/>
                    <a:pt x="3508" y="9334"/>
                  </a:cubicBezTo>
                  <a:cubicBezTo>
                    <a:pt x="3615" y="9385"/>
                    <a:pt x="3671" y="9462"/>
                    <a:pt x="3708" y="9565"/>
                  </a:cubicBezTo>
                  <a:cubicBezTo>
                    <a:pt x="3808" y="9837"/>
                    <a:pt x="3962" y="10078"/>
                    <a:pt x="4164" y="10282"/>
                  </a:cubicBezTo>
                  <a:cubicBezTo>
                    <a:pt x="4288" y="10406"/>
                    <a:pt x="4438" y="10507"/>
                    <a:pt x="4576" y="10617"/>
                  </a:cubicBezTo>
                  <a:cubicBezTo>
                    <a:pt x="4701" y="10716"/>
                    <a:pt x="4827" y="10813"/>
                    <a:pt x="4956" y="10914"/>
                  </a:cubicBezTo>
                  <a:cubicBezTo>
                    <a:pt x="4776" y="11228"/>
                    <a:pt x="4596" y="11536"/>
                    <a:pt x="4417" y="11846"/>
                  </a:cubicBezTo>
                  <a:cubicBezTo>
                    <a:pt x="4328" y="12000"/>
                    <a:pt x="4237" y="12156"/>
                    <a:pt x="4151" y="12311"/>
                  </a:cubicBezTo>
                  <a:cubicBezTo>
                    <a:pt x="4129" y="12351"/>
                    <a:pt x="4108" y="12371"/>
                    <a:pt x="4083" y="12371"/>
                  </a:cubicBezTo>
                  <a:cubicBezTo>
                    <a:pt x="4064" y="12371"/>
                    <a:pt x="4042" y="12360"/>
                    <a:pt x="4017" y="12337"/>
                  </a:cubicBezTo>
                  <a:cubicBezTo>
                    <a:pt x="3740" y="12091"/>
                    <a:pt x="3481" y="11831"/>
                    <a:pt x="3250" y="11539"/>
                  </a:cubicBezTo>
                  <a:cubicBezTo>
                    <a:pt x="2986" y="11206"/>
                    <a:pt x="2760" y="10849"/>
                    <a:pt x="2576" y="10467"/>
                  </a:cubicBezTo>
                  <a:cubicBezTo>
                    <a:pt x="2350" y="10006"/>
                    <a:pt x="2187" y="9526"/>
                    <a:pt x="2090" y="9023"/>
                  </a:cubicBezTo>
                  <a:cubicBezTo>
                    <a:pt x="2053" y="8824"/>
                    <a:pt x="2022" y="8622"/>
                    <a:pt x="1989" y="8423"/>
                  </a:cubicBezTo>
                  <a:cubicBezTo>
                    <a:pt x="1996" y="8418"/>
                    <a:pt x="2004" y="8413"/>
                    <a:pt x="2011" y="8410"/>
                  </a:cubicBezTo>
                  <a:close/>
                  <a:moveTo>
                    <a:pt x="8919" y="7974"/>
                  </a:moveTo>
                  <a:cubicBezTo>
                    <a:pt x="8928" y="7981"/>
                    <a:pt x="8941" y="7990"/>
                    <a:pt x="8950" y="8001"/>
                  </a:cubicBezTo>
                  <a:cubicBezTo>
                    <a:pt x="9273" y="8318"/>
                    <a:pt x="9597" y="8634"/>
                    <a:pt x="9918" y="8951"/>
                  </a:cubicBezTo>
                  <a:cubicBezTo>
                    <a:pt x="10381" y="9406"/>
                    <a:pt x="10843" y="9863"/>
                    <a:pt x="11306" y="10320"/>
                  </a:cubicBezTo>
                  <a:cubicBezTo>
                    <a:pt x="11490" y="10500"/>
                    <a:pt x="11457" y="10693"/>
                    <a:pt x="11326" y="10833"/>
                  </a:cubicBezTo>
                  <a:cubicBezTo>
                    <a:pt x="11253" y="10910"/>
                    <a:pt x="11166" y="10946"/>
                    <a:pt x="11078" y="10946"/>
                  </a:cubicBezTo>
                  <a:cubicBezTo>
                    <a:pt x="10987" y="10946"/>
                    <a:pt x="10895" y="10907"/>
                    <a:pt x="10813" y="10833"/>
                  </a:cubicBezTo>
                  <a:cubicBezTo>
                    <a:pt x="10568" y="10611"/>
                    <a:pt x="10323" y="10390"/>
                    <a:pt x="10078" y="10170"/>
                  </a:cubicBezTo>
                  <a:cubicBezTo>
                    <a:pt x="9930" y="10037"/>
                    <a:pt x="9778" y="9909"/>
                    <a:pt x="9631" y="9775"/>
                  </a:cubicBezTo>
                  <a:cubicBezTo>
                    <a:pt x="9588" y="9737"/>
                    <a:pt x="9520" y="9715"/>
                    <a:pt x="9452" y="9715"/>
                  </a:cubicBezTo>
                  <a:cubicBezTo>
                    <a:pt x="9386" y="9715"/>
                    <a:pt x="9321" y="9736"/>
                    <a:pt x="9284" y="9782"/>
                  </a:cubicBezTo>
                  <a:cubicBezTo>
                    <a:pt x="9198" y="9890"/>
                    <a:pt x="9190" y="10027"/>
                    <a:pt x="9296" y="10124"/>
                  </a:cubicBezTo>
                  <a:cubicBezTo>
                    <a:pt x="9494" y="10305"/>
                    <a:pt x="9702" y="10480"/>
                    <a:pt x="9901" y="10660"/>
                  </a:cubicBezTo>
                  <a:cubicBezTo>
                    <a:pt x="10031" y="10777"/>
                    <a:pt x="10167" y="10889"/>
                    <a:pt x="10278" y="11022"/>
                  </a:cubicBezTo>
                  <a:cubicBezTo>
                    <a:pt x="10417" y="11193"/>
                    <a:pt x="10353" y="11366"/>
                    <a:pt x="10229" y="11480"/>
                  </a:cubicBezTo>
                  <a:cubicBezTo>
                    <a:pt x="10161" y="11542"/>
                    <a:pt x="10084" y="11571"/>
                    <a:pt x="10007" y="11571"/>
                  </a:cubicBezTo>
                  <a:cubicBezTo>
                    <a:pt x="9915" y="11571"/>
                    <a:pt x="9823" y="11530"/>
                    <a:pt x="9745" y="11454"/>
                  </a:cubicBezTo>
                  <a:cubicBezTo>
                    <a:pt x="9489" y="11202"/>
                    <a:pt x="9231" y="10952"/>
                    <a:pt x="8974" y="10702"/>
                  </a:cubicBezTo>
                  <a:cubicBezTo>
                    <a:pt x="8924" y="10653"/>
                    <a:pt x="8870" y="10601"/>
                    <a:pt x="8811" y="10565"/>
                  </a:cubicBezTo>
                  <a:cubicBezTo>
                    <a:pt x="8783" y="10547"/>
                    <a:pt x="8748" y="10539"/>
                    <a:pt x="8712" y="10539"/>
                  </a:cubicBezTo>
                  <a:cubicBezTo>
                    <a:pt x="8643" y="10539"/>
                    <a:pt x="8569" y="10568"/>
                    <a:pt x="8525" y="10615"/>
                  </a:cubicBezTo>
                  <a:cubicBezTo>
                    <a:pt x="8453" y="10690"/>
                    <a:pt x="8437" y="10824"/>
                    <a:pt x="8500" y="10909"/>
                  </a:cubicBezTo>
                  <a:cubicBezTo>
                    <a:pt x="8546" y="10971"/>
                    <a:pt x="8610" y="11022"/>
                    <a:pt x="8666" y="11078"/>
                  </a:cubicBezTo>
                  <a:cubicBezTo>
                    <a:pt x="8826" y="11241"/>
                    <a:pt x="8989" y="11401"/>
                    <a:pt x="9150" y="11561"/>
                  </a:cubicBezTo>
                  <a:cubicBezTo>
                    <a:pt x="9281" y="11692"/>
                    <a:pt x="9248" y="11819"/>
                    <a:pt x="9164" y="11934"/>
                  </a:cubicBezTo>
                  <a:cubicBezTo>
                    <a:pt x="9118" y="11997"/>
                    <a:pt x="9033" y="12033"/>
                    <a:pt x="8950" y="12033"/>
                  </a:cubicBezTo>
                  <a:cubicBezTo>
                    <a:pt x="8900" y="12033"/>
                    <a:pt x="8852" y="12020"/>
                    <a:pt x="8813" y="11993"/>
                  </a:cubicBezTo>
                  <a:cubicBezTo>
                    <a:pt x="8644" y="11870"/>
                    <a:pt x="8480" y="11741"/>
                    <a:pt x="8316" y="11610"/>
                  </a:cubicBezTo>
                  <a:cubicBezTo>
                    <a:pt x="8212" y="11526"/>
                    <a:pt x="8117" y="11431"/>
                    <a:pt x="8013" y="11346"/>
                  </a:cubicBezTo>
                  <a:cubicBezTo>
                    <a:pt x="7976" y="11315"/>
                    <a:pt x="7925" y="11301"/>
                    <a:pt x="7872" y="11301"/>
                  </a:cubicBezTo>
                  <a:cubicBezTo>
                    <a:pt x="7806" y="11301"/>
                    <a:pt x="7739" y="11324"/>
                    <a:pt x="7699" y="11367"/>
                  </a:cubicBezTo>
                  <a:cubicBezTo>
                    <a:pt x="7614" y="11460"/>
                    <a:pt x="7605" y="11620"/>
                    <a:pt x="7695" y="11706"/>
                  </a:cubicBezTo>
                  <a:cubicBezTo>
                    <a:pt x="7821" y="11827"/>
                    <a:pt x="7958" y="11937"/>
                    <a:pt x="8088" y="12053"/>
                  </a:cubicBezTo>
                  <a:cubicBezTo>
                    <a:pt x="8148" y="12110"/>
                    <a:pt x="8213" y="12166"/>
                    <a:pt x="8261" y="12234"/>
                  </a:cubicBezTo>
                  <a:cubicBezTo>
                    <a:pt x="8323" y="12323"/>
                    <a:pt x="8293" y="12467"/>
                    <a:pt x="8213" y="12539"/>
                  </a:cubicBezTo>
                  <a:cubicBezTo>
                    <a:pt x="8162" y="12584"/>
                    <a:pt x="8101" y="12608"/>
                    <a:pt x="8040" y="12608"/>
                  </a:cubicBezTo>
                  <a:cubicBezTo>
                    <a:pt x="7991" y="12608"/>
                    <a:pt x="7942" y="12593"/>
                    <a:pt x="7898" y="12561"/>
                  </a:cubicBezTo>
                  <a:cubicBezTo>
                    <a:pt x="7728" y="12435"/>
                    <a:pt x="7559" y="12306"/>
                    <a:pt x="7390" y="12176"/>
                  </a:cubicBezTo>
                  <a:cubicBezTo>
                    <a:pt x="7203" y="12035"/>
                    <a:pt x="7016" y="11891"/>
                    <a:pt x="6830" y="11744"/>
                  </a:cubicBezTo>
                  <a:cubicBezTo>
                    <a:pt x="6814" y="11732"/>
                    <a:pt x="6801" y="11713"/>
                    <a:pt x="6785" y="11699"/>
                  </a:cubicBezTo>
                  <a:cubicBezTo>
                    <a:pt x="7500" y="10452"/>
                    <a:pt x="8208" y="9213"/>
                    <a:pt x="8919" y="7974"/>
                  </a:cubicBezTo>
                  <a:close/>
                  <a:moveTo>
                    <a:pt x="7721" y="1507"/>
                  </a:moveTo>
                  <a:cubicBezTo>
                    <a:pt x="7641" y="1507"/>
                    <a:pt x="7584" y="1540"/>
                    <a:pt x="7536" y="1600"/>
                  </a:cubicBezTo>
                  <a:cubicBezTo>
                    <a:pt x="7478" y="1673"/>
                    <a:pt x="7468" y="1766"/>
                    <a:pt x="7513" y="1839"/>
                  </a:cubicBezTo>
                  <a:cubicBezTo>
                    <a:pt x="7548" y="1897"/>
                    <a:pt x="7614" y="1960"/>
                    <a:pt x="7674" y="1970"/>
                  </a:cubicBezTo>
                  <a:cubicBezTo>
                    <a:pt x="7811" y="1996"/>
                    <a:pt x="7954" y="1986"/>
                    <a:pt x="8092" y="1996"/>
                  </a:cubicBezTo>
                  <a:cubicBezTo>
                    <a:pt x="8262" y="2006"/>
                    <a:pt x="8431" y="2008"/>
                    <a:pt x="8600" y="2034"/>
                  </a:cubicBezTo>
                  <a:cubicBezTo>
                    <a:pt x="8979" y="2091"/>
                    <a:pt x="9353" y="2176"/>
                    <a:pt x="9718" y="2306"/>
                  </a:cubicBezTo>
                  <a:cubicBezTo>
                    <a:pt x="9826" y="2345"/>
                    <a:pt x="9846" y="2379"/>
                    <a:pt x="9790" y="2476"/>
                  </a:cubicBezTo>
                  <a:cubicBezTo>
                    <a:pt x="9559" y="2879"/>
                    <a:pt x="9324" y="3280"/>
                    <a:pt x="9097" y="3684"/>
                  </a:cubicBezTo>
                  <a:cubicBezTo>
                    <a:pt x="8846" y="4122"/>
                    <a:pt x="8597" y="4561"/>
                    <a:pt x="8359" y="4981"/>
                  </a:cubicBezTo>
                  <a:cubicBezTo>
                    <a:pt x="8262" y="5009"/>
                    <a:pt x="8174" y="5015"/>
                    <a:pt x="8110" y="5058"/>
                  </a:cubicBezTo>
                  <a:cubicBezTo>
                    <a:pt x="8041" y="5104"/>
                    <a:pt x="7974" y="5126"/>
                    <a:pt x="7907" y="5126"/>
                  </a:cubicBezTo>
                  <a:cubicBezTo>
                    <a:pt x="7842" y="5126"/>
                    <a:pt x="7777" y="5105"/>
                    <a:pt x="7710" y="5066"/>
                  </a:cubicBezTo>
                  <a:cubicBezTo>
                    <a:pt x="7703" y="5061"/>
                    <a:pt x="7695" y="5058"/>
                    <a:pt x="7687" y="5054"/>
                  </a:cubicBezTo>
                  <a:cubicBezTo>
                    <a:pt x="7377" y="4909"/>
                    <a:pt x="7050" y="4839"/>
                    <a:pt x="6709" y="4839"/>
                  </a:cubicBezTo>
                  <a:cubicBezTo>
                    <a:pt x="6692" y="4839"/>
                    <a:pt x="6675" y="4839"/>
                    <a:pt x="6658" y="4839"/>
                  </a:cubicBezTo>
                  <a:cubicBezTo>
                    <a:pt x="6409" y="4845"/>
                    <a:pt x="6158" y="4854"/>
                    <a:pt x="5906" y="4858"/>
                  </a:cubicBezTo>
                  <a:cubicBezTo>
                    <a:pt x="5667" y="4861"/>
                    <a:pt x="5444" y="4933"/>
                    <a:pt x="5227" y="5031"/>
                  </a:cubicBezTo>
                  <a:cubicBezTo>
                    <a:pt x="4980" y="5141"/>
                    <a:pt x="4773" y="5306"/>
                    <a:pt x="4589" y="5507"/>
                  </a:cubicBezTo>
                  <a:cubicBezTo>
                    <a:pt x="4041" y="5213"/>
                    <a:pt x="3500" y="4921"/>
                    <a:pt x="2958" y="4630"/>
                  </a:cubicBezTo>
                  <a:cubicBezTo>
                    <a:pt x="2959" y="4615"/>
                    <a:pt x="2958" y="4604"/>
                    <a:pt x="2962" y="4599"/>
                  </a:cubicBezTo>
                  <a:cubicBezTo>
                    <a:pt x="3167" y="4339"/>
                    <a:pt x="3361" y="4071"/>
                    <a:pt x="3577" y="3822"/>
                  </a:cubicBezTo>
                  <a:cubicBezTo>
                    <a:pt x="3801" y="3568"/>
                    <a:pt x="4063" y="3352"/>
                    <a:pt x="4334" y="3146"/>
                  </a:cubicBezTo>
                  <a:cubicBezTo>
                    <a:pt x="4792" y="2800"/>
                    <a:pt x="5292" y="2526"/>
                    <a:pt x="5834" y="2342"/>
                  </a:cubicBezTo>
                  <a:cubicBezTo>
                    <a:pt x="6151" y="2234"/>
                    <a:pt x="6481" y="2158"/>
                    <a:pt x="6807" y="2070"/>
                  </a:cubicBezTo>
                  <a:cubicBezTo>
                    <a:pt x="6947" y="2032"/>
                    <a:pt x="7017" y="1936"/>
                    <a:pt x="6997" y="1812"/>
                  </a:cubicBezTo>
                  <a:cubicBezTo>
                    <a:pt x="6975" y="1676"/>
                    <a:pt x="6876" y="1596"/>
                    <a:pt x="6765" y="1596"/>
                  </a:cubicBezTo>
                  <a:cubicBezTo>
                    <a:pt x="6748" y="1596"/>
                    <a:pt x="6730" y="1599"/>
                    <a:pt x="6712" y="1603"/>
                  </a:cubicBezTo>
                  <a:cubicBezTo>
                    <a:pt x="6452" y="1660"/>
                    <a:pt x="6193" y="1724"/>
                    <a:pt x="5936" y="1797"/>
                  </a:cubicBezTo>
                  <a:cubicBezTo>
                    <a:pt x="5448" y="1938"/>
                    <a:pt x="4991" y="2155"/>
                    <a:pt x="4557" y="2414"/>
                  </a:cubicBezTo>
                  <a:cubicBezTo>
                    <a:pt x="4171" y="2645"/>
                    <a:pt x="3812" y="2914"/>
                    <a:pt x="3487" y="3224"/>
                  </a:cubicBezTo>
                  <a:cubicBezTo>
                    <a:pt x="3191" y="3505"/>
                    <a:pt x="2929" y="3813"/>
                    <a:pt x="2688" y="4145"/>
                  </a:cubicBezTo>
                  <a:cubicBezTo>
                    <a:pt x="2406" y="4535"/>
                    <a:pt x="2179" y="4958"/>
                    <a:pt x="1989" y="5398"/>
                  </a:cubicBezTo>
                  <a:cubicBezTo>
                    <a:pt x="1831" y="5765"/>
                    <a:pt x="1705" y="6144"/>
                    <a:pt x="1636" y="6537"/>
                  </a:cubicBezTo>
                  <a:cubicBezTo>
                    <a:pt x="1579" y="6870"/>
                    <a:pt x="1525" y="7207"/>
                    <a:pt x="1505" y="7544"/>
                  </a:cubicBezTo>
                  <a:cubicBezTo>
                    <a:pt x="1482" y="7962"/>
                    <a:pt x="1504" y="8382"/>
                    <a:pt x="1570" y="8798"/>
                  </a:cubicBezTo>
                  <a:cubicBezTo>
                    <a:pt x="1625" y="9144"/>
                    <a:pt x="1698" y="9484"/>
                    <a:pt x="1805" y="9817"/>
                  </a:cubicBezTo>
                  <a:cubicBezTo>
                    <a:pt x="1945" y="10264"/>
                    <a:pt x="2130" y="10690"/>
                    <a:pt x="2368" y="11094"/>
                  </a:cubicBezTo>
                  <a:cubicBezTo>
                    <a:pt x="2606" y="11500"/>
                    <a:pt x="2878" y="11882"/>
                    <a:pt x="3206" y="12221"/>
                  </a:cubicBezTo>
                  <a:cubicBezTo>
                    <a:pt x="3373" y="12394"/>
                    <a:pt x="3546" y="12564"/>
                    <a:pt x="3729" y="12725"/>
                  </a:cubicBezTo>
                  <a:cubicBezTo>
                    <a:pt x="3830" y="12813"/>
                    <a:pt x="3961" y="12858"/>
                    <a:pt x="4090" y="12858"/>
                  </a:cubicBezTo>
                  <a:cubicBezTo>
                    <a:pt x="4259" y="12858"/>
                    <a:pt x="4426" y="12782"/>
                    <a:pt x="4523" y="12628"/>
                  </a:cubicBezTo>
                  <a:cubicBezTo>
                    <a:pt x="4753" y="12261"/>
                    <a:pt x="4962" y="11879"/>
                    <a:pt x="5180" y="11503"/>
                  </a:cubicBezTo>
                  <a:cubicBezTo>
                    <a:pt x="5393" y="11134"/>
                    <a:pt x="5603" y="10765"/>
                    <a:pt x="5818" y="10395"/>
                  </a:cubicBezTo>
                  <a:cubicBezTo>
                    <a:pt x="5895" y="10261"/>
                    <a:pt x="5866" y="10111"/>
                    <a:pt x="5742" y="10040"/>
                  </a:cubicBezTo>
                  <a:cubicBezTo>
                    <a:pt x="5699" y="10016"/>
                    <a:pt x="5655" y="10005"/>
                    <a:pt x="5614" y="10005"/>
                  </a:cubicBezTo>
                  <a:cubicBezTo>
                    <a:pt x="5526" y="10005"/>
                    <a:pt x="5447" y="10057"/>
                    <a:pt x="5395" y="10154"/>
                  </a:cubicBezTo>
                  <a:cubicBezTo>
                    <a:pt x="5333" y="10265"/>
                    <a:pt x="5266" y="10376"/>
                    <a:pt x="5203" y="10487"/>
                  </a:cubicBezTo>
                  <a:cubicBezTo>
                    <a:pt x="5098" y="10408"/>
                    <a:pt x="4994" y="10334"/>
                    <a:pt x="4896" y="10255"/>
                  </a:cubicBezTo>
                  <a:cubicBezTo>
                    <a:pt x="4703" y="10099"/>
                    <a:pt x="4485" y="9968"/>
                    <a:pt x="4356" y="9751"/>
                  </a:cubicBezTo>
                  <a:cubicBezTo>
                    <a:pt x="4256" y="9585"/>
                    <a:pt x="4183" y="9406"/>
                    <a:pt x="4092" y="9235"/>
                  </a:cubicBezTo>
                  <a:cubicBezTo>
                    <a:pt x="4056" y="9167"/>
                    <a:pt x="4018" y="9088"/>
                    <a:pt x="3959" y="9043"/>
                  </a:cubicBezTo>
                  <a:cubicBezTo>
                    <a:pt x="3838" y="8951"/>
                    <a:pt x="3701" y="8880"/>
                    <a:pt x="3572" y="8799"/>
                  </a:cubicBezTo>
                  <a:cubicBezTo>
                    <a:pt x="3048" y="8478"/>
                    <a:pt x="2527" y="8157"/>
                    <a:pt x="2004" y="7834"/>
                  </a:cubicBezTo>
                  <a:cubicBezTo>
                    <a:pt x="1986" y="7822"/>
                    <a:pt x="1971" y="7789"/>
                    <a:pt x="1972" y="7765"/>
                  </a:cubicBezTo>
                  <a:cubicBezTo>
                    <a:pt x="1973" y="7670"/>
                    <a:pt x="1979" y="7576"/>
                    <a:pt x="1988" y="7481"/>
                  </a:cubicBezTo>
                  <a:cubicBezTo>
                    <a:pt x="2004" y="7295"/>
                    <a:pt x="2011" y="7108"/>
                    <a:pt x="2047" y="6926"/>
                  </a:cubicBezTo>
                  <a:cubicBezTo>
                    <a:pt x="2100" y="6661"/>
                    <a:pt x="2169" y="6401"/>
                    <a:pt x="2240" y="6141"/>
                  </a:cubicBezTo>
                  <a:cubicBezTo>
                    <a:pt x="2342" y="5753"/>
                    <a:pt x="2507" y="5393"/>
                    <a:pt x="2698" y="5038"/>
                  </a:cubicBezTo>
                  <a:cubicBezTo>
                    <a:pt x="3041" y="5224"/>
                    <a:pt x="3377" y="5404"/>
                    <a:pt x="3714" y="5586"/>
                  </a:cubicBezTo>
                  <a:cubicBezTo>
                    <a:pt x="3955" y="5716"/>
                    <a:pt x="4197" y="5842"/>
                    <a:pt x="4436" y="5975"/>
                  </a:cubicBezTo>
                  <a:cubicBezTo>
                    <a:pt x="4521" y="6021"/>
                    <a:pt x="4582" y="6045"/>
                    <a:pt x="4638" y="6045"/>
                  </a:cubicBezTo>
                  <a:cubicBezTo>
                    <a:pt x="4711" y="6045"/>
                    <a:pt x="4774" y="6003"/>
                    <a:pt x="4864" y="5914"/>
                  </a:cubicBezTo>
                  <a:cubicBezTo>
                    <a:pt x="4958" y="5824"/>
                    <a:pt x="5052" y="5731"/>
                    <a:pt x="5152" y="5646"/>
                  </a:cubicBezTo>
                  <a:cubicBezTo>
                    <a:pt x="5397" y="5440"/>
                    <a:pt x="5689" y="5341"/>
                    <a:pt x="6003" y="5328"/>
                  </a:cubicBezTo>
                  <a:cubicBezTo>
                    <a:pt x="6058" y="5326"/>
                    <a:pt x="6114" y="5325"/>
                    <a:pt x="6169" y="5325"/>
                  </a:cubicBezTo>
                  <a:cubicBezTo>
                    <a:pt x="6281" y="5325"/>
                    <a:pt x="6392" y="5328"/>
                    <a:pt x="6503" y="5328"/>
                  </a:cubicBezTo>
                  <a:cubicBezTo>
                    <a:pt x="6559" y="5328"/>
                    <a:pt x="6614" y="5327"/>
                    <a:pt x="6670" y="5325"/>
                  </a:cubicBezTo>
                  <a:cubicBezTo>
                    <a:pt x="6693" y="5324"/>
                    <a:pt x="6716" y="5324"/>
                    <a:pt x="6739" y="5324"/>
                  </a:cubicBezTo>
                  <a:cubicBezTo>
                    <a:pt x="6986" y="5324"/>
                    <a:pt x="7223" y="5374"/>
                    <a:pt x="7454" y="5481"/>
                  </a:cubicBezTo>
                  <a:cubicBezTo>
                    <a:pt x="7318" y="5577"/>
                    <a:pt x="7183" y="5665"/>
                    <a:pt x="7053" y="5762"/>
                  </a:cubicBezTo>
                  <a:cubicBezTo>
                    <a:pt x="6844" y="5920"/>
                    <a:pt x="6611" y="6048"/>
                    <a:pt x="6435" y="6250"/>
                  </a:cubicBezTo>
                  <a:cubicBezTo>
                    <a:pt x="6281" y="6429"/>
                    <a:pt x="6161" y="6632"/>
                    <a:pt x="6131" y="6867"/>
                  </a:cubicBezTo>
                  <a:cubicBezTo>
                    <a:pt x="6096" y="7134"/>
                    <a:pt x="6086" y="7404"/>
                    <a:pt x="6078" y="7674"/>
                  </a:cubicBezTo>
                  <a:cubicBezTo>
                    <a:pt x="6073" y="7758"/>
                    <a:pt x="6102" y="7847"/>
                    <a:pt x="6128" y="7929"/>
                  </a:cubicBezTo>
                  <a:cubicBezTo>
                    <a:pt x="6181" y="8102"/>
                    <a:pt x="6289" y="8239"/>
                    <a:pt x="6428" y="8353"/>
                  </a:cubicBezTo>
                  <a:cubicBezTo>
                    <a:pt x="6252" y="8661"/>
                    <a:pt x="6072" y="8961"/>
                    <a:pt x="5905" y="9271"/>
                  </a:cubicBezTo>
                  <a:cubicBezTo>
                    <a:pt x="5873" y="9328"/>
                    <a:pt x="5879" y="9415"/>
                    <a:pt x="5890" y="9484"/>
                  </a:cubicBezTo>
                  <a:cubicBezTo>
                    <a:pt x="5905" y="9570"/>
                    <a:pt x="5977" y="9614"/>
                    <a:pt x="6060" y="9627"/>
                  </a:cubicBezTo>
                  <a:cubicBezTo>
                    <a:pt x="6078" y="9629"/>
                    <a:pt x="6095" y="9630"/>
                    <a:pt x="6111" y="9630"/>
                  </a:cubicBezTo>
                  <a:cubicBezTo>
                    <a:pt x="6201" y="9630"/>
                    <a:pt x="6274" y="9592"/>
                    <a:pt x="6324" y="9506"/>
                  </a:cubicBezTo>
                  <a:cubicBezTo>
                    <a:pt x="6497" y="9202"/>
                    <a:pt x="6668" y="8896"/>
                    <a:pt x="6844" y="8596"/>
                  </a:cubicBezTo>
                  <a:cubicBezTo>
                    <a:pt x="6857" y="8576"/>
                    <a:pt x="6892" y="8550"/>
                    <a:pt x="6913" y="8550"/>
                  </a:cubicBezTo>
                  <a:cubicBezTo>
                    <a:pt x="6914" y="8550"/>
                    <a:pt x="6915" y="8550"/>
                    <a:pt x="6916" y="8550"/>
                  </a:cubicBezTo>
                  <a:cubicBezTo>
                    <a:pt x="6964" y="8561"/>
                    <a:pt x="7010" y="8566"/>
                    <a:pt x="7056" y="8566"/>
                  </a:cubicBezTo>
                  <a:cubicBezTo>
                    <a:pt x="7189" y="8566"/>
                    <a:pt x="7316" y="8524"/>
                    <a:pt x="7437" y="8467"/>
                  </a:cubicBezTo>
                  <a:cubicBezTo>
                    <a:pt x="7731" y="8327"/>
                    <a:pt x="7918" y="8092"/>
                    <a:pt x="7967" y="7771"/>
                  </a:cubicBezTo>
                  <a:cubicBezTo>
                    <a:pt x="7996" y="7587"/>
                    <a:pt x="8061" y="7501"/>
                    <a:pt x="8249" y="7490"/>
                  </a:cubicBezTo>
                  <a:cubicBezTo>
                    <a:pt x="8393" y="7482"/>
                    <a:pt x="8535" y="7439"/>
                    <a:pt x="8687" y="7410"/>
                  </a:cubicBezTo>
                  <a:lnTo>
                    <a:pt x="8687" y="7410"/>
                  </a:lnTo>
                  <a:cubicBezTo>
                    <a:pt x="8674" y="7443"/>
                    <a:pt x="8667" y="7462"/>
                    <a:pt x="8659" y="7479"/>
                  </a:cubicBezTo>
                  <a:cubicBezTo>
                    <a:pt x="8477" y="7794"/>
                    <a:pt x="8293" y="8109"/>
                    <a:pt x="8112" y="8425"/>
                  </a:cubicBezTo>
                  <a:cubicBezTo>
                    <a:pt x="7939" y="8727"/>
                    <a:pt x="7767" y="9031"/>
                    <a:pt x="7594" y="9336"/>
                  </a:cubicBezTo>
                  <a:cubicBezTo>
                    <a:pt x="7411" y="9657"/>
                    <a:pt x="7226" y="9977"/>
                    <a:pt x="7043" y="10300"/>
                  </a:cubicBezTo>
                  <a:cubicBezTo>
                    <a:pt x="6915" y="10524"/>
                    <a:pt x="6787" y="10751"/>
                    <a:pt x="6658" y="10974"/>
                  </a:cubicBezTo>
                  <a:cubicBezTo>
                    <a:pt x="6457" y="11324"/>
                    <a:pt x="6255" y="11676"/>
                    <a:pt x="6052" y="12027"/>
                  </a:cubicBezTo>
                  <a:cubicBezTo>
                    <a:pt x="5919" y="12259"/>
                    <a:pt x="5782" y="12489"/>
                    <a:pt x="5650" y="12721"/>
                  </a:cubicBezTo>
                  <a:cubicBezTo>
                    <a:pt x="5562" y="12879"/>
                    <a:pt x="5469" y="13038"/>
                    <a:pt x="5402" y="13203"/>
                  </a:cubicBezTo>
                  <a:cubicBezTo>
                    <a:pt x="5297" y="13457"/>
                    <a:pt x="5480" y="13803"/>
                    <a:pt x="5729" y="13873"/>
                  </a:cubicBezTo>
                  <a:cubicBezTo>
                    <a:pt x="5965" y="13940"/>
                    <a:pt x="6200" y="14019"/>
                    <a:pt x="6438" y="14081"/>
                  </a:cubicBezTo>
                  <a:cubicBezTo>
                    <a:pt x="6791" y="14173"/>
                    <a:pt x="7151" y="14214"/>
                    <a:pt x="7513" y="14228"/>
                  </a:cubicBezTo>
                  <a:cubicBezTo>
                    <a:pt x="7633" y="14233"/>
                    <a:pt x="7754" y="14236"/>
                    <a:pt x="7875" y="14236"/>
                  </a:cubicBezTo>
                  <a:cubicBezTo>
                    <a:pt x="8167" y="14236"/>
                    <a:pt x="8460" y="14217"/>
                    <a:pt x="8748" y="14160"/>
                  </a:cubicBezTo>
                  <a:cubicBezTo>
                    <a:pt x="9025" y="14104"/>
                    <a:pt x="9301" y="14055"/>
                    <a:pt x="9574" y="13980"/>
                  </a:cubicBezTo>
                  <a:cubicBezTo>
                    <a:pt x="10113" y="13832"/>
                    <a:pt x="10617" y="13605"/>
                    <a:pt x="11094" y="13316"/>
                  </a:cubicBezTo>
                  <a:cubicBezTo>
                    <a:pt x="11440" y="13104"/>
                    <a:pt x="11763" y="12863"/>
                    <a:pt x="12060" y="12589"/>
                  </a:cubicBezTo>
                  <a:cubicBezTo>
                    <a:pt x="12231" y="12431"/>
                    <a:pt x="12394" y="12264"/>
                    <a:pt x="12544" y="12085"/>
                  </a:cubicBezTo>
                  <a:cubicBezTo>
                    <a:pt x="12724" y="11872"/>
                    <a:pt x="12890" y="11646"/>
                    <a:pt x="13055" y="11421"/>
                  </a:cubicBezTo>
                  <a:cubicBezTo>
                    <a:pt x="13143" y="11300"/>
                    <a:pt x="13122" y="11148"/>
                    <a:pt x="13021" y="11084"/>
                  </a:cubicBezTo>
                  <a:cubicBezTo>
                    <a:pt x="12967" y="11049"/>
                    <a:pt x="12916" y="11032"/>
                    <a:pt x="12869" y="11032"/>
                  </a:cubicBezTo>
                  <a:cubicBezTo>
                    <a:pt x="12791" y="11032"/>
                    <a:pt x="12721" y="11077"/>
                    <a:pt x="12658" y="11161"/>
                  </a:cubicBezTo>
                  <a:cubicBezTo>
                    <a:pt x="12485" y="11392"/>
                    <a:pt x="12315" y="11627"/>
                    <a:pt x="12120" y="11840"/>
                  </a:cubicBezTo>
                  <a:cubicBezTo>
                    <a:pt x="11936" y="12045"/>
                    <a:pt x="11724" y="12229"/>
                    <a:pt x="11518" y="12412"/>
                  </a:cubicBezTo>
                  <a:cubicBezTo>
                    <a:pt x="11182" y="12708"/>
                    <a:pt x="10804" y="12943"/>
                    <a:pt x="10408" y="13143"/>
                  </a:cubicBezTo>
                  <a:cubicBezTo>
                    <a:pt x="10056" y="13319"/>
                    <a:pt x="9689" y="13457"/>
                    <a:pt x="9307" y="13561"/>
                  </a:cubicBezTo>
                  <a:cubicBezTo>
                    <a:pt x="8950" y="13656"/>
                    <a:pt x="8588" y="13714"/>
                    <a:pt x="8221" y="13744"/>
                  </a:cubicBezTo>
                  <a:cubicBezTo>
                    <a:pt x="8137" y="13751"/>
                    <a:pt x="8052" y="13753"/>
                    <a:pt x="7967" y="13753"/>
                  </a:cubicBezTo>
                  <a:cubicBezTo>
                    <a:pt x="7859" y="13753"/>
                    <a:pt x="7751" y="13749"/>
                    <a:pt x="7643" y="13745"/>
                  </a:cubicBezTo>
                  <a:cubicBezTo>
                    <a:pt x="7426" y="13737"/>
                    <a:pt x="7212" y="13716"/>
                    <a:pt x="6996" y="13693"/>
                  </a:cubicBezTo>
                  <a:cubicBezTo>
                    <a:pt x="6635" y="13654"/>
                    <a:pt x="6288" y="13561"/>
                    <a:pt x="5945" y="13443"/>
                  </a:cubicBezTo>
                  <a:cubicBezTo>
                    <a:pt x="5850" y="13411"/>
                    <a:pt x="5834" y="13362"/>
                    <a:pt x="5883" y="13280"/>
                  </a:cubicBezTo>
                  <a:cubicBezTo>
                    <a:pt x="5991" y="13097"/>
                    <a:pt x="6095" y="12914"/>
                    <a:pt x="6200" y="12729"/>
                  </a:cubicBezTo>
                  <a:cubicBezTo>
                    <a:pt x="6315" y="12530"/>
                    <a:pt x="6431" y="12332"/>
                    <a:pt x="6546" y="12131"/>
                  </a:cubicBezTo>
                  <a:cubicBezTo>
                    <a:pt x="6903" y="12408"/>
                    <a:pt x="7254" y="12682"/>
                    <a:pt x="7608" y="12950"/>
                  </a:cubicBezTo>
                  <a:cubicBezTo>
                    <a:pt x="7735" y="13045"/>
                    <a:pt x="7875" y="13089"/>
                    <a:pt x="8022" y="13089"/>
                  </a:cubicBezTo>
                  <a:cubicBezTo>
                    <a:pt x="8091" y="13089"/>
                    <a:pt x="8161" y="13079"/>
                    <a:pt x="8232" y="13061"/>
                  </a:cubicBezTo>
                  <a:cubicBezTo>
                    <a:pt x="8523" y="12986"/>
                    <a:pt x="8693" y="12787"/>
                    <a:pt x="8759" y="12497"/>
                  </a:cubicBezTo>
                  <a:cubicBezTo>
                    <a:pt x="8823" y="12509"/>
                    <a:pt x="8883" y="12515"/>
                    <a:pt x="8942" y="12515"/>
                  </a:cubicBezTo>
                  <a:cubicBezTo>
                    <a:pt x="9300" y="12515"/>
                    <a:pt x="9565" y="12301"/>
                    <a:pt x="9680" y="11987"/>
                  </a:cubicBezTo>
                  <a:cubicBezTo>
                    <a:pt x="9787" y="12032"/>
                    <a:pt x="9894" y="12054"/>
                    <a:pt x="10000" y="12054"/>
                  </a:cubicBezTo>
                  <a:cubicBezTo>
                    <a:pt x="10131" y="12054"/>
                    <a:pt x="10260" y="12021"/>
                    <a:pt x="10386" y="11955"/>
                  </a:cubicBezTo>
                  <a:cubicBezTo>
                    <a:pt x="10617" y="11836"/>
                    <a:pt x="10748" y="11637"/>
                    <a:pt x="10812" y="11388"/>
                  </a:cubicBezTo>
                  <a:cubicBezTo>
                    <a:pt x="10891" y="11400"/>
                    <a:pt x="10968" y="11422"/>
                    <a:pt x="11044" y="11422"/>
                  </a:cubicBezTo>
                  <a:cubicBezTo>
                    <a:pt x="11046" y="11422"/>
                    <a:pt x="11048" y="11422"/>
                    <a:pt x="11051" y="11422"/>
                  </a:cubicBezTo>
                  <a:cubicBezTo>
                    <a:pt x="11310" y="11416"/>
                    <a:pt x="11535" y="11330"/>
                    <a:pt x="11709" y="11122"/>
                  </a:cubicBezTo>
                  <a:cubicBezTo>
                    <a:pt x="11882" y="10919"/>
                    <a:pt x="11923" y="10684"/>
                    <a:pt x="11895" y="10435"/>
                  </a:cubicBezTo>
                  <a:cubicBezTo>
                    <a:pt x="11890" y="10380"/>
                    <a:pt x="11897" y="10354"/>
                    <a:pt x="11931" y="10321"/>
                  </a:cubicBezTo>
                  <a:cubicBezTo>
                    <a:pt x="12002" y="10258"/>
                    <a:pt x="12074" y="10196"/>
                    <a:pt x="12142" y="10128"/>
                  </a:cubicBezTo>
                  <a:cubicBezTo>
                    <a:pt x="12283" y="9990"/>
                    <a:pt x="12423" y="9850"/>
                    <a:pt x="12563" y="9709"/>
                  </a:cubicBezTo>
                  <a:cubicBezTo>
                    <a:pt x="12773" y="9494"/>
                    <a:pt x="12931" y="9243"/>
                    <a:pt x="13035" y="8961"/>
                  </a:cubicBezTo>
                  <a:cubicBezTo>
                    <a:pt x="13067" y="8880"/>
                    <a:pt x="13083" y="8772"/>
                    <a:pt x="13142" y="8725"/>
                  </a:cubicBezTo>
                  <a:cubicBezTo>
                    <a:pt x="13287" y="8614"/>
                    <a:pt x="13457" y="8529"/>
                    <a:pt x="13632" y="8426"/>
                  </a:cubicBezTo>
                  <a:lnTo>
                    <a:pt x="13632" y="8426"/>
                  </a:lnTo>
                  <a:cubicBezTo>
                    <a:pt x="13612" y="8559"/>
                    <a:pt x="13600" y="8674"/>
                    <a:pt x="13574" y="8789"/>
                  </a:cubicBezTo>
                  <a:cubicBezTo>
                    <a:pt x="13511" y="9076"/>
                    <a:pt x="13456" y="9364"/>
                    <a:pt x="13374" y="9645"/>
                  </a:cubicBezTo>
                  <a:cubicBezTo>
                    <a:pt x="13306" y="9882"/>
                    <a:pt x="13205" y="10107"/>
                    <a:pt x="13122" y="10339"/>
                  </a:cubicBezTo>
                  <a:cubicBezTo>
                    <a:pt x="13078" y="10458"/>
                    <a:pt x="13125" y="10558"/>
                    <a:pt x="13227" y="10618"/>
                  </a:cubicBezTo>
                  <a:cubicBezTo>
                    <a:pt x="13266" y="10641"/>
                    <a:pt x="13307" y="10653"/>
                    <a:pt x="13348" y="10653"/>
                  </a:cubicBezTo>
                  <a:cubicBezTo>
                    <a:pt x="13445" y="10653"/>
                    <a:pt x="13539" y="10587"/>
                    <a:pt x="13589" y="10465"/>
                  </a:cubicBezTo>
                  <a:cubicBezTo>
                    <a:pt x="13749" y="10070"/>
                    <a:pt x="13888" y="9671"/>
                    <a:pt x="13979" y="9255"/>
                  </a:cubicBezTo>
                  <a:cubicBezTo>
                    <a:pt x="14073" y="8831"/>
                    <a:pt x="14116" y="8405"/>
                    <a:pt x="14133" y="7972"/>
                  </a:cubicBezTo>
                  <a:cubicBezTo>
                    <a:pt x="14138" y="7835"/>
                    <a:pt x="14126" y="7698"/>
                    <a:pt x="14116" y="7562"/>
                  </a:cubicBezTo>
                  <a:cubicBezTo>
                    <a:pt x="14099" y="7367"/>
                    <a:pt x="14080" y="7170"/>
                    <a:pt x="14061" y="6972"/>
                  </a:cubicBezTo>
                  <a:cubicBezTo>
                    <a:pt x="14025" y="6600"/>
                    <a:pt x="13932" y="6240"/>
                    <a:pt x="13816" y="5884"/>
                  </a:cubicBezTo>
                  <a:cubicBezTo>
                    <a:pt x="13662" y="5406"/>
                    <a:pt x="13459" y="4946"/>
                    <a:pt x="13186" y="4521"/>
                  </a:cubicBezTo>
                  <a:cubicBezTo>
                    <a:pt x="13018" y="4256"/>
                    <a:pt x="12836" y="3999"/>
                    <a:pt x="12636" y="3756"/>
                  </a:cubicBezTo>
                  <a:cubicBezTo>
                    <a:pt x="12460" y="3542"/>
                    <a:pt x="12257" y="3358"/>
                    <a:pt x="12064" y="3159"/>
                  </a:cubicBezTo>
                  <a:cubicBezTo>
                    <a:pt x="11931" y="3023"/>
                    <a:pt x="11782" y="2924"/>
                    <a:pt x="11589" y="2924"/>
                  </a:cubicBezTo>
                  <a:cubicBezTo>
                    <a:pt x="11565" y="2924"/>
                    <a:pt x="11540" y="2925"/>
                    <a:pt x="11515" y="2928"/>
                  </a:cubicBezTo>
                  <a:cubicBezTo>
                    <a:pt x="11407" y="2941"/>
                    <a:pt x="11304" y="2966"/>
                    <a:pt x="11240" y="3048"/>
                  </a:cubicBezTo>
                  <a:cubicBezTo>
                    <a:pt x="11143" y="3168"/>
                    <a:pt x="11055" y="3300"/>
                    <a:pt x="10977" y="3433"/>
                  </a:cubicBezTo>
                  <a:cubicBezTo>
                    <a:pt x="10793" y="3741"/>
                    <a:pt x="10618" y="4053"/>
                    <a:pt x="10438" y="4362"/>
                  </a:cubicBezTo>
                  <a:cubicBezTo>
                    <a:pt x="10329" y="4554"/>
                    <a:pt x="10218" y="4744"/>
                    <a:pt x="10105" y="4933"/>
                  </a:cubicBezTo>
                  <a:cubicBezTo>
                    <a:pt x="10091" y="4958"/>
                    <a:pt x="10058" y="4981"/>
                    <a:pt x="10033" y="4981"/>
                  </a:cubicBezTo>
                  <a:cubicBezTo>
                    <a:pt x="9848" y="4982"/>
                    <a:pt x="9664" y="4982"/>
                    <a:pt x="9479" y="4982"/>
                  </a:cubicBezTo>
                  <a:cubicBezTo>
                    <a:pt x="9293" y="4982"/>
                    <a:pt x="9107" y="4982"/>
                    <a:pt x="8919" y="4982"/>
                  </a:cubicBezTo>
                  <a:cubicBezTo>
                    <a:pt x="8934" y="4950"/>
                    <a:pt x="8941" y="4921"/>
                    <a:pt x="8955" y="4897"/>
                  </a:cubicBezTo>
                  <a:cubicBezTo>
                    <a:pt x="9068" y="4701"/>
                    <a:pt x="9180" y="4505"/>
                    <a:pt x="9293" y="4309"/>
                  </a:cubicBezTo>
                  <a:cubicBezTo>
                    <a:pt x="9445" y="4040"/>
                    <a:pt x="9598" y="3773"/>
                    <a:pt x="9752" y="3505"/>
                  </a:cubicBezTo>
                  <a:cubicBezTo>
                    <a:pt x="9918" y="3215"/>
                    <a:pt x="10087" y="2926"/>
                    <a:pt x="10247" y="2632"/>
                  </a:cubicBezTo>
                  <a:cubicBezTo>
                    <a:pt x="10373" y="2401"/>
                    <a:pt x="10290" y="2077"/>
                    <a:pt x="10062" y="1946"/>
                  </a:cubicBezTo>
                  <a:cubicBezTo>
                    <a:pt x="9914" y="1861"/>
                    <a:pt x="9745" y="1816"/>
                    <a:pt x="9581" y="1761"/>
                  </a:cubicBezTo>
                  <a:cubicBezTo>
                    <a:pt x="9198" y="1633"/>
                    <a:pt x="8798" y="1571"/>
                    <a:pt x="8399" y="1531"/>
                  </a:cubicBezTo>
                  <a:cubicBezTo>
                    <a:pt x="8179" y="1509"/>
                    <a:pt x="7958" y="1521"/>
                    <a:pt x="7736" y="1508"/>
                  </a:cubicBezTo>
                  <a:cubicBezTo>
                    <a:pt x="7731" y="1507"/>
                    <a:pt x="7726" y="1507"/>
                    <a:pt x="7721" y="1507"/>
                  </a:cubicBezTo>
                  <a:close/>
                  <a:moveTo>
                    <a:pt x="7793" y="468"/>
                  </a:moveTo>
                  <a:cubicBezTo>
                    <a:pt x="7831" y="468"/>
                    <a:pt x="7870" y="468"/>
                    <a:pt x="7908" y="470"/>
                  </a:cubicBezTo>
                  <a:cubicBezTo>
                    <a:pt x="8226" y="484"/>
                    <a:pt x="8543" y="520"/>
                    <a:pt x="8862" y="556"/>
                  </a:cubicBezTo>
                  <a:cubicBezTo>
                    <a:pt x="9358" y="610"/>
                    <a:pt x="9835" y="747"/>
                    <a:pt x="10301" y="917"/>
                  </a:cubicBezTo>
                  <a:cubicBezTo>
                    <a:pt x="10698" y="1061"/>
                    <a:pt x="11083" y="1227"/>
                    <a:pt x="11440" y="1451"/>
                  </a:cubicBezTo>
                  <a:cubicBezTo>
                    <a:pt x="11741" y="1640"/>
                    <a:pt x="12038" y="1835"/>
                    <a:pt x="12328" y="2041"/>
                  </a:cubicBezTo>
                  <a:cubicBezTo>
                    <a:pt x="12472" y="2142"/>
                    <a:pt x="12600" y="2270"/>
                    <a:pt x="12733" y="2387"/>
                  </a:cubicBezTo>
                  <a:cubicBezTo>
                    <a:pt x="12823" y="2466"/>
                    <a:pt x="12911" y="2545"/>
                    <a:pt x="12995" y="2630"/>
                  </a:cubicBezTo>
                  <a:cubicBezTo>
                    <a:pt x="13460" y="3103"/>
                    <a:pt x="13862" y="3626"/>
                    <a:pt x="14188" y="4205"/>
                  </a:cubicBezTo>
                  <a:cubicBezTo>
                    <a:pt x="14432" y="4640"/>
                    <a:pt x="14635" y="5092"/>
                    <a:pt x="14786" y="5566"/>
                  </a:cubicBezTo>
                  <a:cubicBezTo>
                    <a:pt x="14913" y="5966"/>
                    <a:pt x="15022" y="6371"/>
                    <a:pt x="15071" y="6789"/>
                  </a:cubicBezTo>
                  <a:cubicBezTo>
                    <a:pt x="15102" y="7047"/>
                    <a:pt x="15122" y="7308"/>
                    <a:pt x="15143" y="7566"/>
                  </a:cubicBezTo>
                  <a:cubicBezTo>
                    <a:pt x="15149" y="7670"/>
                    <a:pt x="15162" y="7775"/>
                    <a:pt x="15158" y="7877"/>
                  </a:cubicBezTo>
                  <a:cubicBezTo>
                    <a:pt x="15139" y="8194"/>
                    <a:pt x="15125" y="8511"/>
                    <a:pt x="15084" y="8824"/>
                  </a:cubicBezTo>
                  <a:cubicBezTo>
                    <a:pt x="15041" y="9144"/>
                    <a:pt x="14986" y="9464"/>
                    <a:pt x="14901" y="9774"/>
                  </a:cubicBezTo>
                  <a:cubicBezTo>
                    <a:pt x="14812" y="10107"/>
                    <a:pt x="14688" y="10429"/>
                    <a:pt x="14564" y="10754"/>
                  </a:cubicBezTo>
                  <a:cubicBezTo>
                    <a:pt x="14396" y="11199"/>
                    <a:pt x="14158" y="11607"/>
                    <a:pt x="13897" y="12002"/>
                  </a:cubicBezTo>
                  <a:cubicBezTo>
                    <a:pt x="13753" y="12221"/>
                    <a:pt x="13589" y="12425"/>
                    <a:pt x="13421" y="12628"/>
                  </a:cubicBezTo>
                  <a:cubicBezTo>
                    <a:pt x="13267" y="12814"/>
                    <a:pt x="13112" y="12999"/>
                    <a:pt x="12939" y="13166"/>
                  </a:cubicBezTo>
                  <a:cubicBezTo>
                    <a:pt x="12501" y="13591"/>
                    <a:pt x="12022" y="13964"/>
                    <a:pt x="11492" y="14268"/>
                  </a:cubicBezTo>
                  <a:cubicBezTo>
                    <a:pt x="11025" y="14538"/>
                    <a:pt x="10535" y="14758"/>
                    <a:pt x="10022" y="14918"/>
                  </a:cubicBezTo>
                  <a:cubicBezTo>
                    <a:pt x="9634" y="15039"/>
                    <a:pt x="9244" y="15142"/>
                    <a:pt x="8840" y="15185"/>
                  </a:cubicBezTo>
                  <a:cubicBezTo>
                    <a:pt x="8497" y="15221"/>
                    <a:pt x="8156" y="15250"/>
                    <a:pt x="7813" y="15283"/>
                  </a:cubicBezTo>
                  <a:cubicBezTo>
                    <a:pt x="7813" y="15268"/>
                    <a:pt x="7811" y="15254"/>
                    <a:pt x="7811" y="15240"/>
                  </a:cubicBezTo>
                  <a:cubicBezTo>
                    <a:pt x="7675" y="15240"/>
                    <a:pt x="7538" y="15246"/>
                    <a:pt x="7401" y="15246"/>
                  </a:cubicBezTo>
                  <a:cubicBezTo>
                    <a:pt x="7314" y="15246"/>
                    <a:pt x="7227" y="15243"/>
                    <a:pt x="7140" y="15235"/>
                  </a:cubicBezTo>
                  <a:cubicBezTo>
                    <a:pt x="6729" y="15199"/>
                    <a:pt x="6325" y="15124"/>
                    <a:pt x="5928" y="15016"/>
                  </a:cubicBezTo>
                  <a:cubicBezTo>
                    <a:pt x="5402" y="14872"/>
                    <a:pt x="4897" y="14675"/>
                    <a:pt x="4416" y="14420"/>
                  </a:cubicBezTo>
                  <a:cubicBezTo>
                    <a:pt x="3998" y="14196"/>
                    <a:pt x="3596" y="13946"/>
                    <a:pt x="3234" y="13636"/>
                  </a:cubicBezTo>
                  <a:cubicBezTo>
                    <a:pt x="3018" y="13450"/>
                    <a:pt x="2796" y="13268"/>
                    <a:pt x="2597" y="13066"/>
                  </a:cubicBezTo>
                  <a:cubicBezTo>
                    <a:pt x="2177" y="12643"/>
                    <a:pt x="1819" y="12173"/>
                    <a:pt x="1517" y="11659"/>
                  </a:cubicBezTo>
                  <a:cubicBezTo>
                    <a:pt x="1231" y="11171"/>
                    <a:pt x="991" y="10666"/>
                    <a:pt x="834" y="10125"/>
                  </a:cubicBezTo>
                  <a:cubicBezTo>
                    <a:pt x="728" y="9764"/>
                    <a:pt x="638" y="9396"/>
                    <a:pt x="567" y="9024"/>
                  </a:cubicBezTo>
                  <a:cubicBezTo>
                    <a:pt x="518" y="8763"/>
                    <a:pt x="511" y="8495"/>
                    <a:pt x="489" y="8230"/>
                  </a:cubicBezTo>
                  <a:cubicBezTo>
                    <a:pt x="479" y="8090"/>
                    <a:pt x="465" y="7949"/>
                    <a:pt x="473" y="7809"/>
                  </a:cubicBezTo>
                  <a:cubicBezTo>
                    <a:pt x="495" y="7464"/>
                    <a:pt x="524" y="7121"/>
                    <a:pt x="561" y="6776"/>
                  </a:cubicBezTo>
                  <a:cubicBezTo>
                    <a:pt x="616" y="6285"/>
                    <a:pt x="753" y="5811"/>
                    <a:pt x="920" y="5347"/>
                  </a:cubicBezTo>
                  <a:cubicBezTo>
                    <a:pt x="1093" y="4860"/>
                    <a:pt x="1323" y="4403"/>
                    <a:pt x="1590" y="3960"/>
                  </a:cubicBezTo>
                  <a:cubicBezTo>
                    <a:pt x="1806" y="3604"/>
                    <a:pt x="2054" y="3273"/>
                    <a:pt x="2326" y="2959"/>
                  </a:cubicBezTo>
                  <a:cubicBezTo>
                    <a:pt x="2579" y="2669"/>
                    <a:pt x="2858" y="2408"/>
                    <a:pt x="3154" y="2159"/>
                  </a:cubicBezTo>
                  <a:cubicBezTo>
                    <a:pt x="3649" y="1744"/>
                    <a:pt x="4194" y="1408"/>
                    <a:pt x="4778" y="1139"/>
                  </a:cubicBezTo>
                  <a:cubicBezTo>
                    <a:pt x="5258" y="917"/>
                    <a:pt x="5756" y="742"/>
                    <a:pt x="6279" y="646"/>
                  </a:cubicBezTo>
                  <a:cubicBezTo>
                    <a:pt x="6604" y="587"/>
                    <a:pt x="6929" y="542"/>
                    <a:pt x="7256" y="505"/>
                  </a:cubicBezTo>
                  <a:cubicBezTo>
                    <a:pt x="7433" y="483"/>
                    <a:pt x="7614" y="468"/>
                    <a:pt x="7793" y="468"/>
                  </a:cubicBezTo>
                  <a:close/>
                  <a:moveTo>
                    <a:pt x="7382" y="0"/>
                  </a:moveTo>
                  <a:cubicBezTo>
                    <a:pt x="7360" y="5"/>
                    <a:pt x="7340" y="15"/>
                    <a:pt x="7318" y="17"/>
                  </a:cubicBezTo>
                  <a:cubicBezTo>
                    <a:pt x="7029" y="54"/>
                    <a:pt x="6738" y="84"/>
                    <a:pt x="6449" y="126"/>
                  </a:cubicBezTo>
                  <a:cubicBezTo>
                    <a:pt x="6021" y="186"/>
                    <a:pt x="5606" y="306"/>
                    <a:pt x="5201" y="450"/>
                  </a:cubicBezTo>
                  <a:cubicBezTo>
                    <a:pt x="4654" y="644"/>
                    <a:pt x="4135" y="897"/>
                    <a:pt x="3644" y="1208"/>
                  </a:cubicBezTo>
                  <a:cubicBezTo>
                    <a:pt x="3249" y="1459"/>
                    <a:pt x="2883" y="1745"/>
                    <a:pt x="2537" y="2061"/>
                  </a:cubicBezTo>
                  <a:cubicBezTo>
                    <a:pt x="2123" y="2437"/>
                    <a:pt x="1766" y="2862"/>
                    <a:pt x="1440" y="3316"/>
                  </a:cubicBezTo>
                  <a:cubicBezTo>
                    <a:pt x="1178" y="3684"/>
                    <a:pt x="952" y="4073"/>
                    <a:pt x="760" y="4479"/>
                  </a:cubicBezTo>
                  <a:cubicBezTo>
                    <a:pt x="502" y="5027"/>
                    <a:pt x="293" y="5593"/>
                    <a:pt x="181" y="6191"/>
                  </a:cubicBezTo>
                  <a:cubicBezTo>
                    <a:pt x="126" y="6494"/>
                    <a:pt x="84" y="6799"/>
                    <a:pt x="37" y="7106"/>
                  </a:cubicBezTo>
                  <a:cubicBezTo>
                    <a:pt x="22" y="7203"/>
                    <a:pt x="12" y="7302"/>
                    <a:pt x="1" y="7400"/>
                  </a:cubicBezTo>
                  <a:lnTo>
                    <a:pt x="1" y="8337"/>
                  </a:lnTo>
                  <a:cubicBezTo>
                    <a:pt x="6" y="8354"/>
                    <a:pt x="15" y="8373"/>
                    <a:pt x="19" y="8390"/>
                  </a:cubicBezTo>
                  <a:cubicBezTo>
                    <a:pt x="63" y="8733"/>
                    <a:pt x="83" y="9079"/>
                    <a:pt x="152" y="9415"/>
                  </a:cubicBezTo>
                  <a:cubicBezTo>
                    <a:pt x="231" y="9800"/>
                    <a:pt x="342" y="10177"/>
                    <a:pt x="465" y="10549"/>
                  </a:cubicBezTo>
                  <a:cubicBezTo>
                    <a:pt x="640" y="11076"/>
                    <a:pt x="877" y="11579"/>
                    <a:pt x="1185" y="12045"/>
                  </a:cubicBezTo>
                  <a:cubicBezTo>
                    <a:pt x="1397" y="12366"/>
                    <a:pt x="1619" y="12682"/>
                    <a:pt x="1857" y="12984"/>
                  </a:cubicBezTo>
                  <a:cubicBezTo>
                    <a:pt x="2024" y="13196"/>
                    <a:pt x="2217" y="13391"/>
                    <a:pt x="2411" y="13578"/>
                  </a:cubicBezTo>
                  <a:cubicBezTo>
                    <a:pt x="2757" y="13910"/>
                    <a:pt x="3129" y="14209"/>
                    <a:pt x="3533" y="14470"/>
                  </a:cubicBezTo>
                  <a:cubicBezTo>
                    <a:pt x="4044" y="14802"/>
                    <a:pt x="4585" y="15077"/>
                    <a:pt x="5158" y="15287"/>
                  </a:cubicBezTo>
                  <a:cubicBezTo>
                    <a:pt x="5583" y="15443"/>
                    <a:pt x="6019" y="15557"/>
                    <a:pt x="6462" y="15640"/>
                  </a:cubicBezTo>
                  <a:cubicBezTo>
                    <a:pt x="6664" y="15681"/>
                    <a:pt x="6872" y="15694"/>
                    <a:pt x="7076" y="15717"/>
                  </a:cubicBezTo>
                  <a:cubicBezTo>
                    <a:pt x="7183" y="15730"/>
                    <a:pt x="7291" y="15740"/>
                    <a:pt x="7398" y="15753"/>
                  </a:cubicBezTo>
                  <a:lnTo>
                    <a:pt x="8208" y="15753"/>
                  </a:lnTo>
                  <a:cubicBezTo>
                    <a:pt x="8231" y="15747"/>
                    <a:pt x="8257" y="15738"/>
                    <a:pt x="8280" y="15734"/>
                  </a:cubicBezTo>
                  <a:cubicBezTo>
                    <a:pt x="8631" y="15691"/>
                    <a:pt x="8984" y="15660"/>
                    <a:pt x="9332" y="15601"/>
                  </a:cubicBezTo>
                  <a:cubicBezTo>
                    <a:pt x="9737" y="15531"/>
                    <a:pt x="10129" y="15408"/>
                    <a:pt x="10513" y="15268"/>
                  </a:cubicBezTo>
                  <a:cubicBezTo>
                    <a:pt x="10993" y="15093"/>
                    <a:pt x="11451" y="14876"/>
                    <a:pt x="11882" y="14603"/>
                  </a:cubicBezTo>
                  <a:cubicBezTo>
                    <a:pt x="12179" y="14414"/>
                    <a:pt x="12467" y="14209"/>
                    <a:pt x="12746" y="13990"/>
                  </a:cubicBezTo>
                  <a:cubicBezTo>
                    <a:pt x="12975" y="13810"/>
                    <a:pt x="13188" y="13611"/>
                    <a:pt x="13390" y="13402"/>
                  </a:cubicBezTo>
                  <a:cubicBezTo>
                    <a:pt x="13834" y="12945"/>
                    <a:pt x="14218" y="12441"/>
                    <a:pt x="14540" y="11891"/>
                  </a:cubicBezTo>
                  <a:cubicBezTo>
                    <a:pt x="14887" y="11293"/>
                    <a:pt x="15169" y="10664"/>
                    <a:pt x="15335" y="9988"/>
                  </a:cubicBezTo>
                  <a:cubicBezTo>
                    <a:pt x="15420" y="9644"/>
                    <a:pt x="15489" y="9297"/>
                    <a:pt x="15550" y="8946"/>
                  </a:cubicBezTo>
                  <a:cubicBezTo>
                    <a:pt x="15584" y="8752"/>
                    <a:pt x="15587" y="8553"/>
                    <a:pt x="15608" y="8356"/>
                  </a:cubicBezTo>
                  <a:cubicBezTo>
                    <a:pt x="15609" y="8344"/>
                    <a:pt x="15619" y="8331"/>
                    <a:pt x="15626" y="8320"/>
                  </a:cubicBezTo>
                  <a:lnTo>
                    <a:pt x="15626" y="7455"/>
                  </a:lnTo>
                  <a:cubicBezTo>
                    <a:pt x="15620" y="7441"/>
                    <a:pt x="15609" y="7425"/>
                    <a:pt x="15608" y="7410"/>
                  </a:cubicBezTo>
                  <a:cubicBezTo>
                    <a:pt x="15574" y="7099"/>
                    <a:pt x="15541" y="6792"/>
                    <a:pt x="15499" y="6489"/>
                  </a:cubicBezTo>
                  <a:cubicBezTo>
                    <a:pt x="15442" y="6064"/>
                    <a:pt x="15324" y="5654"/>
                    <a:pt x="15182" y="5249"/>
                  </a:cubicBezTo>
                  <a:cubicBezTo>
                    <a:pt x="14994" y="4707"/>
                    <a:pt x="14750" y="4189"/>
                    <a:pt x="14446" y="3701"/>
                  </a:cubicBezTo>
                  <a:cubicBezTo>
                    <a:pt x="14221" y="3338"/>
                    <a:pt x="13973" y="2990"/>
                    <a:pt x="13684" y="2673"/>
                  </a:cubicBezTo>
                  <a:cubicBezTo>
                    <a:pt x="13529" y="2503"/>
                    <a:pt x="13385" y="2322"/>
                    <a:pt x="13214" y="2172"/>
                  </a:cubicBezTo>
                  <a:cubicBezTo>
                    <a:pt x="12917" y="1911"/>
                    <a:pt x="12610" y="1660"/>
                    <a:pt x="12296" y="1423"/>
                  </a:cubicBezTo>
                  <a:cubicBezTo>
                    <a:pt x="11940" y="1155"/>
                    <a:pt x="11551" y="940"/>
                    <a:pt x="11150" y="750"/>
                  </a:cubicBezTo>
                  <a:cubicBezTo>
                    <a:pt x="10613" y="494"/>
                    <a:pt x="10058" y="290"/>
                    <a:pt x="9473" y="180"/>
                  </a:cubicBezTo>
                  <a:cubicBezTo>
                    <a:pt x="9170" y="123"/>
                    <a:pt x="8863" y="82"/>
                    <a:pt x="8558" y="36"/>
                  </a:cubicBezTo>
                  <a:cubicBezTo>
                    <a:pt x="8460" y="20"/>
                    <a:pt x="8362" y="10"/>
                    <a:pt x="8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8"/>
          <p:cNvGrpSpPr/>
          <p:nvPr/>
        </p:nvGrpSpPr>
        <p:grpSpPr>
          <a:xfrm>
            <a:off x="4649880" y="4009360"/>
            <a:ext cx="590700" cy="590700"/>
            <a:chOff x="4649880" y="4017345"/>
            <a:chExt cx="590700" cy="590700"/>
          </a:xfrm>
        </p:grpSpPr>
        <p:sp>
          <p:nvSpPr>
            <p:cNvPr id="568" name="Google Shape;568;p48"/>
            <p:cNvSpPr/>
            <p:nvPr/>
          </p:nvSpPr>
          <p:spPr>
            <a:xfrm>
              <a:off x="4649880" y="40173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69" name="Google Shape;569;p48"/>
            <p:cNvSpPr/>
            <p:nvPr/>
          </p:nvSpPr>
          <p:spPr>
            <a:xfrm>
              <a:off x="4712490" y="4115415"/>
              <a:ext cx="465480" cy="383720"/>
            </a:xfrm>
            <a:custGeom>
              <a:avLst/>
              <a:gdLst/>
              <a:ahLst/>
              <a:cxnLst/>
              <a:rect l="l" t="t" r="r" b="b"/>
              <a:pathLst>
                <a:path w="15628" h="12883" extrusionOk="0">
                  <a:moveTo>
                    <a:pt x="6122" y="0"/>
                  </a:moveTo>
                  <a:cubicBezTo>
                    <a:pt x="6109" y="6"/>
                    <a:pt x="6099" y="15"/>
                    <a:pt x="6086" y="18"/>
                  </a:cubicBezTo>
                  <a:cubicBezTo>
                    <a:pt x="5870" y="95"/>
                    <a:pt x="5713" y="238"/>
                    <a:pt x="5658" y="463"/>
                  </a:cubicBezTo>
                  <a:cubicBezTo>
                    <a:pt x="5632" y="571"/>
                    <a:pt x="5639" y="686"/>
                    <a:pt x="5638" y="800"/>
                  </a:cubicBezTo>
                  <a:cubicBezTo>
                    <a:pt x="5633" y="917"/>
                    <a:pt x="5697" y="1000"/>
                    <a:pt x="5798" y="1025"/>
                  </a:cubicBezTo>
                  <a:cubicBezTo>
                    <a:pt x="5817" y="1030"/>
                    <a:pt x="5837" y="1032"/>
                    <a:pt x="5857" y="1032"/>
                  </a:cubicBezTo>
                  <a:cubicBezTo>
                    <a:pt x="5950" y="1032"/>
                    <a:pt x="6043" y="984"/>
                    <a:pt x="6073" y="900"/>
                  </a:cubicBezTo>
                  <a:cubicBezTo>
                    <a:pt x="6100" y="822"/>
                    <a:pt x="6097" y="731"/>
                    <a:pt x="6103" y="647"/>
                  </a:cubicBezTo>
                  <a:cubicBezTo>
                    <a:pt x="6113" y="555"/>
                    <a:pt x="6165" y="505"/>
                    <a:pt x="6247" y="477"/>
                  </a:cubicBezTo>
                  <a:cubicBezTo>
                    <a:pt x="6262" y="473"/>
                    <a:pt x="6276" y="471"/>
                    <a:pt x="6289" y="471"/>
                  </a:cubicBezTo>
                  <a:cubicBezTo>
                    <a:pt x="6344" y="471"/>
                    <a:pt x="6386" y="506"/>
                    <a:pt x="6419" y="544"/>
                  </a:cubicBezTo>
                  <a:cubicBezTo>
                    <a:pt x="6491" y="627"/>
                    <a:pt x="6482" y="846"/>
                    <a:pt x="6410" y="930"/>
                  </a:cubicBezTo>
                  <a:cubicBezTo>
                    <a:pt x="6354" y="996"/>
                    <a:pt x="6295" y="1058"/>
                    <a:pt x="6237" y="1123"/>
                  </a:cubicBezTo>
                  <a:cubicBezTo>
                    <a:pt x="6067" y="1312"/>
                    <a:pt x="5897" y="1498"/>
                    <a:pt x="5728" y="1686"/>
                  </a:cubicBezTo>
                  <a:cubicBezTo>
                    <a:pt x="5659" y="1766"/>
                    <a:pt x="5649" y="1862"/>
                    <a:pt x="5697" y="1952"/>
                  </a:cubicBezTo>
                  <a:cubicBezTo>
                    <a:pt x="5737" y="2025"/>
                    <a:pt x="5802" y="2076"/>
                    <a:pt x="5901" y="2076"/>
                  </a:cubicBezTo>
                  <a:cubicBezTo>
                    <a:pt x="5903" y="2076"/>
                    <a:pt x="5904" y="2075"/>
                    <a:pt x="5906" y="2075"/>
                  </a:cubicBezTo>
                  <a:cubicBezTo>
                    <a:pt x="6013" y="2073"/>
                    <a:pt x="6121" y="2072"/>
                    <a:pt x="6230" y="2072"/>
                  </a:cubicBezTo>
                  <a:cubicBezTo>
                    <a:pt x="6392" y="2072"/>
                    <a:pt x="6554" y="2074"/>
                    <a:pt x="6716" y="2074"/>
                  </a:cubicBezTo>
                  <a:cubicBezTo>
                    <a:pt x="6844" y="2074"/>
                    <a:pt x="6936" y="1973"/>
                    <a:pt x="6935" y="1836"/>
                  </a:cubicBezTo>
                  <a:cubicBezTo>
                    <a:pt x="6935" y="1709"/>
                    <a:pt x="6835" y="1607"/>
                    <a:pt x="6714" y="1607"/>
                  </a:cubicBezTo>
                  <a:lnTo>
                    <a:pt x="6448" y="1607"/>
                  </a:lnTo>
                  <a:cubicBezTo>
                    <a:pt x="6548" y="1498"/>
                    <a:pt x="6625" y="1397"/>
                    <a:pt x="6714" y="1310"/>
                  </a:cubicBezTo>
                  <a:cubicBezTo>
                    <a:pt x="6974" y="1080"/>
                    <a:pt x="6974" y="640"/>
                    <a:pt x="6878" y="385"/>
                  </a:cubicBezTo>
                  <a:cubicBezTo>
                    <a:pt x="6801" y="176"/>
                    <a:pt x="6628" y="72"/>
                    <a:pt x="6427" y="0"/>
                  </a:cubicBezTo>
                  <a:close/>
                  <a:moveTo>
                    <a:pt x="10018" y="1607"/>
                  </a:moveTo>
                  <a:cubicBezTo>
                    <a:pt x="9820" y="1607"/>
                    <a:pt x="9753" y="1801"/>
                    <a:pt x="9817" y="1953"/>
                  </a:cubicBezTo>
                  <a:cubicBezTo>
                    <a:pt x="9859" y="2056"/>
                    <a:pt x="9941" y="2077"/>
                    <a:pt x="10023" y="2077"/>
                  </a:cubicBezTo>
                  <a:cubicBezTo>
                    <a:pt x="10038" y="2077"/>
                    <a:pt x="10054" y="2077"/>
                    <a:pt x="10069" y="2075"/>
                  </a:cubicBezTo>
                  <a:lnTo>
                    <a:pt x="10128" y="2075"/>
                  </a:lnTo>
                  <a:cubicBezTo>
                    <a:pt x="10251" y="2075"/>
                    <a:pt x="10351" y="1998"/>
                    <a:pt x="10372" y="1888"/>
                  </a:cubicBezTo>
                  <a:cubicBezTo>
                    <a:pt x="10392" y="1774"/>
                    <a:pt x="10323" y="1650"/>
                    <a:pt x="10207" y="1617"/>
                  </a:cubicBezTo>
                  <a:cubicBezTo>
                    <a:pt x="10179" y="1609"/>
                    <a:pt x="10148" y="1607"/>
                    <a:pt x="10116" y="1607"/>
                  </a:cubicBezTo>
                  <a:cubicBezTo>
                    <a:pt x="10098" y="1607"/>
                    <a:pt x="10080" y="1608"/>
                    <a:pt x="10062" y="1608"/>
                  </a:cubicBezTo>
                  <a:cubicBezTo>
                    <a:pt x="10052" y="1608"/>
                    <a:pt x="10042" y="1608"/>
                    <a:pt x="10032" y="1607"/>
                  </a:cubicBezTo>
                  <a:cubicBezTo>
                    <a:pt x="10027" y="1607"/>
                    <a:pt x="10023" y="1607"/>
                    <a:pt x="10018" y="1607"/>
                  </a:cubicBezTo>
                  <a:close/>
                  <a:moveTo>
                    <a:pt x="8015" y="6"/>
                  </a:moveTo>
                  <a:cubicBezTo>
                    <a:pt x="7897" y="64"/>
                    <a:pt x="7867" y="160"/>
                    <a:pt x="7868" y="289"/>
                  </a:cubicBezTo>
                  <a:cubicBezTo>
                    <a:pt x="7873" y="809"/>
                    <a:pt x="7871" y="1328"/>
                    <a:pt x="7871" y="1846"/>
                  </a:cubicBezTo>
                  <a:cubicBezTo>
                    <a:pt x="7871" y="1875"/>
                    <a:pt x="7873" y="1905"/>
                    <a:pt x="7881" y="1933"/>
                  </a:cubicBezTo>
                  <a:cubicBezTo>
                    <a:pt x="7916" y="2028"/>
                    <a:pt x="8002" y="2082"/>
                    <a:pt x="8106" y="2082"/>
                  </a:cubicBezTo>
                  <a:cubicBezTo>
                    <a:pt x="8127" y="2082"/>
                    <a:pt x="8149" y="2080"/>
                    <a:pt x="8171" y="2075"/>
                  </a:cubicBezTo>
                  <a:cubicBezTo>
                    <a:pt x="8255" y="2060"/>
                    <a:pt x="8337" y="1947"/>
                    <a:pt x="8337" y="1848"/>
                  </a:cubicBezTo>
                  <a:lnTo>
                    <a:pt x="8337" y="938"/>
                  </a:lnTo>
                  <a:cubicBezTo>
                    <a:pt x="8337" y="915"/>
                    <a:pt x="8340" y="889"/>
                    <a:pt x="8341" y="875"/>
                  </a:cubicBezTo>
                  <a:cubicBezTo>
                    <a:pt x="8455" y="938"/>
                    <a:pt x="8495" y="1080"/>
                    <a:pt x="8642" y="1104"/>
                  </a:cubicBezTo>
                  <a:cubicBezTo>
                    <a:pt x="8659" y="1107"/>
                    <a:pt x="8675" y="1108"/>
                    <a:pt x="8690" y="1108"/>
                  </a:cubicBezTo>
                  <a:cubicBezTo>
                    <a:pt x="8813" y="1108"/>
                    <a:pt x="8887" y="1019"/>
                    <a:pt x="8968" y="910"/>
                  </a:cubicBezTo>
                  <a:lnTo>
                    <a:pt x="8968" y="1846"/>
                  </a:lnTo>
                  <a:cubicBezTo>
                    <a:pt x="8968" y="1875"/>
                    <a:pt x="8969" y="1905"/>
                    <a:pt x="8981" y="1933"/>
                  </a:cubicBezTo>
                  <a:cubicBezTo>
                    <a:pt x="9018" y="2030"/>
                    <a:pt x="9095" y="2080"/>
                    <a:pt x="9202" y="2080"/>
                  </a:cubicBezTo>
                  <a:cubicBezTo>
                    <a:pt x="9222" y="2080"/>
                    <a:pt x="9242" y="2079"/>
                    <a:pt x="9263" y="2075"/>
                  </a:cubicBezTo>
                  <a:cubicBezTo>
                    <a:pt x="9350" y="2063"/>
                    <a:pt x="9436" y="1949"/>
                    <a:pt x="9436" y="1845"/>
                  </a:cubicBezTo>
                  <a:cubicBezTo>
                    <a:pt x="9438" y="1328"/>
                    <a:pt x="9435" y="810"/>
                    <a:pt x="9441" y="296"/>
                  </a:cubicBezTo>
                  <a:cubicBezTo>
                    <a:pt x="9441" y="166"/>
                    <a:pt x="9393" y="75"/>
                    <a:pt x="9292" y="6"/>
                  </a:cubicBezTo>
                  <a:lnTo>
                    <a:pt x="9112" y="6"/>
                  </a:lnTo>
                  <a:cubicBezTo>
                    <a:pt x="8998" y="131"/>
                    <a:pt x="8884" y="254"/>
                    <a:pt x="8772" y="381"/>
                  </a:cubicBezTo>
                  <a:cubicBezTo>
                    <a:pt x="8740" y="414"/>
                    <a:pt x="8714" y="453"/>
                    <a:pt x="8688" y="486"/>
                  </a:cubicBezTo>
                  <a:cubicBezTo>
                    <a:pt x="8524" y="326"/>
                    <a:pt x="8358" y="166"/>
                    <a:pt x="8196" y="6"/>
                  </a:cubicBezTo>
                  <a:close/>
                  <a:moveTo>
                    <a:pt x="1208" y="2363"/>
                  </a:moveTo>
                  <a:cubicBezTo>
                    <a:pt x="1128" y="2363"/>
                    <a:pt x="1043" y="2398"/>
                    <a:pt x="1000" y="2460"/>
                  </a:cubicBezTo>
                  <a:cubicBezTo>
                    <a:pt x="895" y="2617"/>
                    <a:pt x="797" y="2777"/>
                    <a:pt x="686" y="2929"/>
                  </a:cubicBezTo>
                  <a:cubicBezTo>
                    <a:pt x="600" y="3042"/>
                    <a:pt x="610" y="3152"/>
                    <a:pt x="680" y="3264"/>
                  </a:cubicBezTo>
                  <a:cubicBezTo>
                    <a:pt x="777" y="3417"/>
                    <a:pt x="882" y="3567"/>
                    <a:pt x="986" y="3715"/>
                  </a:cubicBezTo>
                  <a:cubicBezTo>
                    <a:pt x="1036" y="3789"/>
                    <a:pt x="1122" y="3832"/>
                    <a:pt x="1202" y="3832"/>
                  </a:cubicBezTo>
                  <a:cubicBezTo>
                    <a:pt x="1228" y="3832"/>
                    <a:pt x="1252" y="3828"/>
                    <a:pt x="1275" y="3819"/>
                  </a:cubicBezTo>
                  <a:cubicBezTo>
                    <a:pt x="1369" y="3783"/>
                    <a:pt x="1444" y="3721"/>
                    <a:pt x="1422" y="3568"/>
                  </a:cubicBezTo>
                  <a:cubicBezTo>
                    <a:pt x="1411" y="3491"/>
                    <a:pt x="1368" y="3419"/>
                    <a:pt x="1339" y="3344"/>
                  </a:cubicBezTo>
                  <a:lnTo>
                    <a:pt x="14307" y="3344"/>
                  </a:lnTo>
                  <a:cubicBezTo>
                    <a:pt x="14277" y="3394"/>
                    <a:pt x="14245" y="3437"/>
                    <a:pt x="14224" y="3483"/>
                  </a:cubicBezTo>
                  <a:cubicBezTo>
                    <a:pt x="14169" y="3604"/>
                    <a:pt x="14215" y="3750"/>
                    <a:pt x="14327" y="3805"/>
                  </a:cubicBezTo>
                  <a:cubicBezTo>
                    <a:pt x="14362" y="3822"/>
                    <a:pt x="14399" y="3830"/>
                    <a:pt x="14435" y="3830"/>
                  </a:cubicBezTo>
                  <a:cubicBezTo>
                    <a:pt x="14518" y="3830"/>
                    <a:pt x="14598" y="3787"/>
                    <a:pt x="14653" y="3707"/>
                  </a:cubicBezTo>
                  <a:cubicBezTo>
                    <a:pt x="14754" y="3560"/>
                    <a:pt x="14856" y="3414"/>
                    <a:pt x="14954" y="3263"/>
                  </a:cubicBezTo>
                  <a:cubicBezTo>
                    <a:pt x="15022" y="3156"/>
                    <a:pt x="15029" y="3058"/>
                    <a:pt x="14966" y="2957"/>
                  </a:cubicBezTo>
                  <a:cubicBezTo>
                    <a:pt x="14858" y="2789"/>
                    <a:pt x="14745" y="2625"/>
                    <a:pt x="14631" y="2460"/>
                  </a:cubicBezTo>
                  <a:cubicBezTo>
                    <a:pt x="14589" y="2398"/>
                    <a:pt x="14520" y="2365"/>
                    <a:pt x="14445" y="2365"/>
                  </a:cubicBezTo>
                  <a:cubicBezTo>
                    <a:pt x="14418" y="2365"/>
                    <a:pt x="14391" y="2369"/>
                    <a:pt x="14363" y="2378"/>
                  </a:cubicBezTo>
                  <a:cubicBezTo>
                    <a:pt x="14260" y="2410"/>
                    <a:pt x="14198" y="2486"/>
                    <a:pt x="14209" y="2596"/>
                  </a:cubicBezTo>
                  <a:cubicBezTo>
                    <a:pt x="14221" y="2681"/>
                    <a:pt x="14257" y="2763"/>
                    <a:pt x="14281" y="2846"/>
                  </a:cubicBezTo>
                  <a:lnTo>
                    <a:pt x="1329" y="2846"/>
                  </a:lnTo>
                  <a:cubicBezTo>
                    <a:pt x="1358" y="2792"/>
                    <a:pt x="1388" y="2747"/>
                    <a:pt x="1411" y="2697"/>
                  </a:cubicBezTo>
                  <a:cubicBezTo>
                    <a:pt x="1461" y="2590"/>
                    <a:pt x="1411" y="2442"/>
                    <a:pt x="1313" y="2387"/>
                  </a:cubicBezTo>
                  <a:cubicBezTo>
                    <a:pt x="1282" y="2370"/>
                    <a:pt x="1245" y="2363"/>
                    <a:pt x="1208" y="2363"/>
                  </a:cubicBezTo>
                  <a:close/>
                  <a:moveTo>
                    <a:pt x="2975" y="5258"/>
                  </a:moveTo>
                  <a:cubicBezTo>
                    <a:pt x="3353" y="5258"/>
                    <a:pt x="3653" y="5420"/>
                    <a:pt x="3894" y="5721"/>
                  </a:cubicBezTo>
                  <a:cubicBezTo>
                    <a:pt x="4074" y="5948"/>
                    <a:pt x="4142" y="6211"/>
                    <a:pt x="4142" y="6495"/>
                  </a:cubicBezTo>
                  <a:cubicBezTo>
                    <a:pt x="4142" y="6644"/>
                    <a:pt x="4148" y="6789"/>
                    <a:pt x="4142" y="6938"/>
                  </a:cubicBezTo>
                  <a:cubicBezTo>
                    <a:pt x="4124" y="7480"/>
                    <a:pt x="3748" y="7969"/>
                    <a:pt x="3182" y="8072"/>
                  </a:cubicBezTo>
                  <a:cubicBezTo>
                    <a:pt x="3104" y="8086"/>
                    <a:pt x="3027" y="8093"/>
                    <a:pt x="2952" y="8093"/>
                  </a:cubicBezTo>
                  <a:cubicBezTo>
                    <a:pt x="2680" y="8093"/>
                    <a:pt x="2431" y="7998"/>
                    <a:pt x="2211" y="7805"/>
                  </a:cubicBezTo>
                  <a:cubicBezTo>
                    <a:pt x="1943" y="7569"/>
                    <a:pt x="1804" y="7272"/>
                    <a:pt x="1804" y="6913"/>
                  </a:cubicBezTo>
                  <a:lnTo>
                    <a:pt x="1804" y="6671"/>
                  </a:lnTo>
                  <a:cubicBezTo>
                    <a:pt x="1799" y="6671"/>
                    <a:pt x="1793" y="6668"/>
                    <a:pt x="1788" y="6668"/>
                  </a:cubicBezTo>
                  <a:cubicBezTo>
                    <a:pt x="1806" y="6492"/>
                    <a:pt x="1807" y="6312"/>
                    <a:pt x="1842" y="6139"/>
                  </a:cubicBezTo>
                  <a:cubicBezTo>
                    <a:pt x="1898" y="5864"/>
                    <a:pt x="2058" y="5645"/>
                    <a:pt x="2286" y="5479"/>
                  </a:cubicBezTo>
                  <a:cubicBezTo>
                    <a:pt x="2467" y="5348"/>
                    <a:pt x="2669" y="5273"/>
                    <a:pt x="2898" y="5260"/>
                  </a:cubicBezTo>
                  <a:cubicBezTo>
                    <a:pt x="2924" y="5259"/>
                    <a:pt x="2949" y="5258"/>
                    <a:pt x="2975" y="5258"/>
                  </a:cubicBezTo>
                  <a:close/>
                  <a:moveTo>
                    <a:pt x="7132" y="10877"/>
                  </a:moveTo>
                  <a:cubicBezTo>
                    <a:pt x="7049" y="10877"/>
                    <a:pt x="6970" y="10923"/>
                    <a:pt x="6913" y="11006"/>
                  </a:cubicBezTo>
                  <a:cubicBezTo>
                    <a:pt x="6824" y="11138"/>
                    <a:pt x="6734" y="11268"/>
                    <a:pt x="6644" y="11399"/>
                  </a:cubicBezTo>
                  <a:cubicBezTo>
                    <a:pt x="6571" y="11503"/>
                    <a:pt x="6517" y="11617"/>
                    <a:pt x="6593" y="11739"/>
                  </a:cubicBezTo>
                  <a:cubicBezTo>
                    <a:pt x="6704" y="11914"/>
                    <a:pt x="6822" y="12082"/>
                    <a:pt x="6939" y="12251"/>
                  </a:cubicBezTo>
                  <a:cubicBezTo>
                    <a:pt x="6981" y="12311"/>
                    <a:pt x="7049" y="12341"/>
                    <a:pt x="7122" y="12341"/>
                  </a:cubicBezTo>
                  <a:cubicBezTo>
                    <a:pt x="7151" y="12341"/>
                    <a:pt x="7181" y="12337"/>
                    <a:pt x="7210" y="12327"/>
                  </a:cubicBezTo>
                  <a:cubicBezTo>
                    <a:pt x="7311" y="12294"/>
                    <a:pt x="7354" y="12221"/>
                    <a:pt x="7367" y="12115"/>
                  </a:cubicBezTo>
                  <a:cubicBezTo>
                    <a:pt x="7380" y="12010"/>
                    <a:pt x="7311" y="11943"/>
                    <a:pt x="7260" y="11859"/>
                  </a:cubicBezTo>
                  <a:lnTo>
                    <a:pt x="8340" y="11859"/>
                  </a:lnTo>
                  <a:cubicBezTo>
                    <a:pt x="8314" y="11945"/>
                    <a:pt x="8278" y="12028"/>
                    <a:pt x="8268" y="12114"/>
                  </a:cubicBezTo>
                  <a:cubicBezTo>
                    <a:pt x="8256" y="12221"/>
                    <a:pt x="8321" y="12299"/>
                    <a:pt x="8425" y="12330"/>
                  </a:cubicBezTo>
                  <a:cubicBezTo>
                    <a:pt x="8449" y="12338"/>
                    <a:pt x="8475" y="12341"/>
                    <a:pt x="8499" y="12341"/>
                  </a:cubicBezTo>
                  <a:cubicBezTo>
                    <a:pt x="8576" y="12341"/>
                    <a:pt x="8649" y="12307"/>
                    <a:pt x="8693" y="12244"/>
                  </a:cubicBezTo>
                  <a:cubicBezTo>
                    <a:pt x="8805" y="12079"/>
                    <a:pt x="8922" y="11917"/>
                    <a:pt x="9026" y="11747"/>
                  </a:cubicBezTo>
                  <a:cubicBezTo>
                    <a:pt x="9056" y="11698"/>
                    <a:pt x="9070" y="11623"/>
                    <a:pt x="9054" y="11568"/>
                  </a:cubicBezTo>
                  <a:cubicBezTo>
                    <a:pt x="9031" y="11487"/>
                    <a:pt x="8981" y="11412"/>
                    <a:pt x="8931" y="11342"/>
                  </a:cubicBezTo>
                  <a:cubicBezTo>
                    <a:pt x="8840" y="11205"/>
                    <a:pt x="8748" y="11068"/>
                    <a:pt x="8647" y="10938"/>
                  </a:cubicBezTo>
                  <a:cubicBezTo>
                    <a:pt x="8611" y="10894"/>
                    <a:pt x="8566" y="10879"/>
                    <a:pt x="8519" y="10879"/>
                  </a:cubicBezTo>
                  <a:cubicBezTo>
                    <a:pt x="8480" y="10879"/>
                    <a:pt x="8439" y="10889"/>
                    <a:pt x="8400" y="10901"/>
                  </a:cubicBezTo>
                  <a:cubicBezTo>
                    <a:pt x="8305" y="10929"/>
                    <a:pt x="8256" y="11003"/>
                    <a:pt x="8268" y="11095"/>
                  </a:cubicBezTo>
                  <a:cubicBezTo>
                    <a:pt x="8278" y="11189"/>
                    <a:pt x="8315" y="11278"/>
                    <a:pt x="8341" y="11366"/>
                  </a:cubicBezTo>
                  <a:lnTo>
                    <a:pt x="7263" y="11366"/>
                  </a:lnTo>
                  <a:cubicBezTo>
                    <a:pt x="7292" y="11313"/>
                    <a:pt x="7324" y="11268"/>
                    <a:pt x="7347" y="11218"/>
                  </a:cubicBezTo>
                  <a:cubicBezTo>
                    <a:pt x="7403" y="11097"/>
                    <a:pt x="7353" y="10955"/>
                    <a:pt x="7237" y="10902"/>
                  </a:cubicBezTo>
                  <a:cubicBezTo>
                    <a:pt x="7202" y="10885"/>
                    <a:pt x="7167" y="10877"/>
                    <a:pt x="7132" y="10877"/>
                  </a:cubicBezTo>
                  <a:close/>
                  <a:moveTo>
                    <a:pt x="2978" y="4769"/>
                  </a:moveTo>
                  <a:cubicBezTo>
                    <a:pt x="2870" y="4769"/>
                    <a:pt x="2761" y="4780"/>
                    <a:pt x="2652" y="4802"/>
                  </a:cubicBezTo>
                  <a:cubicBezTo>
                    <a:pt x="2265" y="4881"/>
                    <a:pt x="1938" y="5070"/>
                    <a:pt x="1689" y="5383"/>
                  </a:cubicBezTo>
                  <a:cubicBezTo>
                    <a:pt x="1495" y="5625"/>
                    <a:pt x="1372" y="5899"/>
                    <a:pt x="1339" y="6206"/>
                  </a:cubicBezTo>
                  <a:cubicBezTo>
                    <a:pt x="1314" y="6432"/>
                    <a:pt x="1310" y="6665"/>
                    <a:pt x="1322" y="6896"/>
                  </a:cubicBezTo>
                  <a:cubicBezTo>
                    <a:pt x="1330" y="7076"/>
                    <a:pt x="1360" y="7259"/>
                    <a:pt x="1409" y="7433"/>
                  </a:cubicBezTo>
                  <a:cubicBezTo>
                    <a:pt x="1489" y="7729"/>
                    <a:pt x="1670" y="7967"/>
                    <a:pt x="1894" y="8174"/>
                  </a:cubicBezTo>
                  <a:cubicBezTo>
                    <a:pt x="1924" y="8202"/>
                    <a:pt x="1944" y="8253"/>
                    <a:pt x="1946" y="8297"/>
                  </a:cubicBezTo>
                  <a:cubicBezTo>
                    <a:pt x="1951" y="8510"/>
                    <a:pt x="1953" y="8723"/>
                    <a:pt x="1944" y="8936"/>
                  </a:cubicBezTo>
                  <a:cubicBezTo>
                    <a:pt x="1943" y="8990"/>
                    <a:pt x="1908" y="9059"/>
                    <a:pt x="1865" y="9094"/>
                  </a:cubicBezTo>
                  <a:cubicBezTo>
                    <a:pt x="1734" y="9197"/>
                    <a:pt x="1597" y="9295"/>
                    <a:pt x="1454" y="9382"/>
                  </a:cubicBezTo>
                  <a:cubicBezTo>
                    <a:pt x="1316" y="9464"/>
                    <a:pt x="1310" y="9637"/>
                    <a:pt x="1366" y="9730"/>
                  </a:cubicBezTo>
                  <a:cubicBezTo>
                    <a:pt x="1408" y="9802"/>
                    <a:pt x="1478" y="9839"/>
                    <a:pt x="1556" y="9839"/>
                  </a:cubicBezTo>
                  <a:cubicBezTo>
                    <a:pt x="1611" y="9839"/>
                    <a:pt x="1670" y="9820"/>
                    <a:pt x="1725" y="9782"/>
                  </a:cubicBezTo>
                  <a:cubicBezTo>
                    <a:pt x="1845" y="9700"/>
                    <a:pt x="1960" y="9608"/>
                    <a:pt x="2087" y="9533"/>
                  </a:cubicBezTo>
                  <a:cubicBezTo>
                    <a:pt x="2338" y="9382"/>
                    <a:pt x="2440" y="9156"/>
                    <a:pt x="2434" y="8872"/>
                  </a:cubicBezTo>
                  <a:cubicBezTo>
                    <a:pt x="2433" y="8748"/>
                    <a:pt x="2434" y="8622"/>
                    <a:pt x="2434" y="8513"/>
                  </a:cubicBezTo>
                  <a:cubicBezTo>
                    <a:pt x="2620" y="8536"/>
                    <a:pt x="2799" y="8575"/>
                    <a:pt x="2975" y="8575"/>
                  </a:cubicBezTo>
                  <a:cubicBezTo>
                    <a:pt x="3153" y="8575"/>
                    <a:pt x="3332" y="8533"/>
                    <a:pt x="3513" y="8510"/>
                  </a:cubicBezTo>
                  <a:cubicBezTo>
                    <a:pt x="3513" y="8654"/>
                    <a:pt x="3516" y="8807"/>
                    <a:pt x="3513" y="8958"/>
                  </a:cubicBezTo>
                  <a:cubicBezTo>
                    <a:pt x="3506" y="9176"/>
                    <a:pt x="3606" y="9346"/>
                    <a:pt x="3769" y="9470"/>
                  </a:cubicBezTo>
                  <a:cubicBezTo>
                    <a:pt x="4018" y="9657"/>
                    <a:pt x="4279" y="9828"/>
                    <a:pt x="4532" y="10006"/>
                  </a:cubicBezTo>
                  <a:cubicBezTo>
                    <a:pt x="4756" y="10163"/>
                    <a:pt x="4985" y="10316"/>
                    <a:pt x="5148" y="10545"/>
                  </a:cubicBezTo>
                  <a:cubicBezTo>
                    <a:pt x="5316" y="10782"/>
                    <a:pt x="5429" y="11043"/>
                    <a:pt x="5452" y="11332"/>
                  </a:cubicBezTo>
                  <a:cubicBezTo>
                    <a:pt x="5472" y="11577"/>
                    <a:pt x="5455" y="11824"/>
                    <a:pt x="5455" y="12071"/>
                  </a:cubicBezTo>
                  <a:cubicBezTo>
                    <a:pt x="5455" y="12136"/>
                    <a:pt x="5423" y="12172"/>
                    <a:pt x="5361" y="12179"/>
                  </a:cubicBezTo>
                  <a:cubicBezTo>
                    <a:pt x="4881" y="12245"/>
                    <a:pt x="4400" y="12317"/>
                    <a:pt x="3917" y="12375"/>
                  </a:cubicBezTo>
                  <a:cubicBezTo>
                    <a:pt x="3685" y="12402"/>
                    <a:pt x="3449" y="12408"/>
                    <a:pt x="3212" y="12411"/>
                  </a:cubicBezTo>
                  <a:cubicBezTo>
                    <a:pt x="3185" y="12412"/>
                    <a:pt x="3158" y="12412"/>
                    <a:pt x="3131" y="12412"/>
                  </a:cubicBezTo>
                  <a:cubicBezTo>
                    <a:pt x="2962" y="12412"/>
                    <a:pt x="2790" y="12401"/>
                    <a:pt x="2621" y="12395"/>
                  </a:cubicBezTo>
                  <a:cubicBezTo>
                    <a:pt x="2362" y="12384"/>
                    <a:pt x="2104" y="12373"/>
                    <a:pt x="1845" y="12359"/>
                  </a:cubicBezTo>
                  <a:cubicBezTo>
                    <a:pt x="1711" y="12352"/>
                    <a:pt x="1574" y="12340"/>
                    <a:pt x="1438" y="12322"/>
                  </a:cubicBezTo>
                  <a:cubicBezTo>
                    <a:pt x="1173" y="12283"/>
                    <a:pt x="911" y="12238"/>
                    <a:pt x="646" y="12199"/>
                  </a:cubicBezTo>
                  <a:cubicBezTo>
                    <a:pt x="517" y="12179"/>
                    <a:pt x="466" y="12146"/>
                    <a:pt x="467" y="12056"/>
                  </a:cubicBezTo>
                  <a:cubicBezTo>
                    <a:pt x="471" y="11814"/>
                    <a:pt x="468" y="11572"/>
                    <a:pt x="487" y="11330"/>
                  </a:cubicBezTo>
                  <a:cubicBezTo>
                    <a:pt x="516" y="10953"/>
                    <a:pt x="682" y="10631"/>
                    <a:pt x="944" y="10362"/>
                  </a:cubicBezTo>
                  <a:cubicBezTo>
                    <a:pt x="1055" y="10249"/>
                    <a:pt x="1041" y="10098"/>
                    <a:pt x="956" y="10012"/>
                  </a:cubicBezTo>
                  <a:cubicBezTo>
                    <a:pt x="910" y="9966"/>
                    <a:pt x="848" y="9942"/>
                    <a:pt x="785" y="9942"/>
                  </a:cubicBezTo>
                  <a:cubicBezTo>
                    <a:pt x="721" y="9942"/>
                    <a:pt x="655" y="9967"/>
                    <a:pt x="604" y="10017"/>
                  </a:cubicBezTo>
                  <a:cubicBezTo>
                    <a:pt x="555" y="10063"/>
                    <a:pt x="512" y="10118"/>
                    <a:pt x="468" y="10170"/>
                  </a:cubicBezTo>
                  <a:cubicBezTo>
                    <a:pt x="280" y="10398"/>
                    <a:pt x="150" y="10654"/>
                    <a:pt x="72" y="10940"/>
                  </a:cubicBezTo>
                  <a:cubicBezTo>
                    <a:pt x="43" y="11046"/>
                    <a:pt x="25" y="11154"/>
                    <a:pt x="0" y="11259"/>
                  </a:cubicBezTo>
                  <a:lnTo>
                    <a:pt x="0" y="12196"/>
                  </a:lnTo>
                  <a:cubicBezTo>
                    <a:pt x="25" y="12252"/>
                    <a:pt x="40" y="12310"/>
                    <a:pt x="69" y="12362"/>
                  </a:cubicBezTo>
                  <a:cubicBezTo>
                    <a:pt x="172" y="12552"/>
                    <a:pt x="343" y="12634"/>
                    <a:pt x="548" y="12665"/>
                  </a:cubicBezTo>
                  <a:cubicBezTo>
                    <a:pt x="806" y="12705"/>
                    <a:pt x="1064" y="12755"/>
                    <a:pt x="1323" y="12787"/>
                  </a:cubicBezTo>
                  <a:cubicBezTo>
                    <a:pt x="1538" y="12814"/>
                    <a:pt x="1754" y="12826"/>
                    <a:pt x="1967" y="12845"/>
                  </a:cubicBezTo>
                  <a:cubicBezTo>
                    <a:pt x="2100" y="12856"/>
                    <a:pt x="2229" y="12869"/>
                    <a:pt x="2361" y="12881"/>
                  </a:cubicBezTo>
                  <a:lnTo>
                    <a:pt x="3586" y="12881"/>
                  </a:lnTo>
                  <a:cubicBezTo>
                    <a:pt x="3591" y="12876"/>
                    <a:pt x="3599" y="12866"/>
                    <a:pt x="3603" y="12865"/>
                  </a:cubicBezTo>
                  <a:cubicBezTo>
                    <a:pt x="3802" y="12852"/>
                    <a:pt x="4002" y="12842"/>
                    <a:pt x="4199" y="12826"/>
                  </a:cubicBezTo>
                  <a:cubicBezTo>
                    <a:pt x="4385" y="12812"/>
                    <a:pt x="4571" y="12794"/>
                    <a:pt x="4756" y="12770"/>
                  </a:cubicBezTo>
                  <a:cubicBezTo>
                    <a:pt x="4972" y="12741"/>
                    <a:pt x="5185" y="12699"/>
                    <a:pt x="5400" y="12663"/>
                  </a:cubicBezTo>
                  <a:cubicBezTo>
                    <a:pt x="5583" y="12633"/>
                    <a:pt x="5740" y="12559"/>
                    <a:pt x="5847" y="12395"/>
                  </a:cubicBezTo>
                  <a:cubicBezTo>
                    <a:pt x="5927" y="12267"/>
                    <a:pt x="5950" y="12128"/>
                    <a:pt x="5943" y="11980"/>
                  </a:cubicBezTo>
                  <a:cubicBezTo>
                    <a:pt x="5933" y="11687"/>
                    <a:pt x="5950" y="11386"/>
                    <a:pt x="5900" y="11100"/>
                  </a:cubicBezTo>
                  <a:cubicBezTo>
                    <a:pt x="5806" y="10559"/>
                    <a:pt x="5518" y="10122"/>
                    <a:pt x="5077" y="9794"/>
                  </a:cubicBezTo>
                  <a:cubicBezTo>
                    <a:pt x="4760" y="9560"/>
                    <a:pt x="4431" y="9344"/>
                    <a:pt x="4110" y="9117"/>
                  </a:cubicBezTo>
                  <a:cubicBezTo>
                    <a:pt x="4045" y="9072"/>
                    <a:pt x="3982" y="9021"/>
                    <a:pt x="3982" y="8926"/>
                  </a:cubicBezTo>
                  <a:cubicBezTo>
                    <a:pt x="3983" y="8710"/>
                    <a:pt x="3982" y="8494"/>
                    <a:pt x="3983" y="8278"/>
                  </a:cubicBezTo>
                  <a:cubicBezTo>
                    <a:pt x="3983" y="8252"/>
                    <a:pt x="3990" y="8222"/>
                    <a:pt x="4005" y="8206"/>
                  </a:cubicBezTo>
                  <a:cubicBezTo>
                    <a:pt x="4090" y="8115"/>
                    <a:pt x="4189" y="8036"/>
                    <a:pt x="4264" y="7939"/>
                  </a:cubicBezTo>
                  <a:cubicBezTo>
                    <a:pt x="4489" y="7652"/>
                    <a:pt x="4609" y="7324"/>
                    <a:pt x="4612" y="6959"/>
                  </a:cubicBezTo>
                  <a:cubicBezTo>
                    <a:pt x="4614" y="6755"/>
                    <a:pt x="4614" y="6550"/>
                    <a:pt x="4612" y="6347"/>
                  </a:cubicBezTo>
                  <a:cubicBezTo>
                    <a:pt x="4610" y="6103"/>
                    <a:pt x="4544" y="5874"/>
                    <a:pt x="4430" y="5662"/>
                  </a:cubicBezTo>
                  <a:cubicBezTo>
                    <a:pt x="4234" y="5295"/>
                    <a:pt x="3941" y="5028"/>
                    <a:pt x="3551" y="4877"/>
                  </a:cubicBezTo>
                  <a:cubicBezTo>
                    <a:pt x="3364" y="4805"/>
                    <a:pt x="3172" y="4769"/>
                    <a:pt x="2978" y="4769"/>
                  </a:cubicBezTo>
                  <a:close/>
                  <a:moveTo>
                    <a:pt x="12659" y="4768"/>
                  </a:moveTo>
                  <a:cubicBezTo>
                    <a:pt x="12328" y="4768"/>
                    <a:pt x="12016" y="4857"/>
                    <a:pt x="11735" y="5059"/>
                  </a:cubicBezTo>
                  <a:cubicBezTo>
                    <a:pt x="11477" y="5242"/>
                    <a:pt x="11269" y="5472"/>
                    <a:pt x="11157" y="5769"/>
                  </a:cubicBezTo>
                  <a:cubicBezTo>
                    <a:pt x="11101" y="5913"/>
                    <a:pt x="11073" y="6069"/>
                    <a:pt x="11037" y="6219"/>
                  </a:cubicBezTo>
                  <a:cubicBezTo>
                    <a:pt x="11016" y="6309"/>
                    <a:pt x="11058" y="6403"/>
                    <a:pt x="11135" y="6449"/>
                  </a:cubicBezTo>
                  <a:cubicBezTo>
                    <a:pt x="11179" y="6475"/>
                    <a:pt x="11227" y="6487"/>
                    <a:pt x="11274" y="6487"/>
                  </a:cubicBezTo>
                  <a:cubicBezTo>
                    <a:pt x="11330" y="6487"/>
                    <a:pt x="11384" y="6469"/>
                    <a:pt x="11424" y="6435"/>
                  </a:cubicBezTo>
                  <a:cubicBezTo>
                    <a:pt x="11493" y="6371"/>
                    <a:pt x="11497" y="6286"/>
                    <a:pt x="11514" y="6201"/>
                  </a:cubicBezTo>
                  <a:cubicBezTo>
                    <a:pt x="11565" y="5953"/>
                    <a:pt x="11684" y="5739"/>
                    <a:pt x="11873" y="5566"/>
                  </a:cubicBezTo>
                  <a:cubicBezTo>
                    <a:pt x="12103" y="5356"/>
                    <a:pt x="12361" y="5247"/>
                    <a:pt x="12640" y="5247"/>
                  </a:cubicBezTo>
                  <a:cubicBezTo>
                    <a:pt x="12751" y="5247"/>
                    <a:pt x="12865" y="5264"/>
                    <a:pt x="12983" y="5299"/>
                  </a:cubicBezTo>
                  <a:cubicBezTo>
                    <a:pt x="13381" y="5416"/>
                    <a:pt x="13652" y="5681"/>
                    <a:pt x="13775" y="6085"/>
                  </a:cubicBezTo>
                  <a:cubicBezTo>
                    <a:pt x="13875" y="6406"/>
                    <a:pt x="13849" y="6737"/>
                    <a:pt x="13817" y="7054"/>
                  </a:cubicBezTo>
                  <a:cubicBezTo>
                    <a:pt x="13771" y="7508"/>
                    <a:pt x="13507" y="7843"/>
                    <a:pt x="13074" y="8014"/>
                  </a:cubicBezTo>
                  <a:cubicBezTo>
                    <a:pt x="12931" y="8070"/>
                    <a:pt x="12788" y="8098"/>
                    <a:pt x="12647" y="8098"/>
                  </a:cubicBezTo>
                  <a:cubicBezTo>
                    <a:pt x="12463" y="8098"/>
                    <a:pt x="12281" y="8051"/>
                    <a:pt x="12108" y="7955"/>
                  </a:cubicBezTo>
                  <a:cubicBezTo>
                    <a:pt x="11801" y="7785"/>
                    <a:pt x="11597" y="7524"/>
                    <a:pt x="11520" y="7173"/>
                  </a:cubicBezTo>
                  <a:cubicBezTo>
                    <a:pt x="11499" y="7067"/>
                    <a:pt x="11392" y="6988"/>
                    <a:pt x="11292" y="6988"/>
                  </a:cubicBezTo>
                  <a:cubicBezTo>
                    <a:pt x="11281" y="6988"/>
                    <a:pt x="11271" y="6989"/>
                    <a:pt x="11261" y="6991"/>
                  </a:cubicBezTo>
                  <a:cubicBezTo>
                    <a:pt x="11134" y="7013"/>
                    <a:pt x="11043" y="7106"/>
                    <a:pt x="11058" y="7237"/>
                  </a:cubicBezTo>
                  <a:cubicBezTo>
                    <a:pt x="11089" y="7534"/>
                    <a:pt x="11229" y="7785"/>
                    <a:pt x="11418" y="8008"/>
                  </a:cubicBezTo>
                  <a:cubicBezTo>
                    <a:pt x="11490" y="8095"/>
                    <a:pt x="11604" y="8158"/>
                    <a:pt x="11641" y="8253"/>
                  </a:cubicBezTo>
                  <a:cubicBezTo>
                    <a:pt x="11682" y="8353"/>
                    <a:pt x="11650" y="8480"/>
                    <a:pt x="11650" y="8592"/>
                  </a:cubicBezTo>
                  <a:cubicBezTo>
                    <a:pt x="11650" y="8689"/>
                    <a:pt x="11647" y="8785"/>
                    <a:pt x="11651" y="8880"/>
                  </a:cubicBezTo>
                  <a:cubicBezTo>
                    <a:pt x="11658" y="8981"/>
                    <a:pt x="11615" y="9056"/>
                    <a:pt x="11540" y="9109"/>
                  </a:cubicBezTo>
                  <a:cubicBezTo>
                    <a:pt x="11252" y="9311"/>
                    <a:pt x="10962" y="9513"/>
                    <a:pt x="10671" y="9713"/>
                  </a:cubicBezTo>
                  <a:cubicBezTo>
                    <a:pt x="10447" y="9867"/>
                    <a:pt x="10242" y="10045"/>
                    <a:pt x="10085" y="10271"/>
                  </a:cubicBezTo>
                  <a:cubicBezTo>
                    <a:pt x="9867" y="10588"/>
                    <a:pt x="9720" y="10932"/>
                    <a:pt x="9709" y="11320"/>
                  </a:cubicBezTo>
                  <a:cubicBezTo>
                    <a:pt x="9699" y="11618"/>
                    <a:pt x="9696" y="11917"/>
                    <a:pt x="9710" y="12213"/>
                  </a:cubicBezTo>
                  <a:cubicBezTo>
                    <a:pt x="9719" y="12402"/>
                    <a:pt x="9948" y="12618"/>
                    <a:pt x="10137" y="12647"/>
                  </a:cubicBezTo>
                  <a:cubicBezTo>
                    <a:pt x="10416" y="12690"/>
                    <a:pt x="10693" y="12739"/>
                    <a:pt x="10974" y="12771"/>
                  </a:cubicBezTo>
                  <a:cubicBezTo>
                    <a:pt x="11310" y="12810"/>
                    <a:pt x="11644" y="12833"/>
                    <a:pt x="11981" y="12863"/>
                  </a:cubicBezTo>
                  <a:cubicBezTo>
                    <a:pt x="12003" y="12865"/>
                    <a:pt x="12023" y="12876"/>
                    <a:pt x="12045" y="12882"/>
                  </a:cubicBezTo>
                  <a:lnTo>
                    <a:pt x="13270" y="12882"/>
                  </a:lnTo>
                  <a:cubicBezTo>
                    <a:pt x="13291" y="12875"/>
                    <a:pt x="13311" y="12865"/>
                    <a:pt x="13333" y="12863"/>
                  </a:cubicBezTo>
                  <a:cubicBezTo>
                    <a:pt x="13623" y="12840"/>
                    <a:pt x="13911" y="12823"/>
                    <a:pt x="14199" y="12790"/>
                  </a:cubicBezTo>
                  <a:cubicBezTo>
                    <a:pt x="14520" y="12752"/>
                    <a:pt x="14839" y="12696"/>
                    <a:pt x="15157" y="12647"/>
                  </a:cubicBezTo>
                  <a:cubicBezTo>
                    <a:pt x="15387" y="12611"/>
                    <a:pt x="15560" y="12444"/>
                    <a:pt x="15611" y="12215"/>
                  </a:cubicBezTo>
                  <a:cubicBezTo>
                    <a:pt x="15613" y="12208"/>
                    <a:pt x="15623" y="12202"/>
                    <a:pt x="15627" y="12198"/>
                  </a:cubicBezTo>
                  <a:lnTo>
                    <a:pt x="15627" y="11278"/>
                  </a:lnTo>
                  <a:cubicBezTo>
                    <a:pt x="15604" y="11167"/>
                    <a:pt x="15584" y="11052"/>
                    <a:pt x="15555" y="10940"/>
                  </a:cubicBezTo>
                  <a:cubicBezTo>
                    <a:pt x="15470" y="10601"/>
                    <a:pt x="15296" y="10310"/>
                    <a:pt x="15068" y="10049"/>
                  </a:cubicBezTo>
                  <a:cubicBezTo>
                    <a:pt x="15020" y="9997"/>
                    <a:pt x="14950" y="9972"/>
                    <a:pt x="14883" y="9972"/>
                  </a:cubicBezTo>
                  <a:cubicBezTo>
                    <a:pt x="14822" y="9972"/>
                    <a:pt x="14763" y="9993"/>
                    <a:pt x="14722" y="10033"/>
                  </a:cubicBezTo>
                  <a:cubicBezTo>
                    <a:pt x="14630" y="10124"/>
                    <a:pt x="14624" y="10284"/>
                    <a:pt x="14711" y="10376"/>
                  </a:cubicBezTo>
                  <a:cubicBezTo>
                    <a:pt x="15018" y="10703"/>
                    <a:pt x="15159" y="11097"/>
                    <a:pt x="15165" y="11540"/>
                  </a:cubicBezTo>
                  <a:cubicBezTo>
                    <a:pt x="15166" y="11690"/>
                    <a:pt x="15165" y="11842"/>
                    <a:pt x="15165" y="11992"/>
                  </a:cubicBezTo>
                  <a:cubicBezTo>
                    <a:pt x="15165" y="12141"/>
                    <a:pt x="15140" y="12170"/>
                    <a:pt x="14990" y="12192"/>
                  </a:cubicBezTo>
                  <a:cubicBezTo>
                    <a:pt x="14606" y="12245"/>
                    <a:pt x="14221" y="12310"/>
                    <a:pt x="13836" y="12350"/>
                  </a:cubicBezTo>
                  <a:cubicBezTo>
                    <a:pt x="13531" y="12382"/>
                    <a:pt x="13226" y="12404"/>
                    <a:pt x="12920" y="12404"/>
                  </a:cubicBezTo>
                  <a:cubicBezTo>
                    <a:pt x="12901" y="12404"/>
                    <a:pt x="12883" y="12404"/>
                    <a:pt x="12865" y="12404"/>
                  </a:cubicBezTo>
                  <a:cubicBezTo>
                    <a:pt x="12450" y="12402"/>
                    <a:pt x="12036" y="12373"/>
                    <a:pt x="11624" y="12353"/>
                  </a:cubicBezTo>
                  <a:cubicBezTo>
                    <a:pt x="11468" y="12345"/>
                    <a:pt x="11316" y="12336"/>
                    <a:pt x="11163" y="12316"/>
                  </a:cubicBezTo>
                  <a:cubicBezTo>
                    <a:pt x="10883" y="12280"/>
                    <a:pt x="10604" y="12237"/>
                    <a:pt x="10324" y="12189"/>
                  </a:cubicBezTo>
                  <a:cubicBezTo>
                    <a:pt x="10258" y="12179"/>
                    <a:pt x="10174" y="12170"/>
                    <a:pt x="10177" y="12069"/>
                  </a:cubicBezTo>
                  <a:cubicBezTo>
                    <a:pt x="10181" y="11791"/>
                    <a:pt x="10168" y="11510"/>
                    <a:pt x="10200" y="11236"/>
                  </a:cubicBezTo>
                  <a:cubicBezTo>
                    <a:pt x="10252" y="10817"/>
                    <a:pt x="10465" y="10473"/>
                    <a:pt x="10798" y="10219"/>
                  </a:cubicBezTo>
                  <a:cubicBezTo>
                    <a:pt x="11117" y="9975"/>
                    <a:pt x="11455" y="9756"/>
                    <a:pt x="11785" y="9526"/>
                  </a:cubicBezTo>
                  <a:cubicBezTo>
                    <a:pt x="12007" y="9370"/>
                    <a:pt x="12144" y="9173"/>
                    <a:pt x="12123" y="8885"/>
                  </a:cubicBezTo>
                  <a:cubicBezTo>
                    <a:pt x="12111" y="8752"/>
                    <a:pt x="12120" y="8619"/>
                    <a:pt x="12120" y="8478"/>
                  </a:cubicBezTo>
                  <a:lnTo>
                    <a:pt x="12120" y="8478"/>
                  </a:lnTo>
                  <a:cubicBezTo>
                    <a:pt x="12303" y="8541"/>
                    <a:pt x="12483" y="8571"/>
                    <a:pt x="12662" y="8571"/>
                  </a:cubicBezTo>
                  <a:cubicBezTo>
                    <a:pt x="12842" y="8571"/>
                    <a:pt x="13021" y="8541"/>
                    <a:pt x="13200" y="8484"/>
                  </a:cubicBezTo>
                  <a:lnTo>
                    <a:pt x="13200" y="8484"/>
                  </a:lnTo>
                  <a:cubicBezTo>
                    <a:pt x="13200" y="8642"/>
                    <a:pt x="13198" y="8792"/>
                    <a:pt x="13203" y="8942"/>
                  </a:cubicBezTo>
                  <a:cubicBezTo>
                    <a:pt x="13208" y="9119"/>
                    <a:pt x="13255" y="9292"/>
                    <a:pt x="13401" y="9406"/>
                  </a:cubicBezTo>
                  <a:cubicBezTo>
                    <a:pt x="13594" y="9559"/>
                    <a:pt x="13801" y="9696"/>
                    <a:pt x="14005" y="9836"/>
                  </a:cubicBezTo>
                  <a:cubicBezTo>
                    <a:pt x="14037" y="9858"/>
                    <a:pt x="14071" y="9867"/>
                    <a:pt x="14106" y="9867"/>
                  </a:cubicBezTo>
                  <a:cubicBezTo>
                    <a:pt x="14191" y="9867"/>
                    <a:pt x="14274" y="9812"/>
                    <a:pt x="14313" y="9752"/>
                  </a:cubicBezTo>
                  <a:cubicBezTo>
                    <a:pt x="14379" y="9644"/>
                    <a:pt x="14352" y="9500"/>
                    <a:pt x="14245" y="9428"/>
                  </a:cubicBezTo>
                  <a:cubicBezTo>
                    <a:pt x="14088" y="9321"/>
                    <a:pt x="13934" y="9205"/>
                    <a:pt x="13777" y="9096"/>
                  </a:cubicBezTo>
                  <a:cubicBezTo>
                    <a:pt x="13715" y="9053"/>
                    <a:pt x="13682" y="9004"/>
                    <a:pt x="13683" y="8928"/>
                  </a:cubicBezTo>
                  <a:cubicBezTo>
                    <a:pt x="13688" y="8716"/>
                    <a:pt x="13682" y="8507"/>
                    <a:pt x="13688" y="8297"/>
                  </a:cubicBezTo>
                  <a:cubicBezTo>
                    <a:pt x="13689" y="8252"/>
                    <a:pt x="13712" y="8200"/>
                    <a:pt x="13744" y="8167"/>
                  </a:cubicBezTo>
                  <a:cubicBezTo>
                    <a:pt x="13876" y="8030"/>
                    <a:pt x="14010" y="7897"/>
                    <a:pt x="14100" y="7726"/>
                  </a:cubicBezTo>
                  <a:cubicBezTo>
                    <a:pt x="14216" y="7504"/>
                    <a:pt x="14299" y="7273"/>
                    <a:pt x="14299" y="7020"/>
                  </a:cubicBezTo>
                  <a:cubicBezTo>
                    <a:pt x="14299" y="6745"/>
                    <a:pt x="14325" y="6464"/>
                    <a:pt x="14291" y="6191"/>
                  </a:cubicBezTo>
                  <a:cubicBezTo>
                    <a:pt x="14239" y="5782"/>
                    <a:pt x="14048" y="5435"/>
                    <a:pt x="13728" y="5162"/>
                  </a:cubicBezTo>
                  <a:cubicBezTo>
                    <a:pt x="13463" y="4936"/>
                    <a:pt x="13159" y="4805"/>
                    <a:pt x="12817" y="4775"/>
                  </a:cubicBezTo>
                  <a:cubicBezTo>
                    <a:pt x="12764" y="4770"/>
                    <a:pt x="12711" y="4768"/>
                    <a:pt x="12659" y="476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48"/>
          <p:cNvGrpSpPr/>
          <p:nvPr/>
        </p:nvGrpSpPr>
        <p:grpSpPr>
          <a:xfrm>
            <a:off x="3890028" y="4009360"/>
            <a:ext cx="590700" cy="590700"/>
            <a:chOff x="3890028" y="4017345"/>
            <a:chExt cx="590700" cy="590700"/>
          </a:xfrm>
        </p:grpSpPr>
        <p:sp>
          <p:nvSpPr>
            <p:cNvPr id="571" name="Google Shape;571;p48"/>
            <p:cNvSpPr/>
            <p:nvPr/>
          </p:nvSpPr>
          <p:spPr>
            <a:xfrm>
              <a:off x="3890028" y="40173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72" name="Google Shape;572;p48"/>
            <p:cNvSpPr/>
            <p:nvPr/>
          </p:nvSpPr>
          <p:spPr>
            <a:xfrm>
              <a:off x="3952772" y="4076426"/>
              <a:ext cx="465212" cy="461727"/>
            </a:xfrm>
            <a:custGeom>
              <a:avLst/>
              <a:gdLst/>
              <a:ahLst/>
              <a:cxnLst/>
              <a:rect l="l" t="t" r="r" b="b"/>
              <a:pathLst>
                <a:path w="15619" h="15502" extrusionOk="0">
                  <a:moveTo>
                    <a:pt x="11551" y="3770"/>
                  </a:moveTo>
                  <a:cubicBezTo>
                    <a:pt x="11486" y="3770"/>
                    <a:pt x="11419" y="3794"/>
                    <a:pt x="11364" y="3849"/>
                  </a:cubicBezTo>
                  <a:cubicBezTo>
                    <a:pt x="10559" y="4663"/>
                    <a:pt x="9752" y="5475"/>
                    <a:pt x="8945" y="6288"/>
                  </a:cubicBezTo>
                  <a:cubicBezTo>
                    <a:pt x="8943" y="6290"/>
                    <a:pt x="8939" y="6291"/>
                    <a:pt x="8938" y="6295"/>
                  </a:cubicBezTo>
                  <a:cubicBezTo>
                    <a:pt x="8907" y="6353"/>
                    <a:pt x="8877" y="6408"/>
                    <a:pt x="8851" y="6454"/>
                  </a:cubicBezTo>
                  <a:cubicBezTo>
                    <a:pt x="8867" y="6522"/>
                    <a:pt x="8870" y="6569"/>
                    <a:pt x="8892" y="6605"/>
                  </a:cubicBezTo>
                  <a:cubicBezTo>
                    <a:pt x="8935" y="6681"/>
                    <a:pt x="9009" y="6720"/>
                    <a:pt x="9088" y="6720"/>
                  </a:cubicBezTo>
                  <a:cubicBezTo>
                    <a:pt x="9155" y="6720"/>
                    <a:pt x="9225" y="6692"/>
                    <a:pt x="9282" y="6634"/>
                  </a:cubicBezTo>
                  <a:cubicBezTo>
                    <a:pt x="10089" y="5821"/>
                    <a:pt x="10896" y="5007"/>
                    <a:pt x="11703" y="4194"/>
                  </a:cubicBezTo>
                  <a:cubicBezTo>
                    <a:pt x="11712" y="4187"/>
                    <a:pt x="11720" y="4179"/>
                    <a:pt x="11728" y="4170"/>
                  </a:cubicBezTo>
                  <a:cubicBezTo>
                    <a:pt x="11785" y="4093"/>
                    <a:pt x="11797" y="4011"/>
                    <a:pt x="11769" y="3919"/>
                  </a:cubicBezTo>
                  <a:cubicBezTo>
                    <a:pt x="11742" y="3827"/>
                    <a:pt x="11650" y="3770"/>
                    <a:pt x="11551" y="3770"/>
                  </a:cubicBezTo>
                  <a:close/>
                  <a:moveTo>
                    <a:pt x="8467" y="6877"/>
                  </a:moveTo>
                  <a:cubicBezTo>
                    <a:pt x="8405" y="6877"/>
                    <a:pt x="8340" y="6897"/>
                    <a:pt x="8296" y="6938"/>
                  </a:cubicBezTo>
                  <a:cubicBezTo>
                    <a:pt x="8201" y="7026"/>
                    <a:pt x="8111" y="7118"/>
                    <a:pt x="8023" y="7212"/>
                  </a:cubicBezTo>
                  <a:cubicBezTo>
                    <a:pt x="7943" y="7297"/>
                    <a:pt x="7923" y="7395"/>
                    <a:pt x="7965" y="7506"/>
                  </a:cubicBezTo>
                  <a:cubicBezTo>
                    <a:pt x="8002" y="7607"/>
                    <a:pt x="8082" y="7639"/>
                    <a:pt x="8190" y="7652"/>
                  </a:cubicBezTo>
                  <a:cubicBezTo>
                    <a:pt x="8237" y="7630"/>
                    <a:pt x="8294" y="7620"/>
                    <a:pt x="8330" y="7587"/>
                  </a:cubicBezTo>
                  <a:cubicBezTo>
                    <a:pt x="8433" y="7492"/>
                    <a:pt x="8534" y="7391"/>
                    <a:pt x="8629" y="7285"/>
                  </a:cubicBezTo>
                  <a:cubicBezTo>
                    <a:pt x="8747" y="7159"/>
                    <a:pt x="8716" y="7040"/>
                    <a:pt x="8628" y="6940"/>
                  </a:cubicBezTo>
                  <a:cubicBezTo>
                    <a:pt x="8592" y="6898"/>
                    <a:pt x="8530" y="6877"/>
                    <a:pt x="8467" y="6877"/>
                  </a:cubicBezTo>
                  <a:close/>
                  <a:moveTo>
                    <a:pt x="6596" y="7555"/>
                  </a:moveTo>
                  <a:cubicBezTo>
                    <a:pt x="7105" y="8069"/>
                    <a:pt x="7609" y="8580"/>
                    <a:pt x="8095" y="9075"/>
                  </a:cubicBezTo>
                  <a:cubicBezTo>
                    <a:pt x="7915" y="9255"/>
                    <a:pt x="7742" y="9428"/>
                    <a:pt x="7567" y="9604"/>
                  </a:cubicBezTo>
                  <a:cubicBezTo>
                    <a:pt x="7280" y="9317"/>
                    <a:pt x="6984" y="9021"/>
                    <a:pt x="6688" y="8724"/>
                  </a:cubicBezTo>
                  <a:cubicBezTo>
                    <a:pt x="6504" y="8539"/>
                    <a:pt x="6321" y="8355"/>
                    <a:pt x="6135" y="8170"/>
                  </a:cubicBezTo>
                  <a:cubicBezTo>
                    <a:pt x="6090" y="8126"/>
                    <a:pt x="6064" y="8088"/>
                    <a:pt x="6120" y="8032"/>
                  </a:cubicBezTo>
                  <a:cubicBezTo>
                    <a:pt x="6279" y="7876"/>
                    <a:pt x="6433" y="7718"/>
                    <a:pt x="6596" y="7555"/>
                  </a:cubicBezTo>
                  <a:close/>
                  <a:moveTo>
                    <a:pt x="11479" y="2181"/>
                  </a:moveTo>
                  <a:cubicBezTo>
                    <a:pt x="11336" y="2181"/>
                    <a:pt x="11194" y="2232"/>
                    <a:pt x="11096" y="2335"/>
                  </a:cubicBezTo>
                  <a:cubicBezTo>
                    <a:pt x="10875" y="2572"/>
                    <a:pt x="10638" y="2795"/>
                    <a:pt x="10409" y="3026"/>
                  </a:cubicBezTo>
                  <a:cubicBezTo>
                    <a:pt x="10304" y="3132"/>
                    <a:pt x="10291" y="3291"/>
                    <a:pt x="10380" y="3383"/>
                  </a:cubicBezTo>
                  <a:cubicBezTo>
                    <a:pt x="10433" y="3437"/>
                    <a:pt x="10493" y="3464"/>
                    <a:pt x="10554" y="3464"/>
                  </a:cubicBezTo>
                  <a:cubicBezTo>
                    <a:pt x="10618" y="3464"/>
                    <a:pt x="10685" y="3433"/>
                    <a:pt x="10746" y="3372"/>
                  </a:cubicBezTo>
                  <a:lnTo>
                    <a:pt x="11395" y="2723"/>
                  </a:lnTo>
                  <a:cubicBezTo>
                    <a:pt x="11437" y="2680"/>
                    <a:pt x="11461" y="2659"/>
                    <a:pt x="11485" y="2659"/>
                  </a:cubicBezTo>
                  <a:cubicBezTo>
                    <a:pt x="11508" y="2659"/>
                    <a:pt x="11530" y="2680"/>
                    <a:pt x="11571" y="2722"/>
                  </a:cubicBezTo>
                  <a:cubicBezTo>
                    <a:pt x="11817" y="2972"/>
                    <a:pt x="12059" y="3225"/>
                    <a:pt x="12306" y="3472"/>
                  </a:cubicBezTo>
                  <a:cubicBezTo>
                    <a:pt x="12510" y="3680"/>
                    <a:pt x="12715" y="3887"/>
                    <a:pt x="12924" y="4089"/>
                  </a:cubicBezTo>
                  <a:cubicBezTo>
                    <a:pt x="12986" y="4148"/>
                    <a:pt x="12990" y="4191"/>
                    <a:pt x="12927" y="4255"/>
                  </a:cubicBezTo>
                  <a:cubicBezTo>
                    <a:pt x="12419" y="4762"/>
                    <a:pt x="11919" y="5274"/>
                    <a:pt x="11415" y="5782"/>
                  </a:cubicBezTo>
                  <a:cubicBezTo>
                    <a:pt x="10781" y="6419"/>
                    <a:pt x="10142" y="7055"/>
                    <a:pt x="9507" y="7692"/>
                  </a:cubicBezTo>
                  <a:cubicBezTo>
                    <a:pt x="9446" y="7752"/>
                    <a:pt x="9393" y="7822"/>
                    <a:pt x="9333" y="7882"/>
                  </a:cubicBezTo>
                  <a:cubicBezTo>
                    <a:pt x="9043" y="8175"/>
                    <a:pt x="8752" y="8463"/>
                    <a:pt x="8459" y="8758"/>
                  </a:cubicBezTo>
                  <a:cubicBezTo>
                    <a:pt x="7952" y="8242"/>
                    <a:pt x="7448" y="7729"/>
                    <a:pt x="6946" y="7218"/>
                  </a:cubicBezTo>
                  <a:cubicBezTo>
                    <a:pt x="7198" y="6957"/>
                    <a:pt x="7445" y="6693"/>
                    <a:pt x="7700" y="6438"/>
                  </a:cubicBezTo>
                  <a:cubicBezTo>
                    <a:pt x="8403" y="5732"/>
                    <a:pt x="9109" y="5029"/>
                    <a:pt x="9811" y="4323"/>
                  </a:cubicBezTo>
                  <a:cubicBezTo>
                    <a:pt x="9895" y="4240"/>
                    <a:pt x="9974" y="4155"/>
                    <a:pt x="10047" y="4068"/>
                  </a:cubicBezTo>
                  <a:cubicBezTo>
                    <a:pt x="10078" y="4032"/>
                    <a:pt x="10098" y="3978"/>
                    <a:pt x="10105" y="3932"/>
                  </a:cubicBezTo>
                  <a:cubicBezTo>
                    <a:pt x="10118" y="3844"/>
                    <a:pt x="10069" y="3730"/>
                    <a:pt x="9961" y="3689"/>
                  </a:cubicBezTo>
                  <a:cubicBezTo>
                    <a:pt x="9932" y="3678"/>
                    <a:pt x="9900" y="3673"/>
                    <a:pt x="9868" y="3673"/>
                  </a:cubicBezTo>
                  <a:cubicBezTo>
                    <a:pt x="9803" y="3673"/>
                    <a:pt x="9738" y="3695"/>
                    <a:pt x="9691" y="3743"/>
                  </a:cubicBezTo>
                  <a:cubicBezTo>
                    <a:pt x="9526" y="3910"/>
                    <a:pt x="9364" y="4085"/>
                    <a:pt x="9197" y="4252"/>
                  </a:cubicBezTo>
                  <a:cubicBezTo>
                    <a:pt x="8053" y="5403"/>
                    <a:pt x="6910" y="6553"/>
                    <a:pt x="5766" y="7703"/>
                  </a:cubicBezTo>
                  <a:lnTo>
                    <a:pt x="5746" y="7724"/>
                  </a:lnTo>
                  <a:cubicBezTo>
                    <a:pt x="5563" y="7924"/>
                    <a:pt x="5557" y="8273"/>
                    <a:pt x="5746" y="8467"/>
                  </a:cubicBezTo>
                  <a:cubicBezTo>
                    <a:pt x="6223" y="8956"/>
                    <a:pt x="6704" y="9443"/>
                    <a:pt x="7185" y="9927"/>
                  </a:cubicBezTo>
                  <a:cubicBezTo>
                    <a:pt x="7294" y="10036"/>
                    <a:pt x="7437" y="10088"/>
                    <a:pt x="7579" y="10088"/>
                  </a:cubicBezTo>
                  <a:cubicBezTo>
                    <a:pt x="7729" y="10088"/>
                    <a:pt x="7878" y="10029"/>
                    <a:pt x="7987" y="9918"/>
                  </a:cubicBezTo>
                  <a:cubicBezTo>
                    <a:pt x="8670" y="9215"/>
                    <a:pt x="9363" y="8522"/>
                    <a:pt x="10055" y="7826"/>
                  </a:cubicBezTo>
                  <a:cubicBezTo>
                    <a:pt x="11137" y="6736"/>
                    <a:pt x="12220" y="5648"/>
                    <a:pt x="13303" y="4560"/>
                  </a:cubicBezTo>
                  <a:lnTo>
                    <a:pt x="13316" y="4547"/>
                  </a:lnTo>
                  <a:cubicBezTo>
                    <a:pt x="13513" y="4328"/>
                    <a:pt x="13504" y="3990"/>
                    <a:pt x="13304" y="3787"/>
                  </a:cubicBezTo>
                  <a:cubicBezTo>
                    <a:pt x="13023" y="3500"/>
                    <a:pt x="12744" y="3212"/>
                    <a:pt x="12461" y="2926"/>
                  </a:cubicBezTo>
                  <a:cubicBezTo>
                    <a:pt x="12265" y="2729"/>
                    <a:pt x="12066" y="2533"/>
                    <a:pt x="11870" y="2334"/>
                  </a:cubicBezTo>
                  <a:cubicBezTo>
                    <a:pt x="11767" y="2232"/>
                    <a:pt x="11622" y="2181"/>
                    <a:pt x="11479" y="2181"/>
                  </a:cubicBezTo>
                  <a:close/>
                  <a:moveTo>
                    <a:pt x="1235" y="13386"/>
                  </a:moveTo>
                  <a:lnTo>
                    <a:pt x="2101" y="14252"/>
                  </a:lnTo>
                  <a:cubicBezTo>
                    <a:pt x="1895" y="14459"/>
                    <a:pt x="1679" y="14684"/>
                    <a:pt x="1451" y="14897"/>
                  </a:cubicBezTo>
                  <a:cubicBezTo>
                    <a:pt x="1356" y="14986"/>
                    <a:pt x="1239" y="15032"/>
                    <a:pt x="1120" y="15032"/>
                  </a:cubicBezTo>
                  <a:cubicBezTo>
                    <a:pt x="1011" y="15032"/>
                    <a:pt x="900" y="14993"/>
                    <a:pt x="803" y="14912"/>
                  </a:cubicBezTo>
                  <a:cubicBezTo>
                    <a:pt x="674" y="14805"/>
                    <a:pt x="545" y="14691"/>
                    <a:pt x="491" y="14518"/>
                  </a:cubicBezTo>
                  <a:cubicBezTo>
                    <a:pt x="434" y="14331"/>
                    <a:pt x="471" y="14164"/>
                    <a:pt x="597" y="14028"/>
                  </a:cubicBezTo>
                  <a:cubicBezTo>
                    <a:pt x="804" y="13805"/>
                    <a:pt x="1026" y="13595"/>
                    <a:pt x="1235" y="13386"/>
                  </a:cubicBezTo>
                  <a:close/>
                  <a:moveTo>
                    <a:pt x="12539" y="1"/>
                  </a:moveTo>
                  <a:cubicBezTo>
                    <a:pt x="12530" y="7"/>
                    <a:pt x="12520" y="18"/>
                    <a:pt x="12510" y="18"/>
                  </a:cubicBezTo>
                  <a:cubicBezTo>
                    <a:pt x="12200" y="69"/>
                    <a:pt x="11925" y="192"/>
                    <a:pt x="11702" y="416"/>
                  </a:cubicBezTo>
                  <a:cubicBezTo>
                    <a:pt x="10998" y="1122"/>
                    <a:pt x="10300" y="1828"/>
                    <a:pt x="9599" y="2536"/>
                  </a:cubicBezTo>
                  <a:cubicBezTo>
                    <a:pt x="8860" y="3282"/>
                    <a:pt x="8122" y="4026"/>
                    <a:pt x="7383" y="4771"/>
                  </a:cubicBezTo>
                  <a:cubicBezTo>
                    <a:pt x="6517" y="5643"/>
                    <a:pt x="5651" y="6515"/>
                    <a:pt x="4786" y="7389"/>
                  </a:cubicBezTo>
                  <a:cubicBezTo>
                    <a:pt x="4721" y="7454"/>
                    <a:pt x="4656" y="7520"/>
                    <a:pt x="4600" y="7594"/>
                  </a:cubicBezTo>
                  <a:cubicBezTo>
                    <a:pt x="4186" y="8131"/>
                    <a:pt x="3972" y="8740"/>
                    <a:pt x="3953" y="9417"/>
                  </a:cubicBezTo>
                  <a:cubicBezTo>
                    <a:pt x="3950" y="9567"/>
                    <a:pt x="3950" y="9718"/>
                    <a:pt x="3953" y="9868"/>
                  </a:cubicBezTo>
                  <a:cubicBezTo>
                    <a:pt x="3956" y="9926"/>
                    <a:pt x="3937" y="9966"/>
                    <a:pt x="3895" y="10008"/>
                  </a:cubicBezTo>
                  <a:cubicBezTo>
                    <a:pt x="3441" y="10466"/>
                    <a:pt x="2990" y="10924"/>
                    <a:pt x="2538" y="11382"/>
                  </a:cubicBezTo>
                  <a:cubicBezTo>
                    <a:pt x="2529" y="11391"/>
                    <a:pt x="2516" y="11398"/>
                    <a:pt x="2515" y="11407"/>
                  </a:cubicBezTo>
                  <a:cubicBezTo>
                    <a:pt x="2497" y="11476"/>
                    <a:pt x="2461" y="11550"/>
                    <a:pt x="2473" y="11614"/>
                  </a:cubicBezTo>
                  <a:cubicBezTo>
                    <a:pt x="2495" y="11743"/>
                    <a:pt x="2594" y="11797"/>
                    <a:pt x="2695" y="11797"/>
                  </a:cubicBezTo>
                  <a:cubicBezTo>
                    <a:pt x="2768" y="11797"/>
                    <a:pt x="2843" y="11769"/>
                    <a:pt x="2889" y="11720"/>
                  </a:cubicBezTo>
                  <a:cubicBezTo>
                    <a:pt x="3028" y="11573"/>
                    <a:pt x="3173" y="11434"/>
                    <a:pt x="3315" y="11292"/>
                  </a:cubicBezTo>
                  <a:cubicBezTo>
                    <a:pt x="3663" y="10937"/>
                    <a:pt x="4013" y="10584"/>
                    <a:pt x="4359" y="10228"/>
                  </a:cubicBezTo>
                  <a:cubicBezTo>
                    <a:pt x="4393" y="10194"/>
                    <a:pt x="4417" y="10136"/>
                    <a:pt x="4420" y="10088"/>
                  </a:cubicBezTo>
                  <a:cubicBezTo>
                    <a:pt x="4433" y="9898"/>
                    <a:pt x="4439" y="9706"/>
                    <a:pt x="4440" y="9516"/>
                  </a:cubicBezTo>
                  <a:cubicBezTo>
                    <a:pt x="4440" y="9323"/>
                    <a:pt x="4453" y="9133"/>
                    <a:pt x="4492" y="8941"/>
                  </a:cubicBezTo>
                  <a:cubicBezTo>
                    <a:pt x="4586" y="8506"/>
                    <a:pt x="4779" y="8120"/>
                    <a:pt x="5074" y="7790"/>
                  </a:cubicBezTo>
                  <a:cubicBezTo>
                    <a:pt x="5322" y="7515"/>
                    <a:pt x="5589" y="7255"/>
                    <a:pt x="5851" y="6993"/>
                  </a:cubicBezTo>
                  <a:cubicBezTo>
                    <a:pt x="6594" y="6239"/>
                    <a:pt x="7340" y="5490"/>
                    <a:pt x="8086" y="4739"/>
                  </a:cubicBezTo>
                  <a:cubicBezTo>
                    <a:pt x="8856" y="3964"/>
                    <a:pt x="9622" y="3190"/>
                    <a:pt x="10392" y="2415"/>
                  </a:cubicBezTo>
                  <a:lnTo>
                    <a:pt x="11034" y="1772"/>
                  </a:lnTo>
                  <a:lnTo>
                    <a:pt x="11831" y="976"/>
                  </a:lnTo>
                  <a:cubicBezTo>
                    <a:pt x="12189" y="1337"/>
                    <a:pt x="12546" y="1693"/>
                    <a:pt x="12902" y="2050"/>
                  </a:cubicBezTo>
                  <a:cubicBezTo>
                    <a:pt x="12917" y="2064"/>
                    <a:pt x="12934" y="2079"/>
                    <a:pt x="12948" y="2095"/>
                  </a:cubicBezTo>
                  <a:cubicBezTo>
                    <a:pt x="13136" y="2288"/>
                    <a:pt x="13317" y="2487"/>
                    <a:pt x="13512" y="2673"/>
                  </a:cubicBezTo>
                  <a:cubicBezTo>
                    <a:pt x="13567" y="2725"/>
                    <a:pt x="13623" y="2746"/>
                    <a:pt x="13676" y="2746"/>
                  </a:cubicBezTo>
                  <a:cubicBezTo>
                    <a:pt x="13749" y="2746"/>
                    <a:pt x="13815" y="2707"/>
                    <a:pt x="13863" y="2655"/>
                  </a:cubicBezTo>
                  <a:cubicBezTo>
                    <a:pt x="13945" y="2565"/>
                    <a:pt x="13931" y="2418"/>
                    <a:pt x="13834" y="2317"/>
                  </a:cubicBezTo>
                  <a:cubicBezTo>
                    <a:pt x="13627" y="2103"/>
                    <a:pt x="13424" y="1889"/>
                    <a:pt x="13215" y="1680"/>
                  </a:cubicBezTo>
                  <a:cubicBezTo>
                    <a:pt x="12898" y="1361"/>
                    <a:pt x="12578" y="1043"/>
                    <a:pt x="12259" y="726"/>
                  </a:cubicBezTo>
                  <a:cubicBezTo>
                    <a:pt x="12238" y="704"/>
                    <a:pt x="12200" y="695"/>
                    <a:pt x="12171" y="681"/>
                  </a:cubicBezTo>
                  <a:cubicBezTo>
                    <a:pt x="12374" y="555"/>
                    <a:pt x="12560" y="481"/>
                    <a:pt x="12763" y="481"/>
                  </a:cubicBezTo>
                  <a:cubicBezTo>
                    <a:pt x="12801" y="481"/>
                    <a:pt x="12841" y="484"/>
                    <a:pt x="12880" y="489"/>
                  </a:cubicBezTo>
                  <a:cubicBezTo>
                    <a:pt x="13068" y="515"/>
                    <a:pt x="13245" y="566"/>
                    <a:pt x="13391" y="685"/>
                  </a:cubicBezTo>
                  <a:cubicBezTo>
                    <a:pt x="13504" y="779"/>
                    <a:pt x="13608" y="886"/>
                    <a:pt x="13713" y="988"/>
                  </a:cubicBezTo>
                  <a:cubicBezTo>
                    <a:pt x="13966" y="1237"/>
                    <a:pt x="14216" y="1488"/>
                    <a:pt x="14464" y="1740"/>
                  </a:cubicBezTo>
                  <a:cubicBezTo>
                    <a:pt x="14621" y="1900"/>
                    <a:pt x="14786" y="2054"/>
                    <a:pt x="14930" y="2226"/>
                  </a:cubicBezTo>
                  <a:cubicBezTo>
                    <a:pt x="15093" y="2420"/>
                    <a:pt x="15156" y="2660"/>
                    <a:pt x="15150" y="2909"/>
                  </a:cubicBezTo>
                  <a:cubicBezTo>
                    <a:pt x="15146" y="3102"/>
                    <a:pt x="15095" y="3291"/>
                    <a:pt x="14977" y="3459"/>
                  </a:cubicBezTo>
                  <a:cubicBezTo>
                    <a:pt x="14836" y="3318"/>
                    <a:pt x="14695" y="3176"/>
                    <a:pt x="14552" y="3033"/>
                  </a:cubicBezTo>
                  <a:cubicBezTo>
                    <a:pt x="14501" y="2982"/>
                    <a:pt x="14442" y="2957"/>
                    <a:pt x="14377" y="2957"/>
                  </a:cubicBezTo>
                  <a:cubicBezTo>
                    <a:pt x="14347" y="2957"/>
                    <a:pt x="14316" y="2962"/>
                    <a:pt x="14284" y="2972"/>
                  </a:cubicBezTo>
                  <a:cubicBezTo>
                    <a:pt x="14130" y="3017"/>
                    <a:pt x="14081" y="3249"/>
                    <a:pt x="14205" y="3370"/>
                  </a:cubicBezTo>
                  <a:cubicBezTo>
                    <a:pt x="14358" y="3517"/>
                    <a:pt x="14506" y="3668"/>
                    <a:pt x="14657" y="3820"/>
                  </a:cubicBezTo>
                  <a:cubicBezTo>
                    <a:pt x="14642" y="3838"/>
                    <a:pt x="14630" y="3849"/>
                    <a:pt x="14621" y="3860"/>
                  </a:cubicBezTo>
                  <a:cubicBezTo>
                    <a:pt x="14214" y="4274"/>
                    <a:pt x="13807" y="4689"/>
                    <a:pt x="13398" y="5101"/>
                  </a:cubicBezTo>
                  <a:cubicBezTo>
                    <a:pt x="12656" y="5850"/>
                    <a:pt x="11912" y="6600"/>
                    <a:pt x="11170" y="7349"/>
                  </a:cubicBezTo>
                  <a:cubicBezTo>
                    <a:pt x="10398" y="8127"/>
                    <a:pt x="9624" y="8907"/>
                    <a:pt x="8851" y="9685"/>
                  </a:cubicBezTo>
                  <a:cubicBezTo>
                    <a:pt x="8618" y="9921"/>
                    <a:pt x="8380" y="10156"/>
                    <a:pt x="8145" y="10391"/>
                  </a:cubicBezTo>
                  <a:cubicBezTo>
                    <a:pt x="7978" y="10561"/>
                    <a:pt x="7799" y="10714"/>
                    <a:pt x="7595" y="10836"/>
                  </a:cubicBezTo>
                  <a:cubicBezTo>
                    <a:pt x="7216" y="11064"/>
                    <a:pt x="6806" y="11191"/>
                    <a:pt x="6365" y="11201"/>
                  </a:cubicBezTo>
                  <a:cubicBezTo>
                    <a:pt x="6356" y="11201"/>
                    <a:pt x="6346" y="11201"/>
                    <a:pt x="6337" y="11201"/>
                  </a:cubicBezTo>
                  <a:cubicBezTo>
                    <a:pt x="6231" y="11201"/>
                    <a:pt x="6124" y="11188"/>
                    <a:pt x="6018" y="11184"/>
                  </a:cubicBezTo>
                  <a:cubicBezTo>
                    <a:pt x="5839" y="11176"/>
                    <a:pt x="5659" y="11172"/>
                    <a:pt x="5481" y="11166"/>
                  </a:cubicBezTo>
                  <a:cubicBezTo>
                    <a:pt x="5474" y="11166"/>
                    <a:pt x="5467" y="11166"/>
                    <a:pt x="5460" y="11166"/>
                  </a:cubicBezTo>
                  <a:cubicBezTo>
                    <a:pt x="5443" y="11166"/>
                    <a:pt x="5426" y="11166"/>
                    <a:pt x="5408" y="11161"/>
                  </a:cubicBezTo>
                  <a:cubicBezTo>
                    <a:pt x="5374" y="11151"/>
                    <a:pt x="5342" y="11146"/>
                    <a:pt x="5311" y="11146"/>
                  </a:cubicBezTo>
                  <a:cubicBezTo>
                    <a:pt x="5229" y="11146"/>
                    <a:pt x="5156" y="11181"/>
                    <a:pt x="5087" y="11251"/>
                  </a:cubicBezTo>
                  <a:cubicBezTo>
                    <a:pt x="4240" y="12109"/>
                    <a:pt x="3390" y="12962"/>
                    <a:pt x="2541" y="13818"/>
                  </a:cubicBezTo>
                  <a:cubicBezTo>
                    <a:pt x="2516" y="13842"/>
                    <a:pt x="2505" y="13881"/>
                    <a:pt x="2497" y="13893"/>
                  </a:cubicBezTo>
                  <a:lnTo>
                    <a:pt x="1607" y="13002"/>
                  </a:lnTo>
                  <a:cubicBezTo>
                    <a:pt x="1791" y="12818"/>
                    <a:pt x="1986" y="12625"/>
                    <a:pt x="2178" y="12430"/>
                  </a:cubicBezTo>
                  <a:cubicBezTo>
                    <a:pt x="2206" y="12401"/>
                    <a:pt x="2237" y="12368"/>
                    <a:pt x="2245" y="12329"/>
                  </a:cubicBezTo>
                  <a:cubicBezTo>
                    <a:pt x="2277" y="12213"/>
                    <a:pt x="2224" y="12090"/>
                    <a:pt x="2134" y="12045"/>
                  </a:cubicBezTo>
                  <a:cubicBezTo>
                    <a:pt x="2089" y="12023"/>
                    <a:pt x="2048" y="12011"/>
                    <a:pt x="2008" y="12011"/>
                  </a:cubicBezTo>
                  <a:cubicBezTo>
                    <a:pt x="1945" y="12011"/>
                    <a:pt x="1886" y="12041"/>
                    <a:pt x="1824" y="12103"/>
                  </a:cubicBezTo>
                  <a:cubicBezTo>
                    <a:pt x="1520" y="12413"/>
                    <a:pt x="1218" y="12724"/>
                    <a:pt x="912" y="13033"/>
                  </a:cubicBezTo>
                  <a:cubicBezTo>
                    <a:pt x="695" y="13252"/>
                    <a:pt x="476" y="13471"/>
                    <a:pt x="257" y="13688"/>
                  </a:cubicBezTo>
                  <a:cubicBezTo>
                    <a:pt x="234" y="13711"/>
                    <a:pt x="218" y="13739"/>
                    <a:pt x="196" y="13763"/>
                  </a:cubicBezTo>
                  <a:cubicBezTo>
                    <a:pt x="87" y="13891"/>
                    <a:pt x="43" y="14048"/>
                    <a:pt x="0" y="14207"/>
                  </a:cubicBezTo>
                  <a:lnTo>
                    <a:pt x="0" y="14531"/>
                  </a:lnTo>
                  <a:cubicBezTo>
                    <a:pt x="48" y="14652"/>
                    <a:pt x="76" y="14783"/>
                    <a:pt x="147" y="14889"/>
                  </a:cubicBezTo>
                  <a:cubicBezTo>
                    <a:pt x="340" y="15181"/>
                    <a:pt x="578" y="15425"/>
                    <a:pt x="944" y="15490"/>
                  </a:cubicBezTo>
                  <a:cubicBezTo>
                    <a:pt x="947" y="15490"/>
                    <a:pt x="951" y="15498"/>
                    <a:pt x="953" y="15501"/>
                  </a:cubicBezTo>
                  <a:lnTo>
                    <a:pt x="1294" y="15501"/>
                  </a:lnTo>
                  <a:cubicBezTo>
                    <a:pt x="1298" y="15497"/>
                    <a:pt x="1300" y="15490"/>
                    <a:pt x="1304" y="15487"/>
                  </a:cubicBezTo>
                  <a:cubicBezTo>
                    <a:pt x="1513" y="15454"/>
                    <a:pt x="1686" y="15356"/>
                    <a:pt x="1832" y="15206"/>
                  </a:cubicBezTo>
                  <a:cubicBezTo>
                    <a:pt x="2464" y="14567"/>
                    <a:pt x="3096" y="13927"/>
                    <a:pt x="3728" y="13289"/>
                  </a:cubicBezTo>
                  <a:cubicBezTo>
                    <a:pt x="4241" y="12773"/>
                    <a:pt x="4760" y="12259"/>
                    <a:pt x="5272" y="11743"/>
                  </a:cubicBezTo>
                  <a:cubicBezTo>
                    <a:pt x="5335" y="11678"/>
                    <a:pt x="5389" y="11638"/>
                    <a:pt x="5477" y="11638"/>
                  </a:cubicBezTo>
                  <a:cubicBezTo>
                    <a:pt x="5493" y="11638"/>
                    <a:pt x="5511" y="11639"/>
                    <a:pt x="5530" y="11642"/>
                  </a:cubicBezTo>
                  <a:cubicBezTo>
                    <a:pt x="5712" y="11669"/>
                    <a:pt x="5900" y="11681"/>
                    <a:pt x="6085" y="11681"/>
                  </a:cubicBezTo>
                  <a:cubicBezTo>
                    <a:pt x="6128" y="11681"/>
                    <a:pt x="6171" y="11681"/>
                    <a:pt x="6214" y="11679"/>
                  </a:cubicBezTo>
                  <a:cubicBezTo>
                    <a:pt x="6452" y="11672"/>
                    <a:pt x="6694" y="11655"/>
                    <a:pt x="6927" y="11607"/>
                  </a:cubicBezTo>
                  <a:cubicBezTo>
                    <a:pt x="7508" y="11491"/>
                    <a:pt x="8007" y="11211"/>
                    <a:pt x="8423" y="10787"/>
                  </a:cubicBezTo>
                  <a:cubicBezTo>
                    <a:pt x="8820" y="10388"/>
                    <a:pt x="9211" y="9985"/>
                    <a:pt x="9608" y="9584"/>
                  </a:cubicBezTo>
                  <a:cubicBezTo>
                    <a:pt x="10361" y="8825"/>
                    <a:pt x="11114" y="8064"/>
                    <a:pt x="11869" y="7306"/>
                  </a:cubicBezTo>
                  <a:cubicBezTo>
                    <a:pt x="12657" y="6510"/>
                    <a:pt x="13447" y="5713"/>
                    <a:pt x="14238" y="4919"/>
                  </a:cubicBezTo>
                  <a:cubicBezTo>
                    <a:pt x="14531" y="4624"/>
                    <a:pt x="14825" y="4327"/>
                    <a:pt x="15121" y="4034"/>
                  </a:cubicBezTo>
                  <a:cubicBezTo>
                    <a:pt x="15323" y="3836"/>
                    <a:pt x="15477" y="3609"/>
                    <a:pt x="15552" y="3335"/>
                  </a:cubicBezTo>
                  <a:cubicBezTo>
                    <a:pt x="15575" y="3249"/>
                    <a:pt x="15597" y="3163"/>
                    <a:pt x="15619" y="3076"/>
                  </a:cubicBezTo>
                  <a:lnTo>
                    <a:pt x="15619" y="2661"/>
                  </a:lnTo>
                  <a:cubicBezTo>
                    <a:pt x="15596" y="2573"/>
                    <a:pt x="15572" y="2484"/>
                    <a:pt x="15549" y="2394"/>
                  </a:cubicBezTo>
                  <a:cubicBezTo>
                    <a:pt x="15485" y="2167"/>
                    <a:pt x="15363" y="1966"/>
                    <a:pt x="15201" y="1792"/>
                  </a:cubicBezTo>
                  <a:cubicBezTo>
                    <a:pt x="15126" y="1711"/>
                    <a:pt x="15045" y="1635"/>
                    <a:pt x="14967" y="1556"/>
                  </a:cubicBezTo>
                  <a:cubicBezTo>
                    <a:pt x="14624" y="1208"/>
                    <a:pt x="14283" y="860"/>
                    <a:pt x="13940" y="511"/>
                  </a:cubicBezTo>
                  <a:cubicBezTo>
                    <a:pt x="13705" y="270"/>
                    <a:pt x="13428" y="97"/>
                    <a:pt x="13095" y="27"/>
                  </a:cubicBezTo>
                  <a:cubicBezTo>
                    <a:pt x="13059" y="20"/>
                    <a:pt x="13025" y="8"/>
                    <a:pt x="129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48"/>
          <p:cNvGrpSpPr/>
          <p:nvPr/>
        </p:nvGrpSpPr>
        <p:grpSpPr>
          <a:xfrm>
            <a:off x="3134455" y="4009360"/>
            <a:ext cx="590700" cy="590700"/>
            <a:chOff x="3134455" y="4006774"/>
            <a:chExt cx="590700" cy="590700"/>
          </a:xfrm>
        </p:grpSpPr>
        <p:sp>
          <p:nvSpPr>
            <p:cNvPr id="574" name="Google Shape;574;p48"/>
            <p:cNvSpPr/>
            <p:nvPr/>
          </p:nvSpPr>
          <p:spPr>
            <a:xfrm>
              <a:off x="3134455" y="4006774"/>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75" name="Google Shape;575;p48"/>
            <p:cNvSpPr/>
            <p:nvPr/>
          </p:nvSpPr>
          <p:spPr>
            <a:xfrm>
              <a:off x="3197110" y="4084468"/>
              <a:ext cx="465391" cy="445911"/>
            </a:xfrm>
            <a:custGeom>
              <a:avLst/>
              <a:gdLst/>
              <a:ahLst/>
              <a:cxnLst/>
              <a:rect l="l" t="t" r="r" b="b"/>
              <a:pathLst>
                <a:path w="15625" h="14971" extrusionOk="0">
                  <a:moveTo>
                    <a:pt x="3189" y="2026"/>
                  </a:moveTo>
                  <a:cubicBezTo>
                    <a:pt x="3032" y="2026"/>
                    <a:pt x="2953" y="2104"/>
                    <a:pt x="2953" y="2258"/>
                  </a:cubicBezTo>
                  <a:cubicBezTo>
                    <a:pt x="2953" y="2408"/>
                    <a:pt x="3037" y="2493"/>
                    <a:pt x="3188" y="2493"/>
                  </a:cubicBezTo>
                  <a:lnTo>
                    <a:pt x="7003" y="2493"/>
                  </a:lnTo>
                  <a:cubicBezTo>
                    <a:pt x="7141" y="2493"/>
                    <a:pt x="7237" y="2400"/>
                    <a:pt x="7237" y="2263"/>
                  </a:cubicBezTo>
                  <a:cubicBezTo>
                    <a:pt x="7237" y="2116"/>
                    <a:pt x="7148" y="2026"/>
                    <a:pt x="7003" y="2026"/>
                  </a:cubicBezTo>
                  <a:close/>
                  <a:moveTo>
                    <a:pt x="10548" y="1673"/>
                  </a:moveTo>
                  <a:cubicBezTo>
                    <a:pt x="10548" y="1830"/>
                    <a:pt x="10545" y="1985"/>
                    <a:pt x="10549" y="2140"/>
                  </a:cubicBezTo>
                  <a:cubicBezTo>
                    <a:pt x="10553" y="2250"/>
                    <a:pt x="10582" y="2351"/>
                    <a:pt x="10705" y="2390"/>
                  </a:cubicBezTo>
                  <a:cubicBezTo>
                    <a:pt x="10732" y="2400"/>
                    <a:pt x="10762" y="2404"/>
                    <a:pt x="10791" y="2404"/>
                  </a:cubicBezTo>
                  <a:cubicBezTo>
                    <a:pt x="10847" y="2405"/>
                    <a:pt x="10903" y="2405"/>
                    <a:pt x="10959" y="2405"/>
                  </a:cubicBezTo>
                  <a:cubicBezTo>
                    <a:pt x="11070" y="2405"/>
                    <a:pt x="11183" y="2404"/>
                    <a:pt x="11298" y="2404"/>
                  </a:cubicBezTo>
                  <a:lnTo>
                    <a:pt x="11298" y="2926"/>
                  </a:lnTo>
                  <a:cubicBezTo>
                    <a:pt x="11207" y="2926"/>
                    <a:pt x="11116" y="2927"/>
                    <a:pt x="11025" y="2927"/>
                  </a:cubicBezTo>
                  <a:cubicBezTo>
                    <a:pt x="10949" y="2927"/>
                    <a:pt x="10873" y="2926"/>
                    <a:pt x="10797" y="2923"/>
                  </a:cubicBezTo>
                  <a:cubicBezTo>
                    <a:pt x="10794" y="2923"/>
                    <a:pt x="10791" y="2923"/>
                    <a:pt x="10789" y="2923"/>
                  </a:cubicBezTo>
                  <a:cubicBezTo>
                    <a:pt x="10670" y="2923"/>
                    <a:pt x="10546" y="3012"/>
                    <a:pt x="10548" y="3174"/>
                  </a:cubicBezTo>
                  <a:lnTo>
                    <a:pt x="10548" y="3655"/>
                  </a:lnTo>
                  <a:lnTo>
                    <a:pt x="10043" y="3655"/>
                  </a:lnTo>
                  <a:cubicBezTo>
                    <a:pt x="10043" y="3540"/>
                    <a:pt x="10037" y="3424"/>
                    <a:pt x="10043" y="3309"/>
                  </a:cubicBezTo>
                  <a:cubicBezTo>
                    <a:pt x="10056" y="3033"/>
                    <a:pt x="10008" y="2919"/>
                    <a:pt x="9741" y="2919"/>
                  </a:cubicBezTo>
                  <a:cubicBezTo>
                    <a:pt x="9714" y="2919"/>
                    <a:pt x="9685" y="2921"/>
                    <a:pt x="9654" y="2923"/>
                  </a:cubicBezTo>
                  <a:cubicBezTo>
                    <a:pt x="9607" y="2927"/>
                    <a:pt x="9561" y="2928"/>
                    <a:pt x="9514" y="2928"/>
                  </a:cubicBezTo>
                  <a:cubicBezTo>
                    <a:pt x="9446" y="2928"/>
                    <a:pt x="9378" y="2926"/>
                    <a:pt x="9307" y="2926"/>
                  </a:cubicBezTo>
                  <a:lnTo>
                    <a:pt x="9307" y="2404"/>
                  </a:lnTo>
                  <a:cubicBezTo>
                    <a:pt x="9416" y="2404"/>
                    <a:pt x="9525" y="2405"/>
                    <a:pt x="9634" y="2405"/>
                  </a:cubicBezTo>
                  <a:cubicBezTo>
                    <a:pt x="9688" y="2405"/>
                    <a:pt x="9743" y="2405"/>
                    <a:pt x="9797" y="2404"/>
                  </a:cubicBezTo>
                  <a:cubicBezTo>
                    <a:pt x="9830" y="2404"/>
                    <a:pt x="9869" y="2400"/>
                    <a:pt x="9899" y="2387"/>
                  </a:cubicBezTo>
                  <a:cubicBezTo>
                    <a:pt x="9996" y="2345"/>
                    <a:pt x="10043" y="2271"/>
                    <a:pt x="10043" y="2163"/>
                  </a:cubicBezTo>
                  <a:cubicBezTo>
                    <a:pt x="10042" y="2003"/>
                    <a:pt x="10043" y="1841"/>
                    <a:pt x="10043" y="1673"/>
                  </a:cubicBezTo>
                  <a:close/>
                  <a:moveTo>
                    <a:pt x="10638" y="1179"/>
                  </a:moveTo>
                  <a:cubicBezTo>
                    <a:pt x="10633" y="1179"/>
                    <a:pt x="10629" y="1179"/>
                    <a:pt x="10624" y="1179"/>
                  </a:cubicBezTo>
                  <a:cubicBezTo>
                    <a:pt x="10548" y="1183"/>
                    <a:pt x="10472" y="1183"/>
                    <a:pt x="10395" y="1183"/>
                  </a:cubicBezTo>
                  <a:cubicBezTo>
                    <a:pt x="10310" y="1183"/>
                    <a:pt x="10224" y="1182"/>
                    <a:pt x="10139" y="1182"/>
                  </a:cubicBezTo>
                  <a:cubicBezTo>
                    <a:pt x="10078" y="1182"/>
                    <a:pt x="10018" y="1183"/>
                    <a:pt x="9957" y="1185"/>
                  </a:cubicBezTo>
                  <a:cubicBezTo>
                    <a:pt x="9892" y="1186"/>
                    <a:pt x="9824" y="1208"/>
                    <a:pt x="9767" y="1240"/>
                  </a:cubicBezTo>
                  <a:cubicBezTo>
                    <a:pt x="9617" y="1320"/>
                    <a:pt x="9568" y="1464"/>
                    <a:pt x="9559" y="1623"/>
                  </a:cubicBezTo>
                  <a:cubicBezTo>
                    <a:pt x="9553" y="1720"/>
                    <a:pt x="9558" y="1818"/>
                    <a:pt x="9558" y="1918"/>
                  </a:cubicBezTo>
                  <a:cubicBezTo>
                    <a:pt x="9486" y="1918"/>
                    <a:pt x="9421" y="1916"/>
                    <a:pt x="9358" y="1916"/>
                  </a:cubicBezTo>
                  <a:cubicBezTo>
                    <a:pt x="9327" y="1916"/>
                    <a:pt x="9296" y="1917"/>
                    <a:pt x="9265" y="1918"/>
                  </a:cubicBezTo>
                  <a:cubicBezTo>
                    <a:pt x="8991" y="1931"/>
                    <a:pt x="8820" y="2084"/>
                    <a:pt x="8818" y="2367"/>
                  </a:cubicBezTo>
                  <a:cubicBezTo>
                    <a:pt x="8818" y="2576"/>
                    <a:pt x="8817" y="2786"/>
                    <a:pt x="8818" y="2995"/>
                  </a:cubicBezTo>
                  <a:cubicBezTo>
                    <a:pt x="8823" y="3199"/>
                    <a:pt x="8989" y="3392"/>
                    <a:pt x="9200" y="3392"/>
                  </a:cubicBezTo>
                  <a:cubicBezTo>
                    <a:pt x="9205" y="3392"/>
                    <a:pt x="9211" y="3391"/>
                    <a:pt x="9216" y="3391"/>
                  </a:cubicBezTo>
                  <a:cubicBezTo>
                    <a:pt x="9253" y="3390"/>
                    <a:pt x="9290" y="3389"/>
                    <a:pt x="9327" y="3389"/>
                  </a:cubicBezTo>
                  <a:cubicBezTo>
                    <a:pt x="9400" y="3389"/>
                    <a:pt x="9473" y="3391"/>
                    <a:pt x="9546" y="3391"/>
                  </a:cubicBezTo>
                  <a:cubicBezTo>
                    <a:pt x="9555" y="3535"/>
                    <a:pt x="9560" y="3672"/>
                    <a:pt x="9575" y="3808"/>
                  </a:cubicBezTo>
                  <a:cubicBezTo>
                    <a:pt x="9595" y="4008"/>
                    <a:pt x="9775" y="4145"/>
                    <a:pt x="9964" y="4146"/>
                  </a:cubicBezTo>
                  <a:cubicBezTo>
                    <a:pt x="9997" y="4147"/>
                    <a:pt x="10029" y="4147"/>
                    <a:pt x="10062" y="4147"/>
                  </a:cubicBezTo>
                  <a:cubicBezTo>
                    <a:pt x="10165" y="4147"/>
                    <a:pt x="10267" y="4146"/>
                    <a:pt x="10370" y="4146"/>
                  </a:cubicBezTo>
                  <a:cubicBezTo>
                    <a:pt x="10445" y="4146"/>
                    <a:pt x="10520" y="4146"/>
                    <a:pt x="10595" y="4148"/>
                  </a:cubicBezTo>
                  <a:cubicBezTo>
                    <a:pt x="10600" y="4148"/>
                    <a:pt x="10604" y="4148"/>
                    <a:pt x="10609" y="4148"/>
                  </a:cubicBezTo>
                  <a:cubicBezTo>
                    <a:pt x="10862" y="4148"/>
                    <a:pt x="11036" y="3952"/>
                    <a:pt x="11035" y="3711"/>
                  </a:cubicBezTo>
                  <a:cubicBezTo>
                    <a:pt x="11032" y="3606"/>
                    <a:pt x="11035" y="3504"/>
                    <a:pt x="11035" y="3391"/>
                  </a:cubicBezTo>
                  <a:cubicBezTo>
                    <a:pt x="11097" y="3391"/>
                    <a:pt x="11158" y="3390"/>
                    <a:pt x="11217" y="3390"/>
                  </a:cubicBezTo>
                  <a:cubicBezTo>
                    <a:pt x="11276" y="3390"/>
                    <a:pt x="11334" y="3391"/>
                    <a:pt x="11392" y="3394"/>
                  </a:cubicBezTo>
                  <a:cubicBezTo>
                    <a:pt x="11396" y="3394"/>
                    <a:pt x="11401" y="3394"/>
                    <a:pt x="11405" y="3394"/>
                  </a:cubicBezTo>
                  <a:cubicBezTo>
                    <a:pt x="11608" y="3394"/>
                    <a:pt x="11765" y="3199"/>
                    <a:pt x="11771" y="3024"/>
                  </a:cubicBezTo>
                  <a:cubicBezTo>
                    <a:pt x="11778" y="2784"/>
                    <a:pt x="11774" y="2545"/>
                    <a:pt x="11773" y="2306"/>
                  </a:cubicBezTo>
                  <a:cubicBezTo>
                    <a:pt x="11771" y="2133"/>
                    <a:pt x="11621" y="1957"/>
                    <a:pt x="11450" y="1939"/>
                  </a:cubicBezTo>
                  <a:cubicBezTo>
                    <a:pt x="11317" y="1921"/>
                    <a:pt x="11183" y="1918"/>
                    <a:pt x="11036" y="1910"/>
                  </a:cubicBezTo>
                  <a:cubicBezTo>
                    <a:pt x="11036" y="1803"/>
                    <a:pt x="11038" y="1695"/>
                    <a:pt x="11036" y="1588"/>
                  </a:cubicBezTo>
                  <a:cubicBezTo>
                    <a:pt x="11029" y="1357"/>
                    <a:pt x="10839" y="1179"/>
                    <a:pt x="10638" y="1179"/>
                  </a:cubicBezTo>
                  <a:close/>
                  <a:moveTo>
                    <a:pt x="10291" y="0"/>
                  </a:moveTo>
                  <a:cubicBezTo>
                    <a:pt x="10105" y="0"/>
                    <a:pt x="9924" y="23"/>
                    <a:pt x="9745" y="59"/>
                  </a:cubicBezTo>
                  <a:cubicBezTo>
                    <a:pt x="9465" y="116"/>
                    <a:pt x="9200" y="219"/>
                    <a:pt x="8954" y="369"/>
                  </a:cubicBezTo>
                  <a:cubicBezTo>
                    <a:pt x="8650" y="554"/>
                    <a:pt x="8385" y="783"/>
                    <a:pt x="8176" y="1070"/>
                  </a:cubicBezTo>
                  <a:cubicBezTo>
                    <a:pt x="7951" y="1378"/>
                    <a:pt x="7795" y="1718"/>
                    <a:pt x="7714" y="2094"/>
                  </a:cubicBezTo>
                  <a:cubicBezTo>
                    <a:pt x="7641" y="2439"/>
                    <a:pt x="7631" y="2783"/>
                    <a:pt x="7691" y="3125"/>
                  </a:cubicBezTo>
                  <a:cubicBezTo>
                    <a:pt x="7740" y="3417"/>
                    <a:pt x="7837" y="3697"/>
                    <a:pt x="7987" y="3955"/>
                  </a:cubicBezTo>
                  <a:cubicBezTo>
                    <a:pt x="8128" y="4202"/>
                    <a:pt x="8295" y="4423"/>
                    <a:pt x="8507" y="4619"/>
                  </a:cubicBezTo>
                  <a:cubicBezTo>
                    <a:pt x="8728" y="4822"/>
                    <a:pt x="8974" y="4982"/>
                    <a:pt x="9248" y="5106"/>
                  </a:cubicBezTo>
                  <a:cubicBezTo>
                    <a:pt x="9586" y="5260"/>
                    <a:pt x="9944" y="5318"/>
                    <a:pt x="10310" y="5327"/>
                  </a:cubicBezTo>
                  <a:cubicBezTo>
                    <a:pt x="10322" y="5327"/>
                    <a:pt x="10335" y="5327"/>
                    <a:pt x="10347" y="5327"/>
                  </a:cubicBezTo>
                  <a:cubicBezTo>
                    <a:pt x="10519" y="5327"/>
                    <a:pt x="10691" y="5291"/>
                    <a:pt x="10862" y="5260"/>
                  </a:cubicBezTo>
                  <a:cubicBezTo>
                    <a:pt x="11342" y="5169"/>
                    <a:pt x="11752" y="4936"/>
                    <a:pt x="12110" y="4607"/>
                  </a:cubicBezTo>
                  <a:cubicBezTo>
                    <a:pt x="12294" y="4439"/>
                    <a:pt x="12447" y="4239"/>
                    <a:pt x="12577" y="4021"/>
                  </a:cubicBezTo>
                  <a:cubicBezTo>
                    <a:pt x="12794" y="3655"/>
                    <a:pt x="12912" y="3259"/>
                    <a:pt x="12940" y="2839"/>
                  </a:cubicBezTo>
                  <a:cubicBezTo>
                    <a:pt x="12967" y="2429"/>
                    <a:pt x="12908" y="2026"/>
                    <a:pt x="12745" y="1645"/>
                  </a:cubicBezTo>
                  <a:cubicBezTo>
                    <a:pt x="12608" y="1320"/>
                    <a:pt x="12422" y="1028"/>
                    <a:pt x="12170" y="781"/>
                  </a:cubicBezTo>
                  <a:cubicBezTo>
                    <a:pt x="12126" y="737"/>
                    <a:pt x="12074" y="710"/>
                    <a:pt x="12016" y="710"/>
                  </a:cubicBezTo>
                  <a:cubicBezTo>
                    <a:pt x="11988" y="710"/>
                    <a:pt x="11959" y="716"/>
                    <a:pt x="11928" y="729"/>
                  </a:cubicBezTo>
                  <a:cubicBezTo>
                    <a:pt x="11744" y="807"/>
                    <a:pt x="11708" y="998"/>
                    <a:pt x="11849" y="1140"/>
                  </a:cubicBezTo>
                  <a:cubicBezTo>
                    <a:pt x="11901" y="1192"/>
                    <a:pt x="11951" y="1247"/>
                    <a:pt x="11996" y="1306"/>
                  </a:cubicBezTo>
                  <a:cubicBezTo>
                    <a:pt x="12369" y="1803"/>
                    <a:pt x="12528" y="2356"/>
                    <a:pt x="12441" y="2978"/>
                  </a:cubicBezTo>
                  <a:cubicBezTo>
                    <a:pt x="12375" y="3455"/>
                    <a:pt x="12163" y="3860"/>
                    <a:pt x="11832" y="4202"/>
                  </a:cubicBezTo>
                  <a:cubicBezTo>
                    <a:pt x="11647" y="4393"/>
                    <a:pt x="11427" y="4541"/>
                    <a:pt x="11182" y="4651"/>
                  </a:cubicBezTo>
                  <a:cubicBezTo>
                    <a:pt x="10895" y="4780"/>
                    <a:pt x="10600" y="4848"/>
                    <a:pt x="10298" y="4848"/>
                  </a:cubicBezTo>
                  <a:cubicBezTo>
                    <a:pt x="10169" y="4848"/>
                    <a:pt x="10037" y="4835"/>
                    <a:pt x="9905" y="4809"/>
                  </a:cubicBezTo>
                  <a:cubicBezTo>
                    <a:pt x="9377" y="4705"/>
                    <a:pt x="8939" y="4439"/>
                    <a:pt x="8606" y="4014"/>
                  </a:cubicBezTo>
                  <a:cubicBezTo>
                    <a:pt x="8297" y="3617"/>
                    <a:pt x="8135" y="3168"/>
                    <a:pt x="8128" y="2663"/>
                  </a:cubicBezTo>
                  <a:cubicBezTo>
                    <a:pt x="8135" y="2570"/>
                    <a:pt x="8145" y="2475"/>
                    <a:pt x="8154" y="2381"/>
                  </a:cubicBezTo>
                  <a:cubicBezTo>
                    <a:pt x="8176" y="2135"/>
                    <a:pt x="8255" y="1904"/>
                    <a:pt x="8363" y="1686"/>
                  </a:cubicBezTo>
                  <a:cubicBezTo>
                    <a:pt x="8507" y="1392"/>
                    <a:pt x="8717" y="1149"/>
                    <a:pt x="8974" y="946"/>
                  </a:cubicBezTo>
                  <a:cubicBezTo>
                    <a:pt x="9346" y="646"/>
                    <a:pt x="9777" y="499"/>
                    <a:pt x="10251" y="480"/>
                  </a:cubicBezTo>
                  <a:cubicBezTo>
                    <a:pt x="10273" y="479"/>
                    <a:pt x="10296" y="479"/>
                    <a:pt x="10318" y="479"/>
                  </a:cubicBezTo>
                  <a:cubicBezTo>
                    <a:pt x="10566" y="479"/>
                    <a:pt x="10806" y="530"/>
                    <a:pt x="11039" y="616"/>
                  </a:cubicBezTo>
                  <a:cubicBezTo>
                    <a:pt x="11083" y="632"/>
                    <a:pt x="11132" y="657"/>
                    <a:pt x="11175" y="657"/>
                  </a:cubicBezTo>
                  <a:cubicBezTo>
                    <a:pt x="11180" y="657"/>
                    <a:pt x="11185" y="657"/>
                    <a:pt x="11190" y="656"/>
                  </a:cubicBezTo>
                  <a:cubicBezTo>
                    <a:pt x="11342" y="631"/>
                    <a:pt x="11406" y="572"/>
                    <a:pt x="11427" y="425"/>
                  </a:cubicBezTo>
                  <a:cubicBezTo>
                    <a:pt x="11441" y="319"/>
                    <a:pt x="11392" y="225"/>
                    <a:pt x="11248" y="175"/>
                  </a:cubicBezTo>
                  <a:cubicBezTo>
                    <a:pt x="10994" y="87"/>
                    <a:pt x="10736" y="31"/>
                    <a:pt x="10467" y="8"/>
                  </a:cubicBezTo>
                  <a:cubicBezTo>
                    <a:pt x="10408" y="3"/>
                    <a:pt x="10349" y="0"/>
                    <a:pt x="10291" y="0"/>
                  </a:cubicBezTo>
                  <a:close/>
                  <a:moveTo>
                    <a:pt x="12950" y="7427"/>
                  </a:moveTo>
                  <a:cubicBezTo>
                    <a:pt x="12879" y="7427"/>
                    <a:pt x="12808" y="7432"/>
                    <a:pt x="12738" y="7439"/>
                  </a:cubicBezTo>
                  <a:cubicBezTo>
                    <a:pt x="12610" y="7454"/>
                    <a:pt x="12552" y="7559"/>
                    <a:pt x="12565" y="7703"/>
                  </a:cubicBezTo>
                  <a:cubicBezTo>
                    <a:pt x="12574" y="7812"/>
                    <a:pt x="12670" y="7900"/>
                    <a:pt x="12783" y="7905"/>
                  </a:cubicBezTo>
                  <a:cubicBezTo>
                    <a:pt x="12800" y="7905"/>
                    <a:pt x="12817" y="7905"/>
                    <a:pt x="12834" y="7905"/>
                  </a:cubicBezTo>
                  <a:cubicBezTo>
                    <a:pt x="12868" y="7905"/>
                    <a:pt x="12903" y="7905"/>
                    <a:pt x="12937" y="7905"/>
                  </a:cubicBezTo>
                  <a:cubicBezTo>
                    <a:pt x="12969" y="7905"/>
                    <a:pt x="13000" y="7905"/>
                    <a:pt x="13032" y="7905"/>
                  </a:cubicBezTo>
                  <a:cubicBezTo>
                    <a:pt x="13049" y="7905"/>
                    <a:pt x="13065" y="7905"/>
                    <a:pt x="13081" y="7905"/>
                  </a:cubicBezTo>
                  <a:cubicBezTo>
                    <a:pt x="13179" y="7902"/>
                    <a:pt x="13287" y="7818"/>
                    <a:pt x="13302" y="7733"/>
                  </a:cubicBezTo>
                  <a:cubicBezTo>
                    <a:pt x="13326" y="7590"/>
                    <a:pt x="13271" y="7459"/>
                    <a:pt x="13150" y="7441"/>
                  </a:cubicBezTo>
                  <a:cubicBezTo>
                    <a:pt x="13085" y="7431"/>
                    <a:pt x="13017" y="7427"/>
                    <a:pt x="12950" y="7427"/>
                  </a:cubicBezTo>
                  <a:close/>
                  <a:moveTo>
                    <a:pt x="6702" y="5756"/>
                  </a:moveTo>
                  <a:cubicBezTo>
                    <a:pt x="6587" y="5756"/>
                    <a:pt x="6509" y="5806"/>
                    <a:pt x="6475" y="5907"/>
                  </a:cubicBezTo>
                  <a:cubicBezTo>
                    <a:pt x="6282" y="6475"/>
                    <a:pt x="6089" y="7044"/>
                    <a:pt x="5897" y="7612"/>
                  </a:cubicBezTo>
                  <a:cubicBezTo>
                    <a:pt x="5799" y="7900"/>
                    <a:pt x="5703" y="8189"/>
                    <a:pt x="5603" y="8480"/>
                  </a:cubicBezTo>
                  <a:cubicBezTo>
                    <a:pt x="5592" y="8465"/>
                    <a:pt x="5582" y="8454"/>
                    <a:pt x="5577" y="8441"/>
                  </a:cubicBezTo>
                  <a:cubicBezTo>
                    <a:pt x="5511" y="8197"/>
                    <a:pt x="5443" y="7957"/>
                    <a:pt x="5378" y="7713"/>
                  </a:cubicBezTo>
                  <a:cubicBezTo>
                    <a:pt x="5230" y="7173"/>
                    <a:pt x="5087" y="6628"/>
                    <a:pt x="4936" y="6087"/>
                  </a:cubicBezTo>
                  <a:cubicBezTo>
                    <a:pt x="4922" y="6033"/>
                    <a:pt x="4877" y="5969"/>
                    <a:pt x="4828" y="5939"/>
                  </a:cubicBezTo>
                  <a:cubicBezTo>
                    <a:pt x="4783" y="5910"/>
                    <a:pt x="4739" y="5897"/>
                    <a:pt x="4696" y="5897"/>
                  </a:cubicBezTo>
                  <a:cubicBezTo>
                    <a:pt x="4592" y="5897"/>
                    <a:pt x="4499" y="5976"/>
                    <a:pt x="4442" y="6112"/>
                  </a:cubicBezTo>
                  <a:cubicBezTo>
                    <a:pt x="4269" y="6517"/>
                    <a:pt x="4089" y="6916"/>
                    <a:pt x="3913" y="7320"/>
                  </a:cubicBezTo>
                  <a:cubicBezTo>
                    <a:pt x="3887" y="7382"/>
                    <a:pt x="3851" y="7396"/>
                    <a:pt x="3786" y="7396"/>
                  </a:cubicBezTo>
                  <a:cubicBezTo>
                    <a:pt x="3579" y="7394"/>
                    <a:pt x="3372" y="7392"/>
                    <a:pt x="3165" y="7392"/>
                  </a:cubicBezTo>
                  <a:cubicBezTo>
                    <a:pt x="2985" y="7392"/>
                    <a:pt x="2805" y="7393"/>
                    <a:pt x="2626" y="7396"/>
                  </a:cubicBezTo>
                  <a:cubicBezTo>
                    <a:pt x="2434" y="7397"/>
                    <a:pt x="2338" y="7475"/>
                    <a:pt x="2335" y="7650"/>
                  </a:cubicBezTo>
                  <a:cubicBezTo>
                    <a:pt x="2333" y="7795"/>
                    <a:pt x="2439" y="7879"/>
                    <a:pt x="2619" y="7879"/>
                  </a:cubicBezTo>
                  <a:cubicBezTo>
                    <a:pt x="2854" y="7879"/>
                    <a:pt x="3089" y="7878"/>
                    <a:pt x="3324" y="7878"/>
                  </a:cubicBezTo>
                  <a:cubicBezTo>
                    <a:pt x="3560" y="7878"/>
                    <a:pt x="3795" y="7879"/>
                    <a:pt x="4031" y="7880"/>
                  </a:cubicBezTo>
                  <a:cubicBezTo>
                    <a:pt x="4033" y="7880"/>
                    <a:pt x="4034" y="7880"/>
                    <a:pt x="4036" y="7880"/>
                  </a:cubicBezTo>
                  <a:cubicBezTo>
                    <a:pt x="4137" y="7880"/>
                    <a:pt x="4209" y="7834"/>
                    <a:pt x="4252" y="7749"/>
                  </a:cubicBezTo>
                  <a:cubicBezTo>
                    <a:pt x="4309" y="7634"/>
                    <a:pt x="4352" y="7511"/>
                    <a:pt x="4406" y="7394"/>
                  </a:cubicBezTo>
                  <a:cubicBezTo>
                    <a:pt x="4485" y="7217"/>
                    <a:pt x="4566" y="7043"/>
                    <a:pt x="4646" y="6864"/>
                  </a:cubicBezTo>
                  <a:cubicBezTo>
                    <a:pt x="4675" y="6962"/>
                    <a:pt x="4703" y="7053"/>
                    <a:pt x="4727" y="7145"/>
                  </a:cubicBezTo>
                  <a:cubicBezTo>
                    <a:pt x="4835" y="7541"/>
                    <a:pt x="4943" y="7936"/>
                    <a:pt x="5051" y="8331"/>
                  </a:cubicBezTo>
                  <a:cubicBezTo>
                    <a:pt x="5148" y="8680"/>
                    <a:pt x="5242" y="9030"/>
                    <a:pt x="5340" y="9379"/>
                  </a:cubicBezTo>
                  <a:cubicBezTo>
                    <a:pt x="5376" y="9501"/>
                    <a:pt x="5466" y="9571"/>
                    <a:pt x="5574" y="9571"/>
                  </a:cubicBezTo>
                  <a:cubicBezTo>
                    <a:pt x="5671" y="9569"/>
                    <a:pt x="5772" y="9491"/>
                    <a:pt x="5808" y="9386"/>
                  </a:cubicBezTo>
                  <a:cubicBezTo>
                    <a:pt x="6037" y="8709"/>
                    <a:pt x="6266" y="8031"/>
                    <a:pt x="6495" y="7357"/>
                  </a:cubicBezTo>
                  <a:cubicBezTo>
                    <a:pt x="6549" y="7198"/>
                    <a:pt x="6603" y="7041"/>
                    <a:pt x="6662" y="6871"/>
                  </a:cubicBezTo>
                  <a:cubicBezTo>
                    <a:pt x="6716" y="7092"/>
                    <a:pt x="6766" y="7295"/>
                    <a:pt x="6815" y="7498"/>
                  </a:cubicBezTo>
                  <a:cubicBezTo>
                    <a:pt x="6879" y="7763"/>
                    <a:pt x="6938" y="8030"/>
                    <a:pt x="7000" y="8295"/>
                  </a:cubicBezTo>
                  <a:cubicBezTo>
                    <a:pt x="7024" y="8403"/>
                    <a:pt x="7119" y="8491"/>
                    <a:pt x="7227" y="8491"/>
                  </a:cubicBezTo>
                  <a:cubicBezTo>
                    <a:pt x="7481" y="8492"/>
                    <a:pt x="7735" y="8492"/>
                    <a:pt x="7988" y="8492"/>
                  </a:cubicBezTo>
                  <a:cubicBezTo>
                    <a:pt x="8242" y="8492"/>
                    <a:pt x="8495" y="8492"/>
                    <a:pt x="8748" y="8491"/>
                  </a:cubicBezTo>
                  <a:cubicBezTo>
                    <a:pt x="8838" y="8491"/>
                    <a:pt x="8939" y="8421"/>
                    <a:pt x="8960" y="8346"/>
                  </a:cubicBezTo>
                  <a:cubicBezTo>
                    <a:pt x="9027" y="8088"/>
                    <a:pt x="9092" y="7830"/>
                    <a:pt x="9158" y="7573"/>
                  </a:cubicBezTo>
                  <a:cubicBezTo>
                    <a:pt x="9215" y="7360"/>
                    <a:pt x="9271" y="7150"/>
                    <a:pt x="9328" y="6929"/>
                  </a:cubicBezTo>
                  <a:cubicBezTo>
                    <a:pt x="9343" y="6946"/>
                    <a:pt x="9352" y="6951"/>
                    <a:pt x="9353" y="6958"/>
                  </a:cubicBezTo>
                  <a:cubicBezTo>
                    <a:pt x="9481" y="7403"/>
                    <a:pt x="9608" y="7848"/>
                    <a:pt x="9735" y="8291"/>
                  </a:cubicBezTo>
                  <a:cubicBezTo>
                    <a:pt x="9839" y="8651"/>
                    <a:pt x="9941" y="9011"/>
                    <a:pt x="10048" y="9370"/>
                  </a:cubicBezTo>
                  <a:cubicBezTo>
                    <a:pt x="10088" y="9510"/>
                    <a:pt x="10150" y="9549"/>
                    <a:pt x="10271" y="9558"/>
                  </a:cubicBezTo>
                  <a:cubicBezTo>
                    <a:pt x="10281" y="9558"/>
                    <a:pt x="10290" y="9559"/>
                    <a:pt x="10299" y="9559"/>
                  </a:cubicBezTo>
                  <a:cubicBezTo>
                    <a:pt x="10432" y="9559"/>
                    <a:pt x="10490" y="9473"/>
                    <a:pt x="10526" y="9372"/>
                  </a:cubicBezTo>
                  <a:cubicBezTo>
                    <a:pt x="10696" y="8903"/>
                    <a:pt x="10863" y="8435"/>
                    <a:pt x="11025" y="7965"/>
                  </a:cubicBezTo>
                  <a:cubicBezTo>
                    <a:pt x="11046" y="7909"/>
                    <a:pt x="11074" y="7902"/>
                    <a:pt x="11123" y="7902"/>
                  </a:cubicBezTo>
                  <a:lnTo>
                    <a:pt x="11896" y="7902"/>
                  </a:lnTo>
                  <a:cubicBezTo>
                    <a:pt x="12048" y="7902"/>
                    <a:pt x="12141" y="7808"/>
                    <a:pt x="12152" y="7665"/>
                  </a:cubicBezTo>
                  <a:cubicBezTo>
                    <a:pt x="12160" y="7521"/>
                    <a:pt x="12029" y="7416"/>
                    <a:pt x="11901" y="7416"/>
                  </a:cubicBezTo>
                  <a:lnTo>
                    <a:pt x="10901" y="7416"/>
                  </a:lnTo>
                  <a:cubicBezTo>
                    <a:pt x="10787" y="7418"/>
                    <a:pt x="10700" y="7469"/>
                    <a:pt x="10656" y="7575"/>
                  </a:cubicBezTo>
                  <a:cubicBezTo>
                    <a:pt x="10620" y="7657"/>
                    <a:pt x="10592" y="7745"/>
                    <a:pt x="10562" y="7830"/>
                  </a:cubicBezTo>
                  <a:cubicBezTo>
                    <a:pt x="10481" y="8057"/>
                    <a:pt x="10401" y="8284"/>
                    <a:pt x="10314" y="8526"/>
                  </a:cubicBezTo>
                  <a:cubicBezTo>
                    <a:pt x="10301" y="8506"/>
                    <a:pt x="10297" y="8500"/>
                    <a:pt x="10295" y="8494"/>
                  </a:cubicBezTo>
                  <a:cubicBezTo>
                    <a:pt x="10163" y="8031"/>
                    <a:pt x="10029" y="7567"/>
                    <a:pt x="9896" y="7105"/>
                  </a:cubicBezTo>
                  <a:cubicBezTo>
                    <a:pt x="9784" y="6713"/>
                    <a:pt x="9669" y="6324"/>
                    <a:pt x="9558" y="5933"/>
                  </a:cubicBezTo>
                  <a:cubicBezTo>
                    <a:pt x="9530" y="5840"/>
                    <a:pt x="9431" y="5765"/>
                    <a:pt x="9324" y="5765"/>
                  </a:cubicBezTo>
                  <a:cubicBezTo>
                    <a:pt x="9219" y="5765"/>
                    <a:pt x="9115" y="5838"/>
                    <a:pt x="9091" y="5932"/>
                  </a:cubicBezTo>
                  <a:cubicBezTo>
                    <a:pt x="8918" y="6603"/>
                    <a:pt x="8740" y="7273"/>
                    <a:pt x="8572" y="7945"/>
                  </a:cubicBezTo>
                  <a:cubicBezTo>
                    <a:pt x="8557" y="8007"/>
                    <a:pt x="8530" y="8013"/>
                    <a:pt x="8481" y="8013"/>
                  </a:cubicBezTo>
                  <a:lnTo>
                    <a:pt x="7644" y="8013"/>
                  </a:lnTo>
                  <a:cubicBezTo>
                    <a:pt x="7608" y="8013"/>
                    <a:pt x="7568" y="8017"/>
                    <a:pt x="7531" y="8017"/>
                  </a:cubicBezTo>
                  <a:cubicBezTo>
                    <a:pt x="7498" y="8017"/>
                    <a:pt x="7466" y="8013"/>
                    <a:pt x="7444" y="7998"/>
                  </a:cubicBezTo>
                  <a:cubicBezTo>
                    <a:pt x="7405" y="7969"/>
                    <a:pt x="7406" y="7880"/>
                    <a:pt x="7384" y="7807"/>
                  </a:cubicBezTo>
                  <a:cubicBezTo>
                    <a:pt x="7297" y="7446"/>
                    <a:pt x="7210" y="7085"/>
                    <a:pt x="7122" y="6724"/>
                  </a:cubicBezTo>
                  <a:cubicBezTo>
                    <a:pt x="7057" y="6453"/>
                    <a:pt x="6994" y="6184"/>
                    <a:pt x="6923" y="5914"/>
                  </a:cubicBezTo>
                  <a:cubicBezTo>
                    <a:pt x="6896" y="5809"/>
                    <a:pt x="6817" y="5759"/>
                    <a:pt x="6707" y="5756"/>
                  </a:cubicBezTo>
                  <a:cubicBezTo>
                    <a:pt x="6705" y="5756"/>
                    <a:pt x="6704" y="5756"/>
                    <a:pt x="6702" y="5756"/>
                  </a:cubicBezTo>
                  <a:close/>
                  <a:moveTo>
                    <a:pt x="1248" y="2943"/>
                  </a:moveTo>
                  <a:cubicBezTo>
                    <a:pt x="1058" y="2943"/>
                    <a:pt x="915" y="3087"/>
                    <a:pt x="915" y="3280"/>
                  </a:cubicBezTo>
                  <a:cubicBezTo>
                    <a:pt x="920" y="5876"/>
                    <a:pt x="920" y="8474"/>
                    <a:pt x="915" y="11071"/>
                  </a:cubicBezTo>
                  <a:cubicBezTo>
                    <a:pt x="915" y="11244"/>
                    <a:pt x="1064" y="11395"/>
                    <a:pt x="1244" y="11395"/>
                  </a:cubicBezTo>
                  <a:cubicBezTo>
                    <a:pt x="3020" y="11392"/>
                    <a:pt x="4796" y="11391"/>
                    <a:pt x="6572" y="11391"/>
                  </a:cubicBezTo>
                  <a:cubicBezTo>
                    <a:pt x="8347" y="11391"/>
                    <a:pt x="10123" y="11392"/>
                    <a:pt x="11899" y="11392"/>
                  </a:cubicBezTo>
                  <a:cubicBezTo>
                    <a:pt x="11912" y="11392"/>
                    <a:pt x="11926" y="11394"/>
                    <a:pt x="11939" y="11394"/>
                  </a:cubicBezTo>
                  <a:cubicBezTo>
                    <a:pt x="11944" y="11394"/>
                    <a:pt x="11948" y="11394"/>
                    <a:pt x="11953" y="11393"/>
                  </a:cubicBezTo>
                  <a:cubicBezTo>
                    <a:pt x="11987" y="11382"/>
                    <a:pt x="12029" y="11373"/>
                    <a:pt x="12055" y="11352"/>
                  </a:cubicBezTo>
                  <a:cubicBezTo>
                    <a:pt x="12152" y="11277"/>
                    <a:pt x="12175" y="11183"/>
                    <a:pt x="12133" y="11069"/>
                  </a:cubicBezTo>
                  <a:cubicBezTo>
                    <a:pt x="12097" y="10968"/>
                    <a:pt x="12030" y="10927"/>
                    <a:pt x="11899" y="10927"/>
                  </a:cubicBezTo>
                  <a:lnTo>
                    <a:pt x="1390" y="10927"/>
                  </a:lnTo>
                  <a:lnTo>
                    <a:pt x="1390" y="3432"/>
                  </a:lnTo>
                  <a:lnTo>
                    <a:pt x="1506" y="3432"/>
                  </a:lnTo>
                  <a:cubicBezTo>
                    <a:pt x="3325" y="3432"/>
                    <a:pt x="5142" y="3432"/>
                    <a:pt x="6959" y="3430"/>
                  </a:cubicBezTo>
                  <a:cubicBezTo>
                    <a:pt x="7017" y="3430"/>
                    <a:pt x="7079" y="3420"/>
                    <a:pt x="7131" y="3397"/>
                  </a:cubicBezTo>
                  <a:cubicBezTo>
                    <a:pt x="7223" y="3354"/>
                    <a:pt x="7275" y="3230"/>
                    <a:pt x="7252" y="3136"/>
                  </a:cubicBezTo>
                  <a:cubicBezTo>
                    <a:pt x="7220" y="3012"/>
                    <a:pt x="7137" y="2944"/>
                    <a:pt x="7010" y="2944"/>
                  </a:cubicBezTo>
                  <a:cubicBezTo>
                    <a:pt x="5914" y="2944"/>
                    <a:pt x="4817" y="2945"/>
                    <a:pt x="3720" y="2945"/>
                  </a:cubicBezTo>
                  <a:cubicBezTo>
                    <a:pt x="2897" y="2945"/>
                    <a:pt x="2074" y="2945"/>
                    <a:pt x="1251" y="2943"/>
                  </a:cubicBezTo>
                  <a:cubicBezTo>
                    <a:pt x="1250" y="2943"/>
                    <a:pt x="1249" y="2943"/>
                    <a:pt x="1248" y="2943"/>
                  </a:cubicBezTo>
                  <a:close/>
                  <a:moveTo>
                    <a:pt x="14399" y="2943"/>
                  </a:moveTo>
                  <a:cubicBezTo>
                    <a:pt x="14397" y="2943"/>
                    <a:pt x="14396" y="2943"/>
                    <a:pt x="14394" y="2943"/>
                  </a:cubicBezTo>
                  <a:cubicBezTo>
                    <a:pt x="14287" y="2945"/>
                    <a:pt x="14180" y="2946"/>
                    <a:pt x="14073" y="2946"/>
                  </a:cubicBezTo>
                  <a:cubicBezTo>
                    <a:pt x="13913" y="2946"/>
                    <a:pt x="13753" y="2944"/>
                    <a:pt x="13593" y="2944"/>
                  </a:cubicBezTo>
                  <a:cubicBezTo>
                    <a:pt x="13453" y="2944"/>
                    <a:pt x="13363" y="3022"/>
                    <a:pt x="13342" y="3165"/>
                  </a:cubicBezTo>
                  <a:cubicBezTo>
                    <a:pt x="13326" y="3261"/>
                    <a:pt x="13407" y="3378"/>
                    <a:pt x="13516" y="3411"/>
                  </a:cubicBezTo>
                  <a:cubicBezTo>
                    <a:pt x="13554" y="3424"/>
                    <a:pt x="13596" y="3430"/>
                    <a:pt x="13637" y="3430"/>
                  </a:cubicBezTo>
                  <a:cubicBezTo>
                    <a:pt x="13703" y="3431"/>
                    <a:pt x="13769" y="3431"/>
                    <a:pt x="13836" y="3431"/>
                  </a:cubicBezTo>
                  <a:cubicBezTo>
                    <a:pt x="13968" y="3431"/>
                    <a:pt x="14102" y="3430"/>
                    <a:pt x="14235" y="3430"/>
                  </a:cubicBezTo>
                  <a:lnTo>
                    <a:pt x="14235" y="10925"/>
                  </a:lnTo>
                  <a:lnTo>
                    <a:pt x="12884" y="10925"/>
                  </a:lnTo>
                  <a:cubicBezTo>
                    <a:pt x="12742" y="10925"/>
                    <a:pt x="12656" y="11010"/>
                    <a:pt x="12656" y="11147"/>
                  </a:cubicBezTo>
                  <a:cubicBezTo>
                    <a:pt x="12656" y="11295"/>
                    <a:pt x="12744" y="11392"/>
                    <a:pt x="12884" y="11392"/>
                  </a:cubicBezTo>
                  <a:cubicBezTo>
                    <a:pt x="13172" y="11392"/>
                    <a:pt x="13460" y="11390"/>
                    <a:pt x="13747" y="11390"/>
                  </a:cubicBezTo>
                  <a:cubicBezTo>
                    <a:pt x="13963" y="11390"/>
                    <a:pt x="14179" y="11391"/>
                    <a:pt x="14395" y="11395"/>
                  </a:cubicBezTo>
                  <a:cubicBezTo>
                    <a:pt x="14396" y="11395"/>
                    <a:pt x="14397" y="11395"/>
                    <a:pt x="14398" y="11395"/>
                  </a:cubicBezTo>
                  <a:cubicBezTo>
                    <a:pt x="14557" y="11395"/>
                    <a:pt x="14711" y="11244"/>
                    <a:pt x="14711" y="11076"/>
                  </a:cubicBezTo>
                  <a:cubicBezTo>
                    <a:pt x="14705" y="8470"/>
                    <a:pt x="14705" y="5865"/>
                    <a:pt x="14709" y="3259"/>
                  </a:cubicBezTo>
                  <a:cubicBezTo>
                    <a:pt x="14709" y="3075"/>
                    <a:pt x="14554" y="2943"/>
                    <a:pt x="14399" y="2943"/>
                  </a:cubicBezTo>
                  <a:close/>
                  <a:moveTo>
                    <a:pt x="9884" y="12200"/>
                  </a:moveTo>
                  <a:cubicBezTo>
                    <a:pt x="9974" y="12200"/>
                    <a:pt x="10045" y="12276"/>
                    <a:pt x="10045" y="12372"/>
                  </a:cubicBezTo>
                  <a:cubicBezTo>
                    <a:pt x="10045" y="12472"/>
                    <a:pt x="9974" y="12541"/>
                    <a:pt x="9873" y="12541"/>
                  </a:cubicBezTo>
                  <a:cubicBezTo>
                    <a:pt x="9872" y="12541"/>
                    <a:pt x="9871" y="12541"/>
                    <a:pt x="9870" y="12541"/>
                  </a:cubicBezTo>
                  <a:cubicBezTo>
                    <a:pt x="9778" y="12539"/>
                    <a:pt x="9703" y="12463"/>
                    <a:pt x="9703" y="12369"/>
                  </a:cubicBezTo>
                  <a:cubicBezTo>
                    <a:pt x="9703" y="12286"/>
                    <a:pt x="9790" y="12202"/>
                    <a:pt x="9882" y="12200"/>
                  </a:cubicBezTo>
                  <a:cubicBezTo>
                    <a:pt x="9883" y="12200"/>
                    <a:pt x="9884" y="12200"/>
                    <a:pt x="9884" y="12200"/>
                  </a:cubicBezTo>
                  <a:close/>
                  <a:moveTo>
                    <a:pt x="1572" y="12200"/>
                  </a:moveTo>
                  <a:cubicBezTo>
                    <a:pt x="1573" y="12200"/>
                    <a:pt x="1573" y="12200"/>
                    <a:pt x="1574" y="12200"/>
                  </a:cubicBezTo>
                  <a:cubicBezTo>
                    <a:pt x="1655" y="12202"/>
                    <a:pt x="1748" y="12296"/>
                    <a:pt x="1748" y="12372"/>
                  </a:cubicBezTo>
                  <a:cubicBezTo>
                    <a:pt x="1744" y="12448"/>
                    <a:pt x="1649" y="12542"/>
                    <a:pt x="1574" y="12542"/>
                  </a:cubicBezTo>
                  <a:cubicBezTo>
                    <a:pt x="1489" y="12542"/>
                    <a:pt x="1391" y="12458"/>
                    <a:pt x="1390" y="12382"/>
                  </a:cubicBezTo>
                  <a:cubicBezTo>
                    <a:pt x="1388" y="12295"/>
                    <a:pt x="1483" y="12200"/>
                    <a:pt x="1572" y="12200"/>
                  </a:cubicBezTo>
                  <a:close/>
                  <a:moveTo>
                    <a:pt x="11774" y="12200"/>
                  </a:moveTo>
                  <a:cubicBezTo>
                    <a:pt x="11865" y="12200"/>
                    <a:pt x="11953" y="12286"/>
                    <a:pt x="11953" y="12372"/>
                  </a:cubicBezTo>
                  <a:cubicBezTo>
                    <a:pt x="11953" y="12466"/>
                    <a:pt x="11879" y="12541"/>
                    <a:pt x="11786" y="12542"/>
                  </a:cubicBezTo>
                  <a:cubicBezTo>
                    <a:pt x="11783" y="12542"/>
                    <a:pt x="11781" y="12542"/>
                    <a:pt x="11779" y="12542"/>
                  </a:cubicBezTo>
                  <a:cubicBezTo>
                    <a:pt x="11679" y="12542"/>
                    <a:pt x="11610" y="12472"/>
                    <a:pt x="11610" y="12373"/>
                  </a:cubicBezTo>
                  <a:cubicBezTo>
                    <a:pt x="11611" y="12275"/>
                    <a:pt x="11683" y="12200"/>
                    <a:pt x="11774" y="12200"/>
                  </a:cubicBezTo>
                  <a:close/>
                  <a:moveTo>
                    <a:pt x="13677" y="12202"/>
                  </a:moveTo>
                  <a:cubicBezTo>
                    <a:pt x="13761" y="12202"/>
                    <a:pt x="13856" y="12290"/>
                    <a:pt x="13861" y="12369"/>
                  </a:cubicBezTo>
                  <a:cubicBezTo>
                    <a:pt x="13862" y="12447"/>
                    <a:pt x="13773" y="12541"/>
                    <a:pt x="13693" y="12542"/>
                  </a:cubicBezTo>
                  <a:cubicBezTo>
                    <a:pt x="13691" y="12542"/>
                    <a:pt x="13689" y="12542"/>
                    <a:pt x="13687" y="12542"/>
                  </a:cubicBezTo>
                  <a:cubicBezTo>
                    <a:pt x="13587" y="12542"/>
                    <a:pt x="13518" y="12472"/>
                    <a:pt x="13518" y="12373"/>
                  </a:cubicBezTo>
                  <a:cubicBezTo>
                    <a:pt x="13518" y="12280"/>
                    <a:pt x="13587" y="12203"/>
                    <a:pt x="13673" y="12202"/>
                  </a:cubicBezTo>
                  <a:cubicBezTo>
                    <a:pt x="13675" y="12202"/>
                    <a:pt x="13676" y="12202"/>
                    <a:pt x="13677" y="12202"/>
                  </a:cubicBezTo>
                  <a:close/>
                  <a:moveTo>
                    <a:pt x="8421" y="12128"/>
                  </a:moveTo>
                  <a:cubicBezTo>
                    <a:pt x="6570" y="12128"/>
                    <a:pt x="4718" y="12128"/>
                    <a:pt x="2867" y="12130"/>
                  </a:cubicBezTo>
                  <a:cubicBezTo>
                    <a:pt x="2715" y="12130"/>
                    <a:pt x="2612" y="12229"/>
                    <a:pt x="2609" y="12369"/>
                  </a:cubicBezTo>
                  <a:cubicBezTo>
                    <a:pt x="2607" y="12519"/>
                    <a:pt x="2708" y="12614"/>
                    <a:pt x="2871" y="12614"/>
                  </a:cubicBezTo>
                  <a:lnTo>
                    <a:pt x="8423" y="12614"/>
                  </a:lnTo>
                  <a:cubicBezTo>
                    <a:pt x="8581" y="12614"/>
                    <a:pt x="8676" y="12520"/>
                    <a:pt x="8676" y="12372"/>
                  </a:cubicBezTo>
                  <a:cubicBezTo>
                    <a:pt x="8676" y="12222"/>
                    <a:pt x="8579" y="12128"/>
                    <a:pt x="8421" y="12128"/>
                  </a:cubicBezTo>
                  <a:close/>
                  <a:moveTo>
                    <a:pt x="11773" y="11718"/>
                  </a:moveTo>
                  <a:cubicBezTo>
                    <a:pt x="11404" y="11718"/>
                    <a:pt x="11130" y="11993"/>
                    <a:pt x="11125" y="12369"/>
                  </a:cubicBezTo>
                  <a:cubicBezTo>
                    <a:pt x="11124" y="12744"/>
                    <a:pt x="11409" y="13025"/>
                    <a:pt x="11781" y="13028"/>
                  </a:cubicBezTo>
                  <a:cubicBezTo>
                    <a:pt x="12185" y="13016"/>
                    <a:pt x="12437" y="12726"/>
                    <a:pt x="12433" y="12368"/>
                  </a:cubicBezTo>
                  <a:cubicBezTo>
                    <a:pt x="12427" y="11999"/>
                    <a:pt x="12173" y="11722"/>
                    <a:pt x="11784" y="11718"/>
                  </a:cubicBezTo>
                  <a:cubicBezTo>
                    <a:pt x="11780" y="11718"/>
                    <a:pt x="11776" y="11718"/>
                    <a:pt x="11773" y="11718"/>
                  </a:cubicBezTo>
                  <a:close/>
                  <a:moveTo>
                    <a:pt x="9878" y="11716"/>
                  </a:moveTo>
                  <a:cubicBezTo>
                    <a:pt x="9532" y="11716"/>
                    <a:pt x="9212" y="11993"/>
                    <a:pt x="9233" y="12373"/>
                  </a:cubicBezTo>
                  <a:cubicBezTo>
                    <a:pt x="9209" y="12741"/>
                    <a:pt x="9533" y="13025"/>
                    <a:pt x="9862" y="13029"/>
                  </a:cubicBezTo>
                  <a:cubicBezTo>
                    <a:pt x="9865" y="13029"/>
                    <a:pt x="9869" y="13029"/>
                    <a:pt x="9872" y="13029"/>
                  </a:cubicBezTo>
                  <a:cubicBezTo>
                    <a:pt x="10251" y="13029"/>
                    <a:pt x="10527" y="12718"/>
                    <a:pt x="10530" y="12376"/>
                  </a:cubicBezTo>
                  <a:cubicBezTo>
                    <a:pt x="10532" y="12007"/>
                    <a:pt x="10238" y="11718"/>
                    <a:pt x="9878" y="11716"/>
                  </a:cubicBezTo>
                  <a:close/>
                  <a:moveTo>
                    <a:pt x="13688" y="11718"/>
                  </a:moveTo>
                  <a:cubicBezTo>
                    <a:pt x="13686" y="11718"/>
                    <a:pt x="13683" y="11718"/>
                    <a:pt x="13681" y="11718"/>
                  </a:cubicBezTo>
                  <a:cubicBezTo>
                    <a:pt x="13320" y="11719"/>
                    <a:pt x="13039" y="12006"/>
                    <a:pt x="13032" y="12365"/>
                  </a:cubicBezTo>
                  <a:cubicBezTo>
                    <a:pt x="13025" y="12735"/>
                    <a:pt x="13330" y="13028"/>
                    <a:pt x="13682" y="13031"/>
                  </a:cubicBezTo>
                  <a:cubicBezTo>
                    <a:pt x="13684" y="13031"/>
                    <a:pt x="13685" y="13031"/>
                    <a:pt x="13687" y="13031"/>
                  </a:cubicBezTo>
                  <a:cubicBezTo>
                    <a:pt x="14032" y="13031"/>
                    <a:pt x="14346" y="12728"/>
                    <a:pt x="14329" y="12381"/>
                  </a:cubicBezTo>
                  <a:cubicBezTo>
                    <a:pt x="14346" y="12014"/>
                    <a:pt x="14048" y="11718"/>
                    <a:pt x="13688" y="11718"/>
                  </a:cubicBezTo>
                  <a:close/>
                  <a:moveTo>
                    <a:pt x="1569" y="11716"/>
                  </a:moveTo>
                  <a:cubicBezTo>
                    <a:pt x="1567" y="11716"/>
                    <a:pt x="1566" y="11716"/>
                    <a:pt x="1564" y="11716"/>
                  </a:cubicBezTo>
                  <a:cubicBezTo>
                    <a:pt x="1218" y="11719"/>
                    <a:pt x="925" y="12000"/>
                    <a:pt x="914" y="12362"/>
                  </a:cubicBezTo>
                  <a:cubicBezTo>
                    <a:pt x="905" y="12725"/>
                    <a:pt x="1225" y="13025"/>
                    <a:pt x="1548" y="13031"/>
                  </a:cubicBezTo>
                  <a:cubicBezTo>
                    <a:pt x="1551" y="13031"/>
                    <a:pt x="1555" y="13031"/>
                    <a:pt x="1558" y="13031"/>
                  </a:cubicBezTo>
                  <a:cubicBezTo>
                    <a:pt x="1926" y="13031"/>
                    <a:pt x="2231" y="12729"/>
                    <a:pt x="2212" y="12372"/>
                  </a:cubicBezTo>
                  <a:cubicBezTo>
                    <a:pt x="2234" y="12023"/>
                    <a:pt x="1926" y="11716"/>
                    <a:pt x="1569" y="11716"/>
                  </a:cubicBezTo>
                  <a:close/>
                  <a:moveTo>
                    <a:pt x="13770" y="13803"/>
                  </a:moveTo>
                  <a:cubicBezTo>
                    <a:pt x="13732" y="13957"/>
                    <a:pt x="13698" y="14106"/>
                    <a:pt x="13660" y="14255"/>
                  </a:cubicBezTo>
                  <a:cubicBezTo>
                    <a:pt x="13603" y="14485"/>
                    <a:pt x="13601" y="14485"/>
                    <a:pt x="13362" y="14485"/>
                  </a:cubicBezTo>
                  <a:cubicBezTo>
                    <a:pt x="13240" y="14485"/>
                    <a:pt x="13118" y="14484"/>
                    <a:pt x="12996" y="14484"/>
                  </a:cubicBezTo>
                  <a:cubicBezTo>
                    <a:pt x="12936" y="14484"/>
                    <a:pt x="12875" y="14484"/>
                    <a:pt x="12814" y="14485"/>
                  </a:cubicBezTo>
                  <a:cubicBezTo>
                    <a:pt x="12751" y="14485"/>
                    <a:pt x="12722" y="14466"/>
                    <a:pt x="12706" y="14398"/>
                  </a:cubicBezTo>
                  <a:cubicBezTo>
                    <a:pt x="12660" y="14199"/>
                    <a:pt x="12603" y="14003"/>
                    <a:pt x="12551" y="13803"/>
                  </a:cubicBezTo>
                  <a:close/>
                  <a:moveTo>
                    <a:pt x="3076" y="13803"/>
                  </a:moveTo>
                  <a:cubicBezTo>
                    <a:pt x="3019" y="14012"/>
                    <a:pt x="2969" y="14219"/>
                    <a:pt x="2911" y="14426"/>
                  </a:cubicBezTo>
                  <a:cubicBezTo>
                    <a:pt x="2904" y="14450"/>
                    <a:pt x="2855" y="14480"/>
                    <a:pt x="2828" y="14480"/>
                  </a:cubicBezTo>
                  <a:cubicBezTo>
                    <a:pt x="2731" y="14483"/>
                    <a:pt x="2635" y="14483"/>
                    <a:pt x="2539" y="14483"/>
                  </a:cubicBezTo>
                  <a:cubicBezTo>
                    <a:pt x="2475" y="14483"/>
                    <a:pt x="2411" y="14483"/>
                    <a:pt x="2347" y="14483"/>
                  </a:cubicBezTo>
                  <a:cubicBezTo>
                    <a:pt x="2267" y="14483"/>
                    <a:pt x="2187" y="14483"/>
                    <a:pt x="2107" y="14485"/>
                  </a:cubicBezTo>
                  <a:cubicBezTo>
                    <a:pt x="2106" y="14485"/>
                    <a:pt x="2105" y="14485"/>
                    <a:pt x="2104" y="14485"/>
                  </a:cubicBezTo>
                  <a:cubicBezTo>
                    <a:pt x="2032" y="14485"/>
                    <a:pt x="2016" y="14435"/>
                    <a:pt x="2003" y="14385"/>
                  </a:cubicBezTo>
                  <a:cubicBezTo>
                    <a:pt x="1953" y="14192"/>
                    <a:pt x="1905" y="14000"/>
                    <a:pt x="1856" y="13803"/>
                  </a:cubicBezTo>
                  <a:close/>
                  <a:moveTo>
                    <a:pt x="14160" y="2023"/>
                  </a:moveTo>
                  <a:cubicBezTo>
                    <a:pt x="13964" y="2023"/>
                    <a:pt x="13768" y="2026"/>
                    <a:pt x="13572" y="2026"/>
                  </a:cubicBezTo>
                  <a:cubicBezTo>
                    <a:pt x="13538" y="2026"/>
                    <a:pt x="13500" y="2034"/>
                    <a:pt x="13472" y="2050"/>
                  </a:cubicBezTo>
                  <a:cubicBezTo>
                    <a:pt x="13387" y="2100"/>
                    <a:pt x="13338" y="2224"/>
                    <a:pt x="13365" y="2313"/>
                  </a:cubicBezTo>
                  <a:cubicBezTo>
                    <a:pt x="13401" y="2437"/>
                    <a:pt x="13477" y="2493"/>
                    <a:pt x="13603" y="2493"/>
                  </a:cubicBezTo>
                  <a:cubicBezTo>
                    <a:pt x="13763" y="2493"/>
                    <a:pt x="13924" y="2489"/>
                    <a:pt x="14085" y="2489"/>
                  </a:cubicBezTo>
                  <a:cubicBezTo>
                    <a:pt x="14186" y="2489"/>
                    <a:pt x="14286" y="2491"/>
                    <a:pt x="14387" y="2496"/>
                  </a:cubicBezTo>
                  <a:cubicBezTo>
                    <a:pt x="14512" y="2503"/>
                    <a:pt x="14647" y="2532"/>
                    <a:pt x="14756" y="2594"/>
                  </a:cubicBezTo>
                  <a:cubicBezTo>
                    <a:pt x="15031" y="2747"/>
                    <a:pt x="15156" y="3001"/>
                    <a:pt x="15156" y="3312"/>
                  </a:cubicBezTo>
                  <a:cubicBezTo>
                    <a:pt x="15158" y="6344"/>
                    <a:pt x="15156" y="9376"/>
                    <a:pt x="15156" y="12407"/>
                  </a:cubicBezTo>
                  <a:cubicBezTo>
                    <a:pt x="15156" y="12486"/>
                    <a:pt x="15145" y="12565"/>
                    <a:pt x="15137" y="12647"/>
                  </a:cubicBezTo>
                  <a:cubicBezTo>
                    <a:pt x="15103" y="13023"/>
                    <a:pt x="14760" y="13316"/>
                    <a:pt x="14374" y="13316"/>
                  </a:cubicBezTo>
                  <a:lnTo>
                    <a:pt x="1271" y="13316"/>
                  </a:lnTo>
                  <a:cubicBezTo>
                    <a:pt x="796" y="13316"/>
                    <a:pt x="469" y="12970"/>
                    <a:pt x="469" y="12510"/>
                  </a:cubicBezTo>
                  <a:cubicBezTo>
                    <a:pt x="466" y="9439"/>
                    <a:pt x="467" y="6370"/>
                    <a:pt x="469" y="3297"/>
                  </a:cubicBezTo>
                  <a:cubicBezTo>
                    <a:pt x="469" y="3228"/>
                    <a:pt x="476" y="3156"/>
                    <a:pt x="496" y="3087"/>
                  </a:cubicBezTo>
                  <a:cubicBezTo>
                    <a:pt x="598" y="2708"/>
                    <a:pt x="900" y="2493"/>
                    <a:pt x="1285" y="2493"/>
                  </a:cubicBezTo>
                  <a:cubicBezTo>
                    <a:pt x="1288" y="2493"/>
                    <a:pt x="1290" y="2493"/>
                    <a:pt x="1293" y="2493"/>
                  </a:cubicBezTo>
                  <a:cubicBezTo>
                    <a:pt x="1432" y="2494"/>
                    <a:pt x="1571" y="2495"/>
                    <a:pt x="1711" y="2495"/>
                  </a:cubicBezTo>
                  <a:cubicBezTo>
                    <a:pt x="1883" y="2495"/>
                    <a:pt x="2056" y="2494"/>
                    <a:pt x="2230" y="2490"/>
                  </a:cubicBezTo>
                  <a:cubicBezTo>
                    <a:pt x="2364" y="2489"/>
                    <a:pt x="2443" y="2390"/>
                    <a:pt x="2449" y="2260"/>
                  </a:cubicBezTo>
                  <a:cubicBezTo>
                    <a:pt x="2454" y="2130"/>
                    <a:pt x="2352" y="2025"/>
                    <a:pt x="2227" y="2025"/>
                  </a:cubicBezTo>
                  <a:lnTo>
                    <a:pt x="1137" y="2025"/>
                  </a:lnTo>
                  <a:cubicBezTo>
                    <a:pt x="1081" y="2025"/>
                    <a:pt x="1026" y="2029"/>
                    <a:pt x="970" y="2042"/>
                  </a:cubicBezTo>
                  <a:cubicBezTo>
                    <a:pt x="588" y="2130"/>
                    <a:pt x="301" y="2345"/>
                    <a:pt x="131" y="2699"/>
                  </a:cubicBezTo>
                  <a:cubicBezTo>
                    <a:pt x="74" y="2820"/>
                    <a:pt x="44" y="2956"/>
                    <a:pt x="0" y="3086"/>
                  </a:cubicBezTo>
                  <a:lnTo>
                    <a:pt x="0" y="12721"/>
                  </a:lnTo>
                  <a:cubicBezTo>
                    <a:pt x="36" y="12835"/>
                    <a:pt x="64" y="12950"/>
                    <a:pt x="108" y="13058"/>
                  </a:cubicBezTo>
                  <a:cubicBezTo>
                    <a:pt x="240" y="13369"/>
                    <a:pt x="470" y="13584"/>
                    <a:pt x="783" y="13708"/>
                  </a:cubicBezTo>
                  <a:cubicBezTo>
                    <a:pt x="946" y="13773"/>
                    <a:pt x="1117" y="13796"/>
                    <a:pt x="1292" y="13797"/>
                  </a:cubicBezTo>
                  <a:cubicBezTo>
                    <a:pt x="1338" y="13797"/>
                    <a:pt x="1356" y="13807"/>
                    <a:pt x="1369" y="13859"/>
                  </a:cubicBezTo>
                  <a:cubicBezTo>
                    <a:pt x="1436" y="14121"/>
                    <a:pt x="1505" y="14387"/>
                    <a:pt x="1585" y="14646"/>
                  </a:cubicBezTo>
                  <a:cubicBezTo>
                    <a:pt x="1642" y="14825"/>
                    <a:pt x="1779" y="14934"/>
                    <a:pt x="1965" y="14947"/>
                  </a:cubicBezTo>
                  <a:cubicBezTo>
                    <a:pt x="2173" y="14959"/>
                    <a:pt x="2383" y="14970"/>
                    <a:pt x="2593" y="14970"/>
                  </a:cubicBezTo>
                  <a:cubicBezTo>
                    <a:pt x="2685" y="14970"/>
                    <a:pt x="2777" y="14968"/>
                    <a:pt x="2868" y="14963"/>
                  </a:cubicBezTo>
                  <a:cubicBezTo>
                    <a:pt x="3161" y="14949"/>
                    <a:pt x="3305" y="14842"/>
                    <a:pt x="3400" y="14482"/>
                  </a:cubicBezTo>
                  <a:cubicBezTo>
                    <a:pt x="3430" y="14369"/>
                    <a:pt x="3453" y="14254"/>
                    <a:pt x="3483" y="14142"/>
                  </a:cubicBezTo>
                  <a:cubicBezTo>
                    <a:pt x="3512" y="14028"/>
                    <a:pt x="3544" y="13917"/>
                    <a:pt x="3574" y="13803"/>
                  </a:cubicBezTo>
                  <a:lnTo>
                    <a:pt x="12055" y="13803"/>
                  </a:lnTo>
                  <a:cubicBezTo>
                    <a:pt x="12124" y="14074"/>
                    <a:pt x="12189" y="14343"/>
                    <a:pt x="12261" y="14610"/>
                  </a:cubicBezTo>
                  <a:cubicBezTo>
                    <a:pt x="12310" y="14796"/>
                    <a:pt x="12477" y="14939"/>
                    <a:pt x="12672" y="14949"/>
                  </a:cubicBezTo>
                  <a:cubicBezTo>
                    <a:pt x="12887" y="14959"/>
                    <a:pt x="13103" y="14970"/>
                    <a:pt x="13318" y="14970"/>
                  </a:cubicBezTo>
                  <a:cubicBezTo>
                    <a:pt x="13401" y="14970"/>
                    <a:pt x="13484" y="14969"/>
                    <a:pt x="13567" y="14964"/>
                  </a:cubicBezTo>
                  <a:cubicBezTo>
                    <a:pt x="13842" y="14953"/>
                    <a:pt x="14012" y="14835"/>
                    <a:pt x="14094" y="14500"/>
                  </a:cubicBezTo>
                  <a:cubicBezTo>
                    <a:pt x="14145" y="14293"/>
                    <a:pt x="14207" y="14088"/>
                    <a:pt x="14251" y="13879"/>
                  </a:cubicBezTo>
                  <a:cubicBezTo>
                    <a:pt x="14265" y="13813"/>
                    <a:pt x="14290" y="13801"/>
                    <a:pt x="14342" y="13801"/>
                  </a:cubicBezTo>
                  <a:cubicBezTo>
                    <a:pt x="14345" y="13801"/>
                    <a:pt x="14348" y="13801"/>
                    <a:pt x="14352" y="13802"/>
                  </a:cubicBezTo>
                  <a:cubicBezTo>
                    <a:pt x="14355" y="13802"/>
                    <a:pt x="14357" y="13802"/>
                    <a:pt x="14360" y="13802"/>
                  </a:cubicBezTo>
                  <a:cubicBezTo>
                    <a:pt x="14637" y="13802"/>
                    <a:pt x="14892" y="13728"/>
                    <a:pt x="15114" y="13565"/>
                  </a:cubicBezTo>
                  <a:cubicBezTo>
                    <a:pt x="15387" y="13368"/>
                    <a:pt x="15557" y="13104"/>
                    <a:pt x="15607" y="12770"/>
                  </a:cubicBezTo>
                  <a:cubicBezTo>
                    <a:pt x="15610" y="12760"/>
                    <a:pt x="15619" y="12751"/>
                    <a:pt x="15625" y="12742"/>
                  </a:cubicBezTo>
                  <a:lnTo>
                    <a:pt x="15625" y="3071"/>
                  </a:lnTo>
                  <a:cubicBezTo>
                    <a:pt x="15620" y="3065"/>
                    <a:pt x="15612" y="3064"/>
                    <a:pt x="15612" y="3058"/>
                  </a:cubicBezTo>
                  <a:cubicBezTo>
                    <a:pt x="15560" y="2721"/>
                    <a:pt x="15391" y="2453"/>
                    <a:pt x="15120" y="2250"/>
                  </a:cubicBezTo>
                  <a:cubicBezTo>
                    <a:pt x="14950" y="2123"/>
                    <a:pt x="14757" y="2035"/>
                    <a:pt x="14545" y="2028"/>
                  </a:cubicBezTo>
                  <a:cubicBezTo>
                    <a:pt x="14417" y="2024"/>
                    <a:pt x="14288" y="2023"/>
                    <a:pt x="14160" y="202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48"/>
          <p:cNvGrpSpPr/>
          <p:nvPr/>
        </p:nvGrpSpPr>
        <p:grpSpPr>
          <a:xfrm>
            <a:off x="2375025" y="4009360"/>
            <a:ext cx="590700" cy="590700"/>
            <a:chOff x="2375025" y="4006774"/>
            <a:chExt cx="590700" cy="590700"/>
          </a:xfrm>
        </p:grpSpPr>
        <p:sp>
          <p:nvSpPr>
            <p:cNvPr id="577" name="Google Shape;577;p48"/>
            <p:cNvSpPr/>
            <p:nvPr/>
          </p:nvSpPr>
          <p:spPr>
            <a:xfrm>
              <a:off x="2375025" y="4006774"/>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78" name="Google Shape;578;p48"/>
            <p:cNvSpPr/>
            <p:nvPr/>
          </p:nvSpPr>
          <p:spPr>
            <a:xfrm>
              <a:off x="2437575" y="4072912"/>
              <a:ext cx="465599" cy="469233"/>
            </a:xfrm>
            <a:custGeom>
              <a:avLst/>
              <a:gdLst/>
              <a:ahLst/>
              <a:cxnLst/>
              <a:rect l="l" t="t" r="r" b="b"/>
              <a:pathLst>
                <a:path w="15632" h="15754" extrusionOk="0">
                  <a:moveTo>
                    <a:pt x="8318" y="485"/>
                  </a:moveTo>
                  <a:lnTo>
                    <a:pt x="8318" y="979"/>
                  </a:lnTo>
                  <a:lnTo>
                    <a:pt x="5753" y="979"/>
                  </a:lnTo>
                  <a:lnTo>
                    <a:pt x="5753" y="485"/>
                  </a:lnTo>
                  <a:close/>
                  <a:moveTo>
                    <a:pt x="7401" y="1478"/>
                  </a:moveTo>
                  <a:lnTo>
                    <a:pt x="7401" y="1845"/>
                  </a:lnTo>
                  <a:lnTo>
                    <a:pt x="6673" y="1845"/>
                  </a:lnTo>
                  <a:lnTo>
                    <a:pt x="6673" y="1478"/>
                  </a:lnTo>
                  <a:close/>
                  <a:moveTo>
                    <a:pt x="12608" y="3704"/>
                  </a:moveTo>
                  <a:cubicBezTo>
                    <a:pt x="12810" y="3704"/>
                    <a:pt x="13009" y="3902"/>
                    <a:pt x="13008" y="4113"/>
                  </a:cubicBezTo>
                  <a:cubicBezTo>
                    <a:pt x="13006" y="4304"/>
                    <a:pt x="12822" y="4514"/>
                    <a:pt x="12625" y="4514"/>
                  </a:cubicBezTo>
                  <a:cubicBezTo>
                    <a:pt x="12617" y="4514"/>
                    <a:pt x="12608" y="4513"/>
                    <a:pt x="12600" y="4513"/>
                  </a:cubicBezTo>
                  <a:cubicBezTo>
                    <a:pt x="12594" y="4513"/>
                    <a:pt x="12587" y="4513"/>
                    <a:pt x="12581" y="4513"/>
                  </a:cubicBezTo>
                  <a:cubicBezTo>
                    <a:pt x="12365" y="4513"/>
                    <a:pt x="12199" y="4323"/>
                    <a:pt x="12199" y="4108"/>
                  </a:cubicBezTo>
                  <a:cubicBezTo>
                    <a:pt x="12201" y="3887"/>
                    <a:pt x="12364" y="3714"/>
                    <a:pt x="12596" y="3704"/>
                  </a:cubicBezTo>
                  <a:cubicBezTo>
                    <a:pt x="12600" y="3704"/>
                    <a:pt x="12604" y="3704"/>
                    <a:pt x="12608" y="3704"/>
                  </a:cubicBezTo>
                  <a:close/>
                  <a:moveTo>
                    <a:pt x="10858" y="4329"/>
                  </a:moveTo>
                  <a:cubicBezTo>
                    <a:pt x="10838" y="4329"/>
                    <a:pt x="10817" y="4331"/>
                    <a:pt x="10797" y="4334"/>
                  </a:cubicBezTo>
                  <a:lnTo>
                    <a:pt x="10657" y="4334"/>
                  </a:lnTo>
                  <a:cubicBezTo>
                    <a:pt x="10558" y="4337"/>
                    <a:pt x="10473" y="4403"/>
                    <a:pt x="10450" y="4495"/>
                  </a:cubicBezTo>
                  <a:cubicBezTo>
                    <a:pt x="10422" y="4606"/>
                    <a:pt x="10463" y="4742"/>
                    <a:pt x="10555" y="4769"/>
                  </a:cubicBezTo>
                  <a:cubicBezTo>
                    <a:pt x="10653" y="4798"/>
                    <a:pt x="10764" y="4799"/>
                    <a:pt x="10868" y="4801"/>
                  </a:cubicBezTo>
                  <a:cubicBezTo>
                    <a:pt x="10870" y="4801"/>
                    <a:pt x="10872" y="4801"/>
                    <a:pt x="10874" y="4801"/>
                  </a:cubicBezTo>
                  <a:cubicBezTo>
                    <a:pt x="11045" y="4801"/>
                    <a:pt x="11149" y="4620"/>
                    <a:pt x="11074" y="4464"/>
                  </a:cubicBezTo>
                  <a:cubicBezTo>
                    <a:pt x="11022" y="4359"/>
                    <a:pt x="10940" y="4329"/>
                    <a:pt x="10858" y="4329"/>
                  </a:cubicBezTo>
                  <a:close/>
                  <a:moveTo>
                    <a:pt x="5499" y="4154"/>
                  </a:moveTo>
                  <a:cubicBezTo>
                    <a:pt x="5736" y="4154"/>
                    <a:pt x="5980" y="4391"/>
                    <a:pt x="5962" y="4625"/>
                  </a:cubicBezTo>
                  <a:cubicBezTo>
                    <a:pt x="5945" y="4873"/>
                    <a:pt x="5768" y="5062"/>
                    <a:pt x="5507" y="5073"/>
                  </a:cubicBezTo>
                  <a:cubicBezTo>
                    <a:pt x="5249" y="5066"/>
                    <a:pt x="5065" y="4872"/>
                    <a:pt x="5050" y="4627"/>
                  </a:cubicBezTo>
                  <a:cubicBezTo>
                    <a:pt x="5037" y="4392"/>
                    <a:pt x="5271" y="4154"/>
                    <a:pt x="5497" y="4154"/>
                  </a:cubicBezTo>
                  <a:cubicBezTo>
                    <a:pt x="5498" y="4154"/>
                    <a:pt x="5498" y="4154"/>
                    <a:pt x="5499" y="4154"/>
                  </a:cubicBezTo>
                  <a:close/>
                  <a:moveTo>
                    <a:pt x="12600" y="2838"/>
                  </a:moveTo>
                  <a:cubicBezTo>
                    <a:pt x="12456" y="2838"/>
                    <a:pt x="12357" y="2944"/>
                    <a:pt x="12374" y="3092"/>
                  </a:cubicBezTo>
                  <a:cubicBezTo>
                    <a:pt x="12378" y="3129"/>
                    <a:pt x="12378" y="3170"/>
                    <a:pt x="12374" y="3208"/>
                  </a:cubicBezTo>
                  <a:cubicBezTo>
                    <a:pt x="12372" y="3224"/>
                    <a:pt x="12361" y="3247"/>
                    <a:pt x="12349" y="3257"/>
                  </a:cubicBezTo>
                  <a:cubicBezTo>
                    <a:pt x="12291" y="3296"/>
                    <a:pt x="12250" y="3316"/>
                    <a:pt x="12213" y="3316"/>
                  </a:cubicBezTo>
                  <a:cubicBezTo>
                    <a:pt x="12169" y="3316"/>
                    <a:pt x="12130" y="3288"/>
                    <a:pt x="12073" y="3232"/>
                  </a:cubicBezTo>
                  <a:cubicBezTo>
                    <a:pt x="12064" y="3223"/>
                    <a:pt x="12057" y="3214"/>
                    <a:pt x="12048" y="3207"/>
                  </a:cubicBezTo>
                  <a:cubicBezTo>
                    <a:pt x="12005" y="3168"/>
                    <a:pt x="11938" y="3145"/>
                    <a:pt x="11871" y="3145"/>
                  </a:cubicBezTo>
                  <a:cubicBezTo>
                    <a:pt x="11802" y="3145"/>
                    <a:pt x="11732" y="3170"/>
                    <a:pt x="11691" y="3230"/>
                  </a:cubicBezTo>
                  <a:cubicBezTo>
                    <a:pt x="11623" y="3330"/>
                    <a:pt x="11610" y="3461"/>
                    <a:pt x="11724" y="3566"/>
                  </a:cubicBezTo>
                  <a:cubicBezTo>
                    <a:pt x="11796" y="3632"/>
                    <a:pt x="11856" y="3688"/>
                    <a:pt x="11789" y="3801"/>
                  </a:cubicBezTo>
                  <a:cubicBezTo>
                    <a:pt x="11762" y="3844"/>
                    <a:pt x="11744" y="3871"/>
                    <a:pt x="11701" y="3871"/>
                  </a:cubicBezTo>
                  <a:cubicBezTo>
                    <a:pt x="11697" y="3871"/>
                    <a:pt x="11692" y="3870"/>
                    <a:pt x="11688" y="3870"/>
                  </a:cubicBezTo>
                  <a:cubicBezTo>
                    <a:pt x="11674" y="3868"/>
                    <a:pt x="11659" y="3868"/>
                    <a:pt x="11645" y="3868"/>
                  </a:cubicBezTo>
                  <a:cubicBezTo>
                    <a:pt x="11623" y="3868"/>
                    <a:pt x="11602" y="3869"/>
                    <a:pt x="11580" y="3870"/>
                  </a:cubicBezTo>
                  <a:cubicBezTo>
                    <a:pt x="11450" y="3877"/>
                    <a:pt x="11327" y="3991"/>
                    <a:pt x="11336" y="4106"/>
                  </a:cubicBezTo>
                  <a:cubicBezTo>
                    <a:pt x="11349" y="4255"/>
                    <a:pt x="11445" y="4356"/>
                    <a:pt x="11576" y="4356"/>
                  </a:cubicBezTo>
                  <a:cubicBezTo>
                    <a:pt x="11581" y="4356"/>
                    <a:pt x="11585" y="4356"/>
                    <a:pt x="11590" y="4356"/>
                  </a:cubicBezTo>
                  <a:cubicBezTo>
                    <a:pt x="11608" y="4355"/>
                    <a:pt x="11626" y="4354"/>
                    <a:pt x="11644" y="4354"/>
                  </a:cubicBezTo>
                  <a:cubicBezTo>
                    <a:pt x="11680" y="4354"/>
                    <a:pt x="11717" y="4356"/>
                    <a:pt x="11754" y="4356"/>
                  </a:cubicBezTo>
                  <a:cubicBezTo>
                    <a:pt x="11781" y="4420"/>
                    <a:pt x="11806" y="4485"/>
                    <a:pt x="11830" y="4543"/>
                  </a:cubicBezTo>
                  <a:cubicBezTo>
                    <a:pt x="11776" y="4606"/>
                    <a:pt x="11722" y="4663"/>
                    <a:pt x="11676" y="4726"/>
                  </a:cubicBezTo>
                  <a:cubicBezTo>
                    <a:pt x="11603" y="4828"/>
                    <a:pt x="11647" y="4964"/>
                    <a:pt x="11731" y="5033"/>
                  </a:cubicBezTo>
                  <a:cubicBezTo>
                    <a:pt x="11776" y="5072"/>
                    <a:pt x="11836" y="5095"/>
                    <a:pt x="11892" y="5095"/>
                  </a:cubicBezTo>
                  <a:cubicBezTo>
                    <a:pt x="11944" y="5095"/>
                    <a:pt x="11993" y="5076"/>
                    <a:pt x="12026" y="5033"/>
                  </a:cubicBezTo>
                  <a:cubicBezTo>
                    <a:pt x="12086" y="4955"/>
                    <a:pt x="12146" y="4920"/>
                    <a:pt x="12211" y="4920"/>
                  </a:cubicBezTo>
                  <a:cubicBezTo>
                    <a:pt x="12263" y="4920"/>
                    <a:pt x="12318" y="4942"/>
                    <a:pt x="12378" y="4981"/>
                  </a:cubicBezTo>
                  <a:lnTo>
                    <a:pt x="12378" y="5158"/>
                  </a:lnTo>
                  <a:cubicBezTo>
                    <a:pt x="12378" y="5292"/>
                    <a:pt x="12454" y="5379"/>
                    <a:pt x="12575" y="5382"/>
                  </a:cubicBezTo>
                  <a:cubicBezTo>
                    <a:pt x="12577" y="5382"/>
                    <a:pt x="12579" y="5382"/>
                    <a:pt x="12580" y="5382"/>
                  </a:cubicBezTo>
                  <a:cubicBezTo>
                    <a:pt x="12750" y="5382"/>
                    <a:pt x="12855" y="5305"/>
                    <a:pt x="12842" y="5163"/>
                  </a:cubicBezTo>
                  <a:cubicBezTo>
                    <a:pt x="12829" y="5021"/>
                    <a:pt x="12869" y="4935"/>
                    <a:pt x="13012" y="4902"/>
                  </a:cubicBezTo>
                  <a:cubicBezTo>
                    <a:pt x="13012" y="4896"/>
                    <a:pt x="13016" y="4895"/>
                    <a:pt x="13044" y="4886"/>
                  </a:cubicBezTo>
                  <a:cubicBezTo>
                    <a:pt x="13074" y="4922"/>
                    <a:pt x="13109" y="4968"/>
                    <a:pt x="13149" y="5007"/>
                  </a:cubicBezTo>
                  <a:cubicBezTo>
                    <a:pt x="13203" y="5057"/>
                    <a:pt x="13263" y="5085"/>
                    <a:pt x="13328" y="5085"/>
                  </a:cubicBezTo>
                  <a:cubicBezTo>
                    <a:pt x="13363" y="5085"/>
                    <a:pt x="13400" y="5076"/>
                    <a:pt x="13439" y="5059"/>
                  </a:cubicBezTo>
                  <a:cubicBezTo>
                    <a:pt x="13540" y="5013"/>
                    <a:pt x="13561" y="4929"/>
                    <a:pt x="13564" y="4827"/>
                  </a:cubicBezTo>
                  <a:cubicBezTo>
                    <a:pt x="13570" y="4716"/>
                    <a:pt x="13488" y="4673"/>
                    <a:pt x="13431" y="4606"/>
                  </a:cubicBezTo>
                  <a:cubicBezTo>
                    <a:pt x="13411" y="4583"/>
                    <a:pt x="13382" y="4553"/>
                    <a:pt x="13387" y="4527"/>
                  </a:cubicBezTo>
                  <a:cubicBezTo>
                    <a:pt x="13403" y="4396"/>
                    <a:pt x="13456" y="4351"/>
                    <a:pt x="13590" y="4351"/>
                  </a:cubicBezTo>
                  <a:cubicBezTo>
                    <a:pt x="13599" y="4351"/>
                    <a:pt x="13606" y="4350"/>
                    <a:pt x="13614" y="4350"/>
                  </a:cubicBezTo>
                  <a:cubicBezTo>
                    <a:pt x="13618" y="4350"/>
                    <a:pt x="13622" y="4350"/>
                    <a:pt x="13626" y="4351"/>
                  </a:cubicBezTo>
                  <a:cubicBezTo>
                    <a:pt x="13633" y="4352"/>
                    <a:pt x="13639" y="4352"/>
                    <a:pt x="13646" y="4352"/>
                  </a:cubicBezTo>
                  <a:cubicBezTo>
                    <a:pt x="13761" y="4352"/>
                    <a:pt x="13863" y="4238"/>
                    <a:pt x="13870" y="4131"/>
                  </a:cubicBezTo>
                  <a:cubicBezTo>
                    <a:pt x="13879" y="3977"/>
                    <a:pt x="13778" y="3869"/>
                    <a:pt x="13660" y="3869"/>
                  </a:cubicBezTo>
                  <a:cubicBezTo>
                    <a:pt x="13655" y="3869"/>
                    <a:pt x="13651" y="3870"/>
                    <a:pt x="13646" y="3870"/>
                  </a:cubicBezTo>
                  <a:cubicBezTo>
                    <a:pt x="13633" y="3871"/>
                    <a:pt x="13621" y="3871"/>
                    <a:pt x="13609" y="3871"/>
                  </a:cubicBezTo>
                  <a:cubicBezTo>
                    <a:pt x="13477" y="3871"/>
                    <a:pt x="13407" y="3819"/>
                    <a:pt x="13381" y="3670"/>
                  </a:cubicBezTo>
                  <a:cubicBezTo>
                    <a:pt x="13420" y="3632"/>
                    <a:pt x="13462" y="3598"/>
                    <a:pt x="13498" y="3559"/>
                  </a:cubicBezTo>
                  <a:cubicBezTo>
                    <a:pt x="13571" y="3475"/>
                    <a:pt x="13581" y="3379"/>
                    <a:pt x="13545" y="3278"/>
                  </a:cubicBezTo>
                  <a:cubicBezTo>
                    <a:pt x="13506" y="3171"/>
                    <a:pt x="13423" y="3149"/>
                    <a:pt x="13319" y="3144"/>
                  </a:cubicBezTo>
                  <a:cubicBezTo>
                    <a:pt x="13315" y="3143"/>
                    <a:pt x="13310" y="3143"/>
                    <a:pt x="13306" y="3143"/>
                  </a:cubicBezTo>
                  <a:cubicBezTo>
                    <a:pt x="13203" y="3143"/>
                    <a:pt x="13155" y="3224"/>
                    <a:pt x="13094" y="3282"/>
                  </a:cubicBezTo>
                  <a:cubicBezTo>
                    <a:pt x="13070" y="3306"/>
                    <a:pt x="13049" y="3316"/>
                    <a:pt x="13023" y="3316"/>
                  </a:cubicBezTo>
                  <a:cubicBezTo>
                    <a:pt x="13010" y="3316"/>
                    <a:pt x="12996" y="3314"/>
                    <a:pt x="12979" y="3309"/>
                  </a:cubicBezTo>
                  <a:cubicBezTo>
                    <a:pt x="12855" y="3279"/>
                    <a:pt x="12822" y="3207"/>
                    <a:pt x="12842" y="3093"/>
                  </a:cubicBezTo>
                  <a:cubicBezTo>
                    <a:pt x="12843" y="3079"/>
                    <a:pt x="12843" y="3063"/>
                    <a:pt x="12842" y="3049"/>
                  </a:cubicBezTo>
                  <a:cubicBezTo>
                    <a:pt x="12835" y="2938"/>
                    <a:pt x="12734" y="2848"/>
                    <a:pt x="12627" y="2840"/>
                  </a:cubicBezTo>
                  <a:cubicBezTo>
                    <a:pt x="12618" y="2839"/>
                    <a:pt x="12609" y="2838"/>
                    <a:pt x="12600" y="2838"/>
                  </a:cubicBezTo>
                  <a:close/>
                  <a:moveTo>
                    <a:pt x="5542" y="3683"/>
                  </a:moveTo>
                  <a:cubicBezTo>
                    <a:pt x="5529" y="3683"/>
                    <a:pt x="5517" y="3683"/>
                    <a:pt x="5504" y="3684"/>
                  </a:cubicBezTo>
                  <a:cubicBezTo>
                    <a:pt x="5491" y="3683"/>
                    <a:pt x="5479" y="3683"/>
                    <a:pt x="5466" y="3683"/>
                  </a:cubicBezTo>
                  <a:cubicBezTo>
                    <a:pt x="4960" y="3683"/>
                    <a:pt x="4593" y="4131"/>
                    <a:pt x="4577" y="4560"/>
                  </a:cubicBezTo>
                  <a:cubicBezTo>
                    <a:pt x="4554" y="5145"/>
                    <a:pt x="4991" y="5552"/>
                    <a:pt x="5496" y="5552"/>
                  </a:cubicBezTo>
                  <a:cubicBezTo>
                    <a:pt x="5498" y="5552"/>
                    <a:pt x="5499" y="5552"/>
                    <a:pt x="5501" y="5552"/>
                  </a:cubicBezTo>
                  <a:cubicBezTo>
                    <a:pt x="6011" y="5550"/>
                    <a:pt x="6413" y="5174"/>
                    <a:pt x="6434" y="4637"/>
                  </a:cubicBezTo>
                  <a:cubicBezTo>
                    <a:pt x="6452" y="4121"/>
                    <a:pt x="6034" y="3683"/>
                    <a:pt x="5542" y="3683"/>
                  </a:cubicBezTo>
                  <a:close/>
                  <a:moveTo>
                    <a:pt x="8202" y="2335"/>
                  </a:moveTo>
                  <a:cubicBezTo>
                    <a:pt x="8281" y="2335"/>
                    <a:pt x="8324" y="2364"/>
                    <a:pt x="8324" y="2449"/>
                  </a:cubicBezTo>
                  <a:cubicBezTo>
                    <a:pt x="8324" y="3481"/>
                    <a:pt x="8324" y="4511"/>
                    <a:pt x="8323" y="5543"/>
                  </a:cubicBezTo>
                  <a:cubicBezTo>
                    <a:pt x="8323" y="5549"/>
                    <a:pt x="8320" y="5556"/>
                    <a:pt x="8318" y="5572"/>
                  </a:cubicBezTo>
                  <a:lnTo>
                    <a:pt x="7086" y="5572"/>
                  </a:lnTo>
                  <a:cubicBezTo>
                    <a:pt x="7219" y="5357"/>
                    <a:pt x="7294" y="5127"/>
                    <a:pt x="7331" y="4886"/>
                  </a:cubicBezTo>
                  <a:cubicBezTo>
                    <a:pt x="7385" y="4554"/>
                    <a:pt x="7333" y="4232"/>
                    <a:pt x="7216" y="3922"/>
                  </a:cubicBezTo>
                  <a:cubicBezTo>
                    <a:pt x="7124" y="3678"/>
                    <a:pt x="6983" y="3466"/>
                    <a:pt x="6795" y="3286"/>
                  </a:cubicBezTo>
                  <a:cubicBezTo>
                    <a:pt x="6517" y="3020"/>
                    <a:pt x="6190" y="2842"/>
                    <a:pt x="5804" y="2785"/>
                  </a:cubicBezTo>
                  <a:cubicBezTo>
                    <a:pt x="5782" y="2782"/>
                    <a:pt x="5753" y="2746"/>
                    <a:pt x="5752" y="2723"/>
                  </a:cubicBezTo>
                  <a:cubicBezTo>
                    <a:pt x="5746" y="2631"/>
                    <a:pt x="5749" y="2540"/>
                    <a:pt x="5750" y="2450"/>
                  </a:cubicBezTo>
                  <a:cubicBezTo>
                    <a:pt x="5752" y="2367"/>
                    <a:pt x="5789" y="2335"/>
                    <a:pt x="5882" y="2335"/>
                  </a:cubicBezTo>
                  <a:close/>
                  <a:moveTo>
                    <a:pt x="5505" y="3237"/>
                  </a:moveTo>
                  <a:cubicBezTo>
                    <a:pt x="5513" y="3237"/>
                    <a:pt x="5522" y="3237"/>
                    <a:pt x="5530" y="3237"/>
                  </a:cubicBezTo>
                  <a:cubicBezTo>
                    <a:pt x="6229" y="3250"/>
                    <a:pt x="6921" y="3848"/>
                    <a:pt x="6867" y="4714"/>
                  </a:cubicBezTo>
                  <a:cubicBezTo>
                    <a:pt x="6828" y="5345"/>
                    <a:pt x="6290" y="5991"/>
                    <a:pt x="5498" y="5991"/>
                  </a:cubicBezTo>
                  <a:cubicBezTo>
                    <a:pt x="5478" y="5991"/>
                    <a:pt x="5457" y="5991"/>
                    <a:pt x="5436" y="5990"/>
                  </a:cubicBezTo>
                  <a:cubicBezTo>
                    <a:pt x="4771" y="5962"/>
                    <a:pt x="4125" y="5374"/>
                    <a:pt x="4147" y="4621"/>
                  </a:cubicBezTo>
                  <a:cubicBezTo>
                    <a:pt x="4125" y="3873"/>
                    <a:pt x="4752" y="3237"/>
                    <a:pt x="5505" y="3237"/>
                  </a:cubicBezTo>
                  <a:close/>
                  <a:moveTo>
                    <a:pt x="13759" y="5648"/>
                  </a:moveTo>
                  <a:cubicBezTo>
                    <a:pt x="13665" y="5648"/>
                    <a:pt x="13591" y="5684"/>
                    <a:pt x="13561" y="5778"/>
                  </a:cubicBezTo>
                  <a:cubicBezTo>
                    <a:pt x="13532" y="5869"/>
                    <a:pt x="13521" y="5961"/>
                    <a:pt x="13590" y="6046"/>
                  </a:cubicBezTo>
                  <a:cubicBezTo>
                    <a:pt x="13639" y="6107"/>
                    <a:pt x="13698" y="6116"/>
                    <a:pt x="13757" y="6116"/>
                  </a:cubicBezTo>
                  <a:cubicBezTo>
                    <a:pt x="13781" y="6116"/>
                    <a:pt x="13805" y="6114"/>
                    <a:pt x="13828" y="6114"/>
                  </a:cubicBezTo>
                  <a:cubicBezTo>
                    <a:pt x="13841" y="6114"/>
                    <a:pt x="13855" y="6115"/>
                    <a:pt x="13868" y="6117"/>
                  </a:cubicBezTo>
                  <a:cubicBezTo>
                    <a:pt x="13898" y="6117"/>
                    <a:pt x="13925" y="6114"/>
                    <a:pt x="13950" y="6114"/>
                  </a:cubicBezTo>
                  <a:cubicBezTo>
                    <a:pt x="13966" y="6114"/>
                    <a:pt x="13981" y="6115"/>
                    <a:pt x="13995" y="6118"/>
                  </a:cubicBezTo>
                  <a:cubicBezTo>
                    <a:pt x="14004" y="6120"/>
                    <a:pt x="14014" y="6121"/>
                    <a:pt x="14023" y="6121"/>
                  </a:cubicBezTo>
                  <a:cubicBezTo>
                    <a:pt x="14125" y="6121"/>
                    <a:pt x="14217" y="6022"/>
                    <a:pt x="14221" y="5896"/>
                  </a:cubicBezTo>
                  <a:cubicBezTo>
                    <a:pt x="14227" y="5751"/>
                    <a:pt x="14125" y="5650"/>
                    <a:pt x="13993" y="5648"/>
                  </a:cubicBezTo>
                  <a:close/>
                  <a:moveTo>
                    <a:pt x="12006" y="6301"/>
                  </a:moveTo>
                  <a:cubicBezTo>
                    <a:pt x="12107" y="6301"/>
                    <a:pt x="12194" y="6388"/>
                    <a:pt x="12194" y="6487"/>
                  </a:cubicBezTo>
                  <a:cubicBezTo>
                    <a:pt x="12194" y="6582"/>
                    <a:pt x="12107" y="6673"/>
                    <a:pt x="12015" y="6673"/>
                  </a:cubicBezTo>
                  <a:cubicBezTo>
                    <a:pt x="12014" y="6673"/>
                    <a:pt x="12013" y="6673"/>
                    <a:pt x="12013" y="6673"/>
                  </a:cubicBezTo>
                  <a:cubicBezTo>
                    <a:pt x="11918" y="6673"/>
                    <a:pt x="11832" y="6580"/>
                    <a:pt x="11833" y="6481"/>
                  </a:cubicBezTo>
                  <a:cubicBezTo>
                    <a:pt x="11833" y="6392"/>
                    <a:pt x="11921" y="6301"/>
                    <a:pt x="12006" y="6301"/>
                  </a:cubicBezTo>
                  <a:close/>
                  <a:moveTo>
                    <a:pt x="7505" y="6046"/>
                  </a:moveTo>
                  <a:cubicBezTo>
                    <a:pt x="7766" y="6046"/>
                    <a:pt x="8027" y="6047"/>
                    <a:pt x="8288" y="6047"/>
                  </a:cubicBezTo>
                  <a:cubicBezTo>
                    <a:pt x="8297" y="6047"/>
                    <a:pt x="8304" y="6052"/>
                    <a:pt x="8324" y="6055"/>
                  </a:cubicBezTo>
                  <a:cubicBezTo>
                    <a:pt x="8324" y="6265"/>
                    <a:pt x="8326" y="6477"/>
                    <a:pt x="8323" y="6686"/>
                  </a:cubicBezTo>
                  <a:cubicBezTo>
                    <a:pt x="8320" y="6804"/>
                    <a:pt x="8199" y="6905"/>
                    <a:pt x="8056" y="6906"/>
                  </a:cubicBezTo>
                  <a:cubicBezTo>
                    <a:pt x="7720" y="6908"/>
                    <a:pt x="7384" y="6909"/>
                    <a:pt x="7048" y="6909"/>
                  </a:cubicBezTo>
                  <a:cubicBezTo>
                    <a:pt x="6712" y="6909"/>
                    <a:pt x="6376" y="6908"/>
                    <a:pt x="6040" y="6905"/>
                  </a:cubicBezTo>
                  <a:cubicBezTo>
                    <a:pt x="5873" y="6903"/>
                    <a:pt x="5743" y="6823"/>
                    <a:pt x="5750" y="6607"/>
                  </a:cubicBezTo>
                  <a:cubicBezTo>
                    <a:pt x="5752" y="6560"/>
                    <a:pt x="5750" y="6516"/>
                    <a:pt x="5750" y="6464"/>
                  </a:cubicBezTo>
                  <a:cubicBezTo>
                    <a:pt x="5841" y="6444"/>
                    <a:pt x="5935" y="6429"/>
                    <a:pt x="6024" y="6402"/>
                  </a:cubicBezTo>
                  <a:cubicBezTo>
                    <a:pt x="6252" y="6330"/>
                    <a:pt x="6465" y="6226"/>
                    <a:pt x="6653" y="6073"/>
                  </a:cubicBezTo>
                  <a:cubicBezTo>
                    <a:pt x="6670" y="6059"/>
                    <a:pt x="6699" y="6047"/>
                    <a:pt x="6723" y="6047"/>
                  </a:cubicBezTo>
                  <a:cubicBezTo>
                    <a:pt x="6984" y="6047"/>
                    <a:pt x="7245" y="6046"/>
                    <a:pt x="7505" y="6046"/>
                  </a:cubicBezTo>
                  <a:close/>
                  <a:moveTo>
                    <a:pt x="12009" y="5572"/>
                  </a:moveTo>
                  <a:cubicBezTo>
                    <a:pt x="11821" y="5572"/>
                    <a:pt x="11775" y="5709"/>
                    <a:pt x="11770" y="5882"/>
                  </a:cubicBezTo>
                  <a:cubicBezTo>
                    <a:pt x="11670" y="5807"/>
                    <a:pt x="11586" y="5767"/>
                    <a:pt x="11514" y="5767"/>
                  </a:cubicBezTo>
                  <a:cubicBezTo>
                    <a:pt x="11465" y="5767"/>
                    <a:pt x="11422" y="5785"/>
                    <a:pt x="11382" y="5823"/>
                  </a:cubicBezTo>
                  <a:cubicBezTo>
                    <a:pt x="11238" y="5958"/>
                    <a:pt x="11286" y="6099"/>
                    <a:pt x="11410" y="6232"/>
                  </a:cubicBezTo>
                  <a:cubicBezTo>
                    <a:pt x="11209" y="6256"/>
                    <a:pt x="11107" y="6330"/>
                    <a:pt x="11100" y="6465"/>
                  </a:cubicBezTo>
                  <a:cubicBezTo>
                    <a:pt x="11097" y="6523"/>
                    <a:pt x="11116" y="6602"/>
                    <a:pt x="11156" y="6635"/>
                  </a:cubicBezTo>
                  <a:cubicBezTo>
                    <a:pt x="11222" y="6690"/>
                    <a:pt x="11313" y="6718"/>
                    <a:pt x="11394" y="6758"/>
                  </a:cubicBezTo>
                  <a:cubicBezTo>
                    <a:pt x="11394" y="6758"/>
                    <a:pt x="11381" y="6772"/>
                    <a:pt x="11371" y="6784"/>
                  </a:cubicBezTo>
                  <a:cubicBezTo>
                    <a:pt x="11271" y="6909"/>
                    <a:pt x="11273" y="7042"/>
                    <a:pt x="11378" y="7141"/>
                  </a:cubicBezTo>
                  <a:cubicBezTo>
                    <a:pt x="11420" y="7182"/>
                    <a:pt x="11476" y="7210"/>
                    <a:pt x="11536" y="7210"/>
                  </a:cubicBezTo>
                  <a:cubicBezTo>
                    <a:pt x="11593" y="7210"/>
                    <a:pt x="11654" y="7186"/>
                    <a:pt x="11714" y="7127"/>
                  </a:cubicBezTo>
                  <a:cubicBezTo>
                    <a:pt x="11728" y="7112"/>
                    <a:pt x="11753" y="7108"/>
                    <a:pt x="11774" y="7099"/>
                  </a:cubicBezTo>
                  <a:cubicBezTo>
                    <a:pt x="11793" y="7316"/>
                    <a:pt x="11855" y="7402"/>
                    <a:pt x="11998" y="7408"/>
                  </a:cubicBezTo>
                  <a:cubicBezTo>
                    <a:pt x="12000" y="7408"/>
                    <a:pt x="12003" y="7408"/>
                    <a:pt x="12005" y="7408"/>
                  </a:cubicBezTo>
                  <a:cubicBezTo>
                    <a:pt x="12057" y="7408"/>
                    <a:pt x="12126" y="7395"/>
                    <a:pt x="12152" y="7363"/>
                  </a:cubicBezTo>
                  <a:cubicBezTo>
                    <a:pt x="12208" y="7291"/>
                    <a:pt x="12238" y="7200"/>
                    <a:pt x="12283" y="7108"/>
                  </a:cubicBezTo>
                  <a:cubicBezTo>
                    <a:pt x="12346" y="7165"/>
                    <a:pt x="12419" y="7213"/>
                    <a:pt x="12496" y="7213"/>
                  </a:cubicBezTo>
                  <a:cubicBezTo>
                    <a:pt x="12551" y="7213"/>
                    <a:pt x="12608" y="7189"/>
                    <a:pt x="12665" y="7127"/>
                  </a:cubicBezTo>
                  <a:cubicBezTo>
                    <a:pt x="12797" y="6986"/>
                    <a:pt x="12711" y="6859"/>
                    <a:pt x="12622" y="6732"/>
                  </a:cubicBezTo>
                  <a:cubicBezTo>
                    <a:pt x="12833" y="6715"/>
                    <a:pt x="12914" y="6657"/>
                    <a:pt x="12929" y="6510"/>
                  </a:cubicBezTo>
                  <a:cubicBezTo>
                    <a:pt x="12934" y="6462"/>
                    <a:pt x="12914" y="6405"/>
                    <a:pt x="12891" y="6359"/>
                  </a:cubicBezTo>
                  <a:cubicBezTo>
                    <a:pt x="12836" y="6258"/>
                    <a:pt x="12727" y="6251"/>
                    <a:pt x="12624" y="6232"/>
                  </a:cubicBezTo>
                  <a:cubicBezTo>
                    <a:pt x="12754" y="6049"/>
                    <a:pt x="12764" y="5936"/>
                    <a:pt x="12666" y="5838"/>
                  </a:cubicBezTo>
                  <a:cubicBezTo>
                    <a:pt x="12620" y="5794"/>
                    <a:pt x="12571" y="5771"/>
                    <a:pt x="12514" y="5771"/>
                  </a:cubicBezTo>
                  <a:cubicBezTo>
                    <a:pt x="12443" y="5771"/>
                    <a:pt x="12360" y="5807"/>
                    <a:pt x="12258" y="5880"/>
                  </a:cubicBezTo>
                  <a:cubicBezTo>
                    <a:pt x="12251" y="5728"/>
                    <a:pt x="12225" y="5586"/>
                    <a:pt x="12041" y="5573"/>
                  </a:cubicBezTo>
                  <a:cubicBezTo>
                    <a:pt x="12030" y="5573"/>
                    <a:pt x="12019" y="5572"/>
                    <a:pt x="12009" y="5572"/>
                  </a:cubicBezTo>
                  <a:close/>
                  <a:moveTo>
                    <a:pt x="7697" y="7380"/>
                  </a:moveTo>
                  <a:cubicBezTo>
                    <a:pt x="7631" y="7510"/>
                    <a:pt x="7569" y="7633"/>
                    <a:pt x="7501" y="7752"/>
                  </a:cubicBezTo>
                  <a:cubicBezTo>
                    <a:pt x="7488" y="7774"/>
                    <a:pt x="7447" y="7788"/>
                    <a:pt x="7418" y="7788"/>
                  </a:cubicBezTo>
                  <a:cubicBezTo>
                    <a:pt x="7315" y="7789"/>
                    <a:pt x="7212" y="7790"/>
                    <a:pt x="7109" y="7790"/>
                  </a:cubicBezTo>
                  <a:cubicBezTo>
                    <a:pt x="6963" y="7790"/>
                    <a:pt x="6817" y="7789"/>
                    <a:pt x="6671" y="7785"/>
                  </a:cubicBezTo>
                  <a:cubicBezTo>
                    <a:pt x="6632" y="7785"/>
                    <a:pt x="6582" y="7754"/>
                    <a:pt x="6563" y="7721"/>
                  </a:cubicBezTo>
                  <a:cubicBezTo>
                    <a:pt x="6496" y="7615"/>
                    <a:pt x="6442" y="7499"/>
                    <a:pt x="6379" y="7380"/>
                  </a:cubicBezTo>
                  <a:close/>
                  <a:moveTo>
                    <a:pt x="12508" y="1767"/>
                  </a:moveTo>
                  <a:cubicBezTo>
                    <a:pt x="12435" y="1767"/>
                    <a:pt x="12361" y="1770"/>
                    <a:pt x="12287" y="1776"/>
                  </a:cubicBezTo>
                  <a:cubicBezTo>
                    <a:pt x="12019" y="1798"/>
                    <a:pt x="11755" y="1839"/>
                    <a:pt x="11502" y="1926"/>
                  </a:cubicBezTo>
                  <a:cubicBezTo>
                    <a:pt x="10983" y="2105"/>
                    <a:pt x="10536" y="2393"/>
                    <a:pt x="10167" y="2805"/>
                  </a:cubicBezTo>
                  <a:cubicBezTo>
                    <a:pt x="9915" y="3085"/>
                    <a:pt x="9721" y="3394"/>
                    <a:pt x="9574" y="3740"/>
                  </a:cubicBezTo>
                  <a:cubicBezTo>
                    <a:pt x="9448" y="4037"/>
                    <a:pt x="9375" y="4350"/>
                    <a:pt x="9353" y="4670"/>
                  </a:cubicBezTo>
                  <a:cubicBezTo>
                    <a:pt x="9333" y="4965"/>
                    <a:pt x="9340" y="5262"/>
                    <a:pt x="9401" y="5557"/>
                  </a:cubicBezTo>
                  <a:cubicBezTo>
                    <a:pt x="9476" y="5916"/>
                    <a:pt x="9594" y="6256"/>
                    <a:pt x="9788" y="6562"/>
                  </a:cubicBezTo>
                  <a:cubicBezTo>
                    <a:pt x="9918" y="6767"/>
                    <a:pt x="10077" y="6950"/>
                    <a:pt x="10219" y="7144"/>
                  </a:cubicBezTo>
                  <a:cubicBezTo>
                    <a:pt x="10235" y="7164"/>
                    <a:pt x="10239" y="7205"/>
                    <a:pt x="10229" y="7228"/>
                  </a:cubicBezTo>
                  <a:cubicBezTo>
                    <a:pt x="10180" y="7350"/>
                    <a:pt x="10124" y="7468"/>
                    <a:pt x="10069" y="7589"/>
                  </a:cubicBezTo>
                  <a:cubicBezTo>
                    <a:pt x="9957" y="7840"/>
                    <a:pt x="10133" y="8114"/>
                    <a:pt x="10397" y="8114"/>
                  </a:cubicBezTo>
                  <a:cubicBezTo>
                    <a:pt x="10460" y="8114"/>
                    <a:pt x="10523" y="8114"/>
                    <a:pt x="10586" y="8114"/>
                  </a:cubicBezTo>
                  <a:cubicBezTo>
                    <a:pt x="11271" y="8114"/>
                    <a:pt x="11956" y="8107"/>
                    <a:pt x="12642" y="8095"/>
                  </a:cubicBezTo>
                  <a:cubicBezTo>
                    <a:pt x="12825" y="8092"/>
                    <a:pt x="13006" y="8062"/>
                    <a:pt x="13185" y="8023"/>
                  </a:cubicBezTo>
                  <a:cubicBezTo>
                    <a:pt x="13707" y="7912"/>
                    <a:pt x="14166" y="7666"/>
                    <a:pt x="14566" y="7316"/>
                  </a:cubicBezTo>
                  <a:cubicBezTo>
                    <a:pt x="14796" y="7114"/>
                    <a:pt x="14995" y="6880"/>
                    <a:pt x="15156" y="6618"/>
                  </a:cubicBezTo>
                  <a:cubicBezTo>
                    <a:pt x="15364" y="6285"/>
                    <a:pt x="15509" y="5931"/>
                    <a:pt x="15579" y="5543"/>
                  </a:cubicBezTo>
                  <a:lnTo>
                    <a:pt x="15632" y="5235"/>
                  </a:lnTo>
                  <a:lnTo>
                    <a:pt x="15632" y="4622"/>
                  </a:lnTo>
                  <a:cubicBezTo>
                    <a:pt x="15620" y="4536"/>
                    <a:pt x="15610" y="4449"/>
                    <a:pt x="15593" y="4366"/>
                  </a:cubicBezTo>
                  <a:cubicBezTo>
                    <a:pt x="15517" y="4016"/>
                    <a:pt x="15410" y="3678"/>
                    <a:pt x="15227" y="3370"/>
                  </a:cubicBezTo>
                  <a:cubicBezTo>
                    <a:pt x="15074" y="3106"/>
                    <a:pt x="14891" y="2861"/>
                    <a:pt x="14671" y="2649"/>
                  </a:cubicBezTo>
                  <a:cubicBezTo>
                    <a:pt x="14625" y="2607"/>
                    <a:pt x="14563" y="2586"/>
                    <a:pt x="14502" y="2586"/>
                  </a:cubicBezTo>
                  <a:cubicBezTo>
                    <a:pt x="14436" y="2586"/>
                    <a:pt x="14370" y="2611"/>
                    <a:pt x="14325" y="2659"/>
                  </a:cubicBezTo>
                  <a:cubicBezTo>
                    <a:pt x="14241" y="2747"/>
                    <a:pt x="14227" y="2887"/>
                    <a:pt x="14332" y="2992"/>
                  </a:cubicBezTo>
                  <a:cubicBezTo>
                    <a:pt x="14586" y="3246"/>
                    <a:pt x="14786" y="3533"/>
                    <a:pt x="14932" y="3860"/>
                  </a:cubicBezTo>
                  <a:cubicBezTo>
                    <a:pt x="15070" y="4174"/>
                    <a:pt x="15142" y="4503"/>
                    <a:pt x="15155" y="4843"/>
                  </a:cubicBezTo>
                  <a:cubicBezTo>
                    <a:pt x="15162" y="5003"/>
                    <a:pt x="15136" y="5163"/>
                    <a:pt x="15122" y="5321"/>
                  </a:cubicBezTo>
                  <a:cubicBezTo>
                    <a:pt x="15099" y="5592"/>
                    <a:pt x="15009" y="5844"/>
                    <a:pt x="14894" y="6085"/>
                  </a:cubicBezTo>
                  <a:cubicBezTo>
                    <a:pt x="14707" y="6480"/>
                    <a:pt x="14436" y="6808"/>
                    <a:pt x="14089" y="7072"/>
                  </a:cubicBezTo>
                  <a:cubicBezTo>
                    <a:pt x="13613" y="7434"/>
                    <a:pt x="13080" y="7624"/>
                    <a:pt x="12483" y="7628"/>
                  </a:cubicBezTo>
                  <a:cubicBezTo>
                    <a:pt x="12226" y="7632"/>
                    <a:pt x="11969" y="7633"/>
                    <a:pt x="11712" y="7633"/>
                  </a:cubicBezTo>
                  <a:cubicBezTo>
                    <a:pt x="11370" y="7633"/>
                    <a:pt x="11027" y="7631"/>
                    <a:pt x="10683" y="7631"/>
                  </a:cubicBezTo>
                  <a:cubicBezTo>
                    <a:pt x="10652" y="7628"/>
                    <a:pt x="10621" y="7627"/>
                    <a:pt x="10578" y="7625"/>
                  </a:cubicBezTo>
                  <a:cubicBezTo>
                    <a:pt x="10631" y="7507"/>
                    <a:pt x="10682" y="7402"/>
                    <a:pt x="10727" y="7294"/>
                  </a:cubicBezTo>
                  <a:cubicBezTo>
                    <a:pt x="10796" y="7128"/>
                    <a:pt x="10825" y="7058"/>
                    <a:pt x="10660" y="6901"/>
                  </a:cubicBezTo>
                  <a:cubicBezTo>
                    <a:pt x="10479" y="6726"/>
                    <a:pt x="10324" y="6530"/>
                    <a:pt x="10195" y="6313"/>
                  </a:cubicBezTo>
                  <a:cubicBezTo>
                    <a:pt x="9961" y="5919"/>
                    <a:pt x="9836" y="5495"/>
                    <a:pt x="9816" y="5043"/>
                  </a:cubicBezTo>
                  <a:cubicBezTo>
                    <a:pt x="9809" y="4872"/>
                    <a:pt x="9820" y="4697"/>
                    <a:pt x="9853" y="4529"/>
                  </a:cubicBezTo>
                  <a:cubicBezTo>
                    <a:pt x="9899" y="4308"/>
                    <a:pt x="9954" y="4082"/>
                    <a:pt x="10041" y="3873"/>
                  </a:cubicBezTo>
                  <a:cubicBezTo>
                    <a:pt x="10195" y="3501"/>
                    <a:pt x="10421" y="3172"/>
                    <a:pt x="10740" y="2919"/>
                  </a:cubicBezTo>
                  <a:cubicBezTo>
                    <a:pt x="10905" y="2788"/>
                    <a:pt x="11077" y="2661"/>
                    <a:pt x="11261" y="2557"/>
                  </a:cubicBezTo>
                  <a:cubicBezTo>
                    <a:pt x="11559" y="2386"/>
                    <a:pt x="11885" y="2296"/>
                    <a:pt x="12231" y="2263"/>
                  </a:cubicBezTo>
                  <a:cubicBezTo>
                    <a:pt x="12328" y="2253"/>
                    <a:pt x="12424" y="2248"/>
                    <a:pt x="12520" y="2248"/>
                  </a:cubicBezTo>
                  <a:cubicBezTo>
                    <a:pt x="12708" y="2248"/>
                    <a:pt x="12894" y="2269"/>
                    <a:pt x="13078" y="2316"/>
                  </a:cubicBezTo>
                  <a:cubicBezTo>
                    <a:pt x="13266" y="2365"/>
                    <a:pt x="13444" y="2439"/>
                    <a:pt x="13627" y="2501"/>
                  </a:cubicBezTo>
                  <a:cubicBezTo>
                    <a:pt x="13652" y="2509"/>
                    <a:pt x="13678" y="2513"/>
                    <a:pt x="13703" y="2513"/>
                  </a:cubicBezTo>
                  <a:cubicBezTo>
                    <a:pt x="13793" y="2513"/>
                    <a:pt x="13880" y="2465"/>
                    <a:pt x="13913" y="2390"/>
                  </a:cubicBezTo>
                  <a:cubicBezTo>
                    <a:pt x="13969" y="2257"/>
                    <a:pt x="13932" y="2120"/>
                    <a:pt x="13813" y="2063"/>
                  </a:cubicBezTo>
                  <a:cubicBezTo>
                    <a:pt x="13721" y="2018"/>
                    <a:pt x="13627" y="1976"/>
                    <a:pt x="13531" y="1943"/>
                  </a:cubicBezTo>
                  <a:cubicBezTo>
                    <a:pt x="13197" y="1834"/>
                    <a:pt x="12858" y="1767"/>
                    <a:pt x="12508" y="1767"/>
                  </a:cubicBezTo>
                  <a:close/>
                  <a:moveTo>
                    <a:pt x="6301" y="11496"/>
                  </a:moveTo>
                  <a:cubicBezTo>
                    <a:pt x="6416" y="11496"/>
                    <a:pt x="6543" y="11619"/>
                    <a:pt x="6542" y="11732"/>
                  </a:cubicBezTo>
                  <a:cubicBezTo>
                    <a:pt x="6539" y="11854"/>
                    <a:pt x="6426" y="11982"/>
                    <a:pt x="6312" y="11982"/>
                  </a:cubicBezTo>
                  <a:cubicBezTo>
                    <a:pt x="6311" y="11982"/>
                    <a:pt x="6309" y="11982"/>
                    <a:pt x="6308" y="11982"/>
                  </a:cubicBezTo>
                  <a:cubicBezTo>
                    <a:pt x="6203" y="11976"/>
                    <a:pt x="6053" y="11877"/>
                    <a:pt x="6073" y="11737"/>
                  </a:cubicBezTo>
                  <a:cubicBezTo>
                    <a:pt x="6055" y="11630"/>
                    <a:pt x="6177" y="11500"/>
                    <a:pt x="6297" y="11496"/>
                  </a:cubicBezTo>
                  <a:cubicBezTo>
                    <a:pt x="6298" y="11496"/>
                    <a:pt x="6299" y="11496"/>
                    <a:pt x="6301" y="11496"/>
                  </a:cubicBezTo>
                  <a:close/>
                  <a:moveTo>
                    <a:pt x="6358" y="11026"/>
                  </a:moveTo>
                  <a:cubicBezTo>
                    <a:pt x="6343" y="11026"/>
                    <a:pt x="6328" y="11026"/>
                    <a:pt x="6312" y="11028"/>
                  </a:cubicBezTo>
                  <a:cubicBezTo>
                    <a:pt x="6299" y="11027"/>
                    <a:pt x="6285" y="11027"/>
                    <a:pt x="6272" y="11027"/>
                  </a:cubicBezTo>
                  <a:cubicBezTo>
                    <a:pt x="5876" y="11027"/>
                    <a:pt x="5588" y="11368"/>
                    <a:pt x="5591" y="11740"/>
                  </a:cubicBezTo>
                  <a:cubicBezTo>
                    <a:pt x="5591" y="12142"/>
                    <a:pt x="5909" y="12433"/>
                    <a:pt x="6272" y="12453"/>
                  </a:cubicBezTo>
                  <a:cubicBezTo>
                    <a:pt x="6285" y="12454"/>
                    <a:pt x="6298" y="12454"/>
                    <a:pt x="6310" y="12454"/>
                  </a:cubicBezTo>
                  <a:cubicBezTo>
                    <a:pt x="6718" y="12454"/>
                    <a:pt x="6998" y="12097"/>
                    <a:pt x="7014" y="11781"/>
                  </a:cubicBezTo>
                  <a:cubicBezTo>
                    <a:pt x="7039" y="11354"/>
                    <a:pt x="6682" y="11026"/>
                    <a:pt x="6358" y="11026"/>
                  </a:cubicBezTo>
                  <a:close/>
                  <a:moveTo>
                    <a:pt x="6302" y="10543"/>
                  </a:moveTo>
                  <a:cubicBezTo>
                    <a:pt x="6341" y="10543"/>
                    <a:pt x="6380" y="10544"/>
                    <a:pt x="6421" y="10548"/>
                  </a:cubicBezTo>
                  <a:cubicBezTo>
                    <a:pt x="6647" y="10567"/>
                    <a:pt x="6849" y="10663"/>
                    <a:pt x="7022" y="10817"/>
                  </a:cubicBezTo>
                  <a:cubicBezTo>
                    <a:pt x="7200" y="10977"/>
                    <a:pt x="7324" y="11170"/>
                    <a:pt x="7377" y="11407"/>
                  </a:cubicBezTo>
                  <a:cubicBezTo>
                    <a:pt x="7389" y="11464"/>
                    <a:pt x="7403" y="11522"/>
                    <a:pt x="7403" y="11580"/>
                  </a:cubicBezTo>
                  <a:cubicBezTo>
                    <a:pt x="7406" y="12257"/>
                    <a:pt x="7406" y="12934"/>
                    <a:pt x="7406" y="13613"/>
                  </a:cubicBezTo>
                  <a:cubicBezTo>
                    <a:pt x="7406" y="13625"/>
                    <a:pt x="7403" y="13636"/>
                    <a:pt x="7402" y="13655"/>
                  </a:cubicBezTo>
                  <a:lnTo>
                    <a:pt x="5210" y="13655"/>
                  </a:lnTo>
                  <a:lnTo>
                    <a:pt x="5210" y="13554"/>
                  </a:lnTo>
                  <a:lnTo>
                    <a:pt x="5210" y="11610"/>
                  </a:lnTo>
                  <a:cubicBezTo>
                    <a:pt x="5209" y="11372"/>
                    <a:pt x="5291" y="11165"/>
                    <a:pt x="5429" y="10982"/>
                  </a:cubicBezTo>
                  <a:cubicBezTo>
                    <a:pt x="5653" y="10689"/>
                    <a:pt x="5950" y="10543"/>
                    <a:pt x="6302" y="10543"/>
                  </a:cubicBezTo>
                  <a:close/>
                  <a:moveTo>
                    <a:pt x="9629" y="14143"/>
                  </a:moveTo>
                  <a:cubicBezTo>
                    <a:pt x="9940" y="14143"/>
                    <a:pt x="10139" y="14356"/>
                    <a:pt x="10141" y="14665"/>
                  </a:cubicBezTo>
                  <a:cubicBezTo>
                    <a:pt x="10144" y="14858"/>
                    <a:pt x="10141" y="15053"/>
                    <a:pt x="10141" y="15254"/>
                  </a:cubicBezTo>
                  <a:lnTo>
                    <a:pt x="2492" y="15254"/>
                  </a:lnTo>
                  <a:cubicBezTo>
                    <a:pt x="2492" y="15001"/>
                    <a:pt x="2473" y="14750"/>
                    <a:pt x="2496" y="14504"/>
                  </a:cubicBezTo>
                  <a:cubicBezTo>
                    <a:pt x="2517" y="14290"/>
                    <a:pt x="2727" y="14143"/>
                    <a:pt x="2946" y="14143"/>
                  </a:cubicBezTo>
                  <a:lnTo>
                    <a:pt x="7769" y="14143"/>
                  </a:lnTo>
                  <a:cubicBezTo>
                    <a:pt x="8182" y="14143"/>
                    <a:pt x="8594" y="14144"/>
                    <a:pt x="9005" y="14144"/>
                  </a:cubicBezTo>
                  <a:cubicBezTo>
                    <a:pt x="9211" y="14144"/>
                    <a:pt x="9417" y="14144"/>
                    <a:pt x="9623" y="14143"/>
                  </a:cubicBezTo>
                  <a:cubicBezTo>
                    <a:pt x="9625" y="14143"/>
                    <a:pt x="9627" y="14143"/>
                    <a:pt x="9629" y="14143"/>
                  </a:cubicBezTo>
                  <a:close/>
                  <a:moveTo>
                    <a:pt x="5657" y="1"/>
                  </a:moveTo>
                  <a:cubicBezTo>
                    <a:pt x="5576" y="50"/>
                    <a:pt x="5485" y="89"/>
                    <a:pt x="5413" y="148"/>
                  </a:cubicBezTo>
                  <a:cubicBezTo>
                    <a:pt x="5317" y="230"/>
                    <a:pt x="5275" y="342"/>
                    <a:pt x="5276" y="470"/>
                  </a:cubicBezTo>
                  <a:cubicBezTo>
                    <a:pt x="5278" y="648"/>
                    <a:pt x="5282" y="825"/>
                    <a:pt x="5276" y="1002"/>
                  </a:cubicBezTo>
                  <a:cubicBezTo>
                    <a:pt x="5268" y="1249"/>
                    <a:pt x="5482" y="1471"/>
                    <a:pt x="5749" y="1476"/>
                  </a:cubicBezTo>
                  <a:cubicBezTo>
                    <a:pt x="5798" y="1477"/>
                    <a:pt x="5846" y="1478"/>
                    <a:pt x="5895" y="1478"/>
                  </a:cubicBezTo>
                  <a:cubicBezTo>
                    <a:pt x="5992" y="1478"/>
                    <a:pt x="6091" y="1476"/>
                    <a:pt x="6191" y="1476"/>
                  </a:cubicBezTo>
                  <a:lnTo>
                    <a:pt x="6191" y="1854"/>
                  </a:lnTo>
                  <a:cubicBezTo>
                    <a:pt x="6120" y="1854"/>
                    <a:pt x="6050" y="1855"/>
                    <a:pt x="5979" y="1855"/>
                  </a:cubicBezTo>
                  <a:cubicBezTo>
                    <a:pt x="5944" y="1855"/>
                    <a:pt x="5909" y="1854"/>
                    <a:pt x="5873" y="1854"/>
                  </a:cubicBezTo>
                  <a:cubicBezTo>
                    <a:pt x="5866" y="1854"/>
                    <a:pt x="5860" y="1854"/>
                    <a:pt x="5853" y="1854"/>
                  </a:cubicBezTo>
                  <a:cubicBezTo>
                    <a:pt x="5580" y="1854"/>
                    <a:pt x="5340" y="2029"/>
                    <a:pt x="5285" y="2314"/>
                  </a:cubicBezTo>
                  <a:cubicBezTo>
                    <a:pt x="5262" y="2438"/>
                    <a:pt x="5276" y="2572"/>
                    <a:pt x="5278" y="2698"/>
                  </a:cubicBezTo>
                  <a:cubicBezTo>
                    <a:pt x="5281" y="2757"/>
                    <a:pt x="5259" y="2782"/>
                    <a:pt x="5201" y="2791"/>
                  </a:cubicBezTo>
                  <a:cubicBezTo>
                    <a:pt x="4889" y="2838"/>
                    <a:pt x="4599" y="2949"/>
                    <a:pt x="4367" y="3159"/>
                  </a:cubicBezTo>
                  <a:cubicBezTo>
                    <a:pt x="4226" y="3288"/>
                    <a:pt x="4062" y="3314"/>
                    <a:pt x="3897" y="3347"/>
                  </a:cubicBezTo>
                  <a:cubicBezTo>
                    <a:pt x="3599" y="3406"/>
                    <a:pt x="3309" y="3491"/>
                    <a:pt x="3035" y="3619"/>
                  </a:cubicBezTo>
                  <a:cubicBezTo>
                    <a:pt x="2783" y="3739"/>
                    <a:pt x="2540" y="3877"/>
                    <a:pt x="2299" y="4014"/>
                  </a:cubicBezTo>
                  <a:cubicBezTo>
                    <a:pt x="2174" y="4083"/>
                    <a:pt x="2149" y="4220"/>
                    <a:pt x="2220" y="4341"/>
                  </a:cubicBezTo>
                  <a:cubicBezTo>
                    <a:pt x="2258" y="4407"/>
                    <a:pt x="2343" y="4448"/>
                    <a:pt x="2427" y="4448"/>
                  </a:cubicBezTo>
                  <a:cubicBezTo>
                    <a:pt x="2464" y="4448"/>
                    <a:pt x="2501" y="4440"/>
                    <a:pt x="2534" y="4422"/>
                  </a:cubicBezTo>
                  <a:cubicBezTo>
                    <a:pt x="2700" y="4334"/>
                    <a:pt x="2858" y="4227"/>
                    <a:pt x="3030" y="4152"/>
                  </a:cubicBezTo>
                  <a:cubicBezTo>
                    <a:pt x="3276" y="4043"/>
                    <a:pt x="3533" y="3951"/>
                    <a:pt x="3798" y="3863"/>
                  </a:cubicBezTo>
                  <a:lnTo>
                    <a:pt x="3798" y="3863"/>
                  </a:lnTo>
                  <a:cubicBezTo>
                    <a:pt x="3621" y="4347"/>
                    <a:pt x="3610" y="4821"/>
                    <a:pt x="3786" y="5298"/>
                  </a:cubicBezTo>
                  <a:cubicBezTo>
                    <a:pt x="2999" y="5631"/>
                    <a:pt x="2430" y="6190"/>
                    <a:pt x="2086" y="6968"/>
                  </a:cubicBezTo>
                  <a:cubicBezTo>
                    <a:pt x="1857" y="7483"/>
                    <a:pt x="1789" y="8025"/>
                    <a:pt x="1849" y="8585"/>
                  </a:cubicBezTo>
                  <a:cubicBezTo>
                    <a:pt x="2047" y="10338"/>
                    <a:pt x="3543" y="11316"/>
                    <a:pt x="4732" y="11361"/>
                  </a:cubicBezTo>
                  <a:lnTo>
                    <a:pt x="4732" y="12733"/>
                  </a:lnTo>
                  <a:cubicBezTo>
                    <a:pt x="4573" y="12718"/>
                    <a:pt x="4432" y="12717"/>
                    <a:pt x="4295" y="12686"/>
                  </a:cubicBezTo>
                  <a:cubicBezTo>
                    <a:pt x="4031" y="12632"/>
                    <a:pt x="3766" y="12574"/>
                    <a:pt x="3511" y="12490"/>
                  </a:cubicBezTo>
                  <a:cubicBezTo>
                    <a:pt x="3041" y="12336"/>
                    <a:pt x="2609" y="12104"/>
                    <a:pt x="2227" y="11789"/>
                  </a:cubicBezTo>
                  <a:cubicBezTo>
                    <a:pt x="2040" y="11633"/>
                    <a:pt x="1849" y="11475"/>
                    <a:pt x="1684" y="11299"/>
                  </a:cubicBezTo>
                  <a:cubicBezTo>
                    <a:pt x="1329" y="10917"/>
                    <a:pt x="1050" y="10483"/>
                    <a:pt x="844" y="10002"/>
                  </a:cubicBezTo>
                  <a:cubicBezTo>
                    <a:pt x="710" y="9692"/>
                    <a:pt x="616" y="9373"/>
                    <a:pt x="550" y="9045"/>
                  </a:cubicBezTo>
                  <a:cubicBezTo>
                    <a:pt x="514" y="8872"/>
                    <a:pt x="506" y="8693"/>
                    <a:pt x="491" y="8517"/>
                  </a:cubicBezTo>
                  <a:cubicBezTo>
                    <a:pt x="479" y="8396"/>
                    <a:pt x="469" y="8274"/>
                    <a:pt x="472" y="8151"/>
                  </a:cubicBezTo>
                  <a:cubicBezTo>
                    <a:pt x="486" y="7746"/>
                    <a:pt x="541" y="7347"/>
                    <a:pt x="653" y="6957"/>
                  </a:cubicBezTo>
                  <a:cubicBezTo>
                    <a:pt x="795" y="6475"/>
                    <a:pt x="1005" y="6029"/>
                    <a:pt x="1299" y="5624"/>
                  </a:cubicBezTo>
                  <a:cubicBezTo>
                    <a:pt x="1413" y="5465"/>
                    <a:pt x="1542" y="5320"/>
                    <a:pt x="1666" y="5170"/>
                  </a:cubicBezTo>
                  <a:cubicBezTo>
                    <a:pt x="1718" y="5106"/>
                    <a:pt x="1782" y="5053"/>
                    <a:pt x="1835" y="4991"/>
                  </a:cubicBezTo>
                  <a:cubicBezTo>
                    <a:pt x="1913" y="4908"/>
                    <a:pt x="1913" y="4739"/>
                    <a:pt x="1838" y="4657"/>
                  </a:cubicBezTo>
                  <a:cubicBezTo>
                    <a:pt x="1799" y="4614"/>
                    <a:pt x="1729" y="4589"/>
                    <a:pt x="1661" y="4589"/>
                  </a:cubicBezTo>
                  <a:cubicBezTo>
                    <a:pt x="1609" y="4589"/>
                    <a:pt x="1557" y="4603"/>
                    <a:pt x="1521" y="4635"/>
                  </a:cubicBezTo>
                  <a:cubicBezTo>
                    <a:pt x="1414" y="4725"/>
                    <a:pt x="1313" y="4823"/>
                    <a:pt x="1225" y="4931"/>
                  </a:cubicBezTo>
                  <a:cubicBezTo>
                    <a:pt x="1076" y="5116"/>
                    <a:pt x="926" y="5304"/>
                    <a:pt x="796" y="5501"/>
                  </a:cubicBezTo>
                  <a:cubicBezTo>
                    <a:pt x="462" y="6014"/>
                    <a:pt x="225" y="6573"/>
                    <a:pt x="110" y="7177"/>
                  </a:cubicBezTo>
                  <a:cubicBezTo>
                    <a:pt x="67" y="7398"/>
                    <a:pt x="48" y="7625"/>
                    <a:pt x="18" y="7850"/>
                  </a:cubicBezTo>
                  <a:cubicBezTo>
                    <a:pt x="16" y="7863"/>
                    <a:pt x="8" y="7876"/>
                    <a:pt x="1" y="7886"/>
                  </a:cubicBezTo>
                  <a:lnTo>
                    <a:pt x="1" y="8571"/>
                  </a:lnTo>
                  <a:cubicBezTo>
                    <a:pt x="12" y="8650"/>
                    <a:pt x="26" y="8731"/>
                    <a:pt x="37" y="8810"/>
                  </a:cubicBezTo>
                  <a:cubicBezTo>
                    <a:pt x="80" y="9288"/>
                    <a:pt x="212" y="9742"/>
                    <a:pt x="394" y="10185"/>
                  </a:cubicBezTo>
                  <a:cubicBezTo>
                    <a:pt x="571" y="10611"/>
                    <a:pt x="808" y="11005"/>
                    <a:pt x="1096" y="11364"/>
                  </a:cubicBezTo>
                  <a:cubicBezTo>
                    <a:pt x="1475" y="11835"/>
                    <a:pt x="1927" y="12224"/>
                    <a:pt x="2452" y="12534"/>
                  </a:cubicBezTo>
                  <a:cubicBezTo>
                    <a:pt x="2958" y="12835"/>
                    <a:pt x="3502" y="13028"/>
                    <a:pt x="4074" y="13139"/>
                  </a:cubicBezTo>
                  <a:cubicBezTo>
                    <a:pt x="4246" y="13172"/>
                    <a:pt x="4420" y="13176"/>
                    <a:pt x="4593" y="13197"/>
                  </a:cubicBezTo>
                  <a:cubicBezTo>
                    <a:pt x="4631" y="13201"/>
                    <a:pt x="4667" y="13211"/>
                    <a:pt x="4710" y="13220"/>
                  </a:cubicBezTo>
                  <a:lnTo>
                    <a:pt x="4710" y="13665"/>
                  </a:lnTo>
                  <a:lnTo>
                    <a:pt x="3027" y="13665"/>
                  </a:lnTo>
                  <a:cubicBezTo>
                    <a:pt x="2773" y="13665"/>
                    <a:pt x="2534" y="13714"/>
                    <a:pt x="2335" y="13883"/>
                  </a:cubicBezTo>
                  <a:cubicBezTo>
                    <a:pt x="2135" y="14053"/>
                    <a:pt x="2011" y="14267"/>
                    <a:pt x="1999" y="14530"/>
                  </a:cubicBezTo>
                  <a:cubicBezTo>
                    <a:pt x="1989" y="14772"/>
                    <a:pt x="1998" y="15014"/>
                    <a:pt x="1998" y="15266"/>
                  </a:cubicBezTo>
                  <a:lnTo>
                    <a:pt x="1779" y="15266"/>
                  </a:lnTo>
                  <a:cubicBezTo>
                    <a:pt x="1643" y="15266"/>
                    <a:pt x="1538" y="15328"/>
                    <a:pt x="1519" y="15435"/>
                  </a:cubicBezTo>
                  <a:cubicBezTo>
                    <a:pt x="1495" y="15557"/>
                    <a:pt x="1504" y="15665"/>
                    <a:pt x="1656" y="15734"/>
                  </a:cubicBezTo>
                  <a:cubicBezTo>
                    <a:pt x="1664" y="15739"/>
                    <a:pt x="1668" y="15746"/>
                    <a:pt x="1674" y="15753"/>
                  </a:cubicBezTo>
                  <a:lnTo>
                    <a:pt x="10997" y="15753"/>
                  </a:lnTo>
                  <a:cubicBezTo>
                    <a:pt x="11000" y="15747"/>
                    <a:pt x="11003" y="15740"/>
                    <a:pt x="11006" y="15739"/>
                  </a:cubicBezTo>
                  <a:cubicBezTo>
                    <a:pt x="11130" y="15688"/>
                    <a:pt x="11199" y="15580"/>
                    <a:pt x="11176" y="15465"/>
                  </a:cubicBezTo>
                  <a:cubicBezTo>
                    <a:pt x="11159" y="15335"/>
                    <a:pt x="11059" y="15257"/>
                    <a:pt x="10923" y="15257"/>
                  </a:cubicBezTo>
                  <a:lnTo>
                    <a:pt x="10610" y="15257"/>
                  </a:lnTo>
                  <a:cubicBezTo>
                    <a:pt x="10610" y="15025"/>
                    <a:pt x="10616" y="14801"/>
                    <a:pt x="10608" y="14577"/>
                  </a:cubicBezTo>
                  <a:cubicBezTo>
                    <a:pt x="10600" y="14267"/>
                    <a:pt x="10463" y="14018"/>
                    <a:pt x="10212" y="13836"/>
                  </a:cubicBezTo>
                  <a:cubicBezTo>
                    <a:pt x="10038" y="13708"/>
                    <a:pt x="9836" y="13658"/>
                    <a:pt x="9623" y="13656"/>
                  </a:cubicBezTo>
                  <a:cubicBezTo>
                    <a:pt x="9440" y="13656"/>
                    <a:pt x="9257" y="13656"/>
                    <a:pt x="9074" y="13656"/>
                  </a:cubicBezTo>
                  <a:cubicBezTo>
                    <a:pt x="8708" y="13656"/>
                    <a:pt x="8342" y="13656"/>
                    <a:pt x="7977" y="13656"/>
                  </a:cubicBezTo>
                  <a:lnTo>
                    <a:pt x="7875" y="13656"/>
                  </a:lnTo>
                  <a:lnTo>
                    <a:pt x="7875" y="13548"/>
                  </a:lnTo>
                  <a:lnTo>
                    <a:pt x="7875" y="11506"/>
                  </a:lnTo>
                  <a:cubicBezTo>
                    <a:pt x="7875" y="11472"/>
                    <a:pt x="7869" y="11436"/>
                    <a:pt x="7862" y="11401"/>
                  </a:cubicBezTo>
                  <a:cubicBezTo>
                    <a:pt x="7831" y="11271"/>
                    <a:pt x="7800" y="11142"/>
                    <a:pt x="7768" y="11012"/>
                  </a:cubicBezTo>
                  <a:lnTo>
                    <a:pt x="10123" y="11012"/>
                  </a:lnTo>
                  <a:cubicBezTo>
                    <a:pt x="10202" y="11012"/>
                    <a:pt x="10284" y="11011"/>
                    <a:pt x="10360" y="10992"/>
                  </a:cubicBezTo>
                  <a:cubicBezTo>
                    <a:pt x="10607" y="10936"/>
                    <a:pt x="10823" y="10729"/>
                    <a:pt x="10825" y="10443"/>
                  </a:cubicBezTo>
                  <a:cubicBezTo>
                    <a:pt x="10826" y="10071"/>
                    <a:pt x="10825" y="9699"/>
                    <a:pt x="10825" y="9327"/>
                  </a:cubicBezTo>
                  <a:cubicBezTo>
                    <a:pt x="10825" y="9300"/>
                    <a:pt x="10829" y="9271"/>
                    <a:pt x="10822" y="9247"/>
                  </a:cubicBezTo>
                  <a:cubicBezTo>
                    <a:pt x="10744" y="8953"/>
                    <a:pt x="10523" y="8765"/>
                    <a:pt x="10216" y="8764"/>
                  </a:cubicBezTo>
                  <a:cubicBezTo>
                    <a:pt x="10144" y="8763"/>
                    <a:pt x="10072" y="8763"/>
                    <a:pt x="10000" y="8763"/>
                  </a:cubicBezTo>
                  <a:cubicBezTo>
                    <a:pt x="9856" y="8763"/>
                    <a:pt x="9712" y="8764"/>
                    <a:pt x="9568" y="8764"/>
                  </a:cubicBezTo>
                  <a:cubicBezTo>
                    <a:pt x="9417" y="8764"/>
                    <a:pt x="9283" y="8873"/>
                    <a:pt x="9296" y="9002"/>
                  </a:cubicBezTo>
                  <a:cubicBezTo>
                    <a:pt x="9307" y="9140"/>
                    <a:pt x="9382" y="9248"/>
                    <a:pt x="9571" y="9250"/>
                  </a:cubicBezTo>
                  <a:cubicBezTo>
                    <a:pt x="9639" y="9250"/>
                    <a:pt x="9706" y="9251"/>
                    <a:pt x="9774" y="9251"/>
                  </a:cubicBezTo>
                  <a:cubicBezTo>
                    <a:pt x="9910" y="9251"/>
                    <a:pt x="10047" y="9250"/>
                    <a:pt x="10183" y="9250"/>
                  </a:cubicBezTo>
                  <a:cubicBezTo>
                    <a:pt x="10307" y="9250"/>
                    <a:pt x="10355" y="9297"/>
                    <a:pt x="10355" y="9420"/>
                  </a:cubicBezTo>
                  <a:lnTo>
                    <a:pt x="10355" y="10348"/>
                  </a:lnTo>
                  <a:cubicBezTo>
                    <a:pt x="10355" y="10485"/>
                    <a:pt x="10310" y="10529"/>
                    <a:pt x="10175" y="10529"/>
                  </a:cubicBezTo>
                  <a:cubicBezTo>
                    <a:pt x="9753" y="10529"/>
                    <a:pt x="9332" y="10529"/>
                    <a:pt x="8910" y="10529"/>
                  </a:cubicBezTo>
                  <a:cubicBezTo>
                    <a:pt x="8489" y="10529"/>
                    <a:pt x="8067" y="10529"/>
                    <a:pt x="7645" y="10531"/>
                  </a:cubicBezTo>
                  <a:cubicBezTo>
                    <a:pt x="7626" y="10531"/>
                    <a:pt x="7606" y="10531"/>
                    <a:pt x="7587" y="10531"/>
                  </a:cubicBezTo>
                  <a:cubicBezTo>
                    <a:pt x="7468" y="10531"/>
                    <a:pt x="7358" y="10522"/>
                    <a:pt x="7284" y="10401"/>
                  </a:cubicBezTo>
                  <a:cubicBezTo>
                    <a:pt x="7281" y="10399"/>
                    <a:pt x="7279" y="10395"/>
                    <a:pt x="7277" y="10394"/>
                  </a:cubicBezTo>
                  <a:cubicBezTo>
                    <a:pt x="6979" y="10188"/>
                    <a:pt x="6663" y="10064"/>
                    <a:pt x="6308" y="10064"/>
                  </a:cubicBezTo>
                  <a:cubicBezTo>
                    <a:pt x="6247" y="10064"/>
                    <a:pt x="6184" y="10068"/>
                    <a:pt x="6121" y="10075"/>
                  </a:cubicBezTo>
                  <a:cubicBezTo>
                    <a:pt x="5854" y="10108"/>
                    <a:pt x="5599" y="10180"/>
                    <a:pt x="5400" y="10353"/>
                  </a:cubicBezTo>
                  <a:cubicBezTo>
                    <a:pt x="5249" y="10486"/>
                    <a:pt x="5092" y="10535"/>
                    <a:pt x="4915" y="10535"/>
                  </a:cubicBezTo>
                  <a:cubicBezTo>
                    <a:pt x="4880" y="10535"/>
                    <a:pt x="4845" y="10533"/>
                    <a:pt x="4808" y="10529"/>
                  </a:cubicBezTo>
                  <a:cubicBezTo>
                    <a:pt x="4802" y="10529"/>
                    <a:pt x="4796" y="10529"/>
                    <a:pt x="4790" y="10529"/>
                  </a:cubicBezTo>
                  <a:cubicBezTo>
                    <a:pt x="4787" y="10529"/>
                    <a:pt x="4784" y="10529"/>
                    <a:pt x="4781" y="10529"/>
                  </a:cubicBezTo>
                  <a:cubicBezTo>
                    <a:pt x="4768" y="10531"/>
                    <a:pt x="4756" y="10532"/>
                    <a:pt x="4745" y="10532"/>
                  </a:cubicBezTo>
                  <a:cubicBezTo>
                    <a:pt x="4640" y="10532"/>
                    <a:pt x="4592" y="10444"/>
                    <a:pt x="4593" y="10343"/>
                  </a:cubicBezTo>
                  <a:cubicBezTo>
                    <a:pt x="4596" y="10045"/>
                    <a:pt x="4596" y="9744"/>
                    <a:pt x="4593" y="9443"/>
                  </a:cubicBezTo>
                  <a:cubicBezTo>
                    <a:pt x="4593" y="9323"/>
                    <a:pt x="4654" y="9248"/>
                    <a:pt x="4785" y="9248"/>
                  </a:cubicBezTo>
                  <a:cubicBezTo>
                    <a:pt x="5615" y="9252"/>
                    <a:pt x="6444" y="9252"/>
                    <a:pt x="7274" y="9252"/>
                  </a:cubicBezTo>
                  <a:cubicBezTo>
                    <a:pt x="7689" y="9252"/>
                    <a:pt x="8104" y="9252"/>
                    <a:pt x="8519" y="9252"/>
                  </a:cubicBezTo>
                  <a:cubicBezTo>
                    <a:pt x="8712" y="9252"/>
                    <a:pt x="8801" y="9130"/>
                    <a:pt x="8804" y="9010"/>
                  </a:cubicBezTo>
                  <a:cubicBezTo>
                    <a:pt x="8806" y="8876"/>
                    <a:pt x="8719" y="8764"/>
                    <a:pt x="8526" y="8764"/>
                  </a:cubicBezTo>
                  <a:cubicBezTo>
                    <a:pt x="7896" y="8765"/>
                    <a:pt x="7266" y="8765"/>
                    <a:pt x="6636" y="8765"/>
                  </a:cubicBezTo>
                  <a:cubicBezTo>
                    <a:pt x="6006" y="8765"/>
                    <a:pt x="5377" y="8765"/>
                    <a:pt x="4747" y="8765"/>
                  </a:cubicBezTo>
                  <a:cubicBezTo>
                    <a:pt x="4389" y="8765"/>
                    <a:pt x="4128" y="9028"/>
                    <a:pt x="4128" y="9385"/>
                  </a:cubicBezTo>
                  <a:cubicBezTo>
                    <a:pt x="4128" y="9715"/>
                    <a:pt x="4129" y="10045"/>
                    <a:pt x="4125" y="10375"/>
                  </a:cubicBezTo>
                  <a:cubicBezTo>
                    <a:pt x="4123" y="10531"/>
                    <a:pt x="4168" y="10668"/>
                    <a:pt x="4265" y="10791"/>
                  </a:cubicBezTo>
                  <a:cubicBezTo>
                    <a:pt x="3169" y="10497"/>
                    <a:pt x="2393" y="9543"/>
                    <a:pt x="2312" y="8421"/>
                  </a:cubicBezTo>
                  <a:cubicBezTo>
                    <a:pt x="2220" y="7137"/>
                    <a:pt x="3020" y="6099"/>
                    <a:pt x="4023" y="5730"/>
                  </a:cubicBezTo>
                  <a:cubicBezTo>
                    <a:pt x="4338" y="6144"/>
                    <a:pt x="4759" y="6386"/>
                    <a:pt x="5278" y="6465"/>
                  </a:cubicBezTo>
                  <a:cubicBezTo>
                    <a:pt x="5278" y="6523"/>
                    <a:pt x="5281" y="6575"/>
                    <a:pt x="5278" y="6625"/>
                  </a:cubicBezTo>
                  <a:cubicBezTo>
                    <a:pt x="5259" y="6963"/>
                    <a:pt x="5461" y="7251"/>
                    <a:pt x="5788" y="7359"/>
                  </a:cubicBezTo>
                  <a:cubicBezTo>
                    <a:pt x="5818" y="7369"/>
                    <a:pt x="5853" y="7398"/>
                    <a:pt x="5869" y="7427"/>
                  </a:cubicBezTo>
                  <a:cubicBezTo>
                    <a:pt x="5962" y="7607"/>
                    <a:pt x="6052" y="7791"/>
                    <a:pt x="6142" y="7973"/>
                  </a:cubicBezTo>
                  <a:cubicBezTo>
                    <a:pt x="6238" y="8163"/>
                    <a:pt x="6389" y="8261"/>
                    <a:pt x="6600" y="8261"/>
                  </a:cubicBezTo>
                  <a:cubicBezTo>
                    <a:pt x="6603" y="8261"/>
                    <a:pt x="6606" y="8261"/>
                    <a:pt x="6609" y="8261"/>
                  </a:cubicBezTo>
                  <a:cubicBezTo>
                    <a:pt x="6769" y="8261"/>
                    <a:pt x="6928" y="8258"/>
                    <a:pt x="7087" y="8258"/>
                  </a:cubicBezTo>
                  <a:cubicBezTo>
                    <a:pt x="7198" y="8258"/>
                    <a:pt x="7309" y="8260"/>
                    <a:pt x="7421" y="8264"/>
                  </a:cubicBezTo>
                  <a:cubicBezTo>
                    <a:pt x="7430" y="8264"/>
                    <a:pt x="7439" y="8264"/>
                    <a:pt x="7448" y="8264"/>
                  </a:cubicBezTo>
                  <a:cubicBezTo>
                    <a:pt x="7689" y="8264"/>
                    <a:pt x="7851" y="8151"/>
                    <a:pt x="7955" y="7934"/>
                  </a:cubicBezTo>
                  <a:cubicBezTo>
                    <a:pt x="8037" y="7764"/>
                    <a:pt x="8121" y="7595"/>
                    <a:pt x="8209" y="7427"/>
                  </a:cubicBezTo>
                  <a:cubicBezTo>
                    <a:pt x="8228" y="7393"/>
                    <a:pt x="8265" y="7354"/>
                    <a:pt x="8300" y="7346"/>
                  </a:cubicBezTo>
                  <a:cubicBezTo>
                    <a:pt x="8592" y="7281"/>
                    <a:pt x="8807" y="6952"/>
                    <a:pt x="8807" y="6637"/>
                  </a:cubicBezTo>
                  <a:cubicBezTo>
                    <a:pt x="8806" y="5243"/>
                    <a:pt x="8807" y="3854"/>
                    <a:pt x="8806" y="2461"/>
                  </a:cubicBezTo>
                  <a:cubicBezTo>
                    <a:pt x="8806" y="2110"/>
                    <a:pt x="8573" y="1852"/>
                    <a:pt x="8208" y="1852"/>
                  </a:cubicBezTo>
                  <a:cubicBezTo>
                    <a:pt x="8204" y="1852"/>
                    <a:pt x="8200" y="1852"/>
                    <a:pt x="8196" y="1852"/>
                  </a:cubicBezTo>
                  <a:cubicBezTo>
                    <a:pt x="8161" y="1853"/>
                    <a:pt x="8126" y="1853"/>
                    <a:pt x="8090" y="1853"/>
                  </a:cubicBezTo>
                  <a:cubicBezTo>
                    <a:pt x="8019" y="1853"/>
                    <a:pt x="7948" y="1852"/>
                    <a:pt x="7878" y="1852"/>
                  </a:cubicBezTo>
                  <a:lnTo>
                    <a:pt x="7878" y="1473"/>
                  </a:lnTo>
                  <a:cubicBezTo>
                    <a:pt x="7957" y="1473"/>
                    <a:pt x="8034" y="1472"/>
                    <a:pt x="8110" y="1472"/>
                  </a:cubicBezTo>
                  <a:cubicBezTo>
                    <a:pt x="8167" y="1472"/>
                    <a:pt x="8223" y="1473"/>
                    <a:pt x="8280" y="1476"/>
                  </a:cubicBezTo>
                  <a:cubicBezTo>
                    <a:pt x="8288" y="1477"/>
                    <a:pt x="8297" y="1477"/>
                    <a:pt x="8306" y="1477"/>
                  </a:cubicBezTo>
                  <a:cubicBezTo>
                    <a:pt x="8596" y="1477"/>
                    <a:pt x="8814" y="1248"/>
                    <a:pt x="8807" y="945"/>
                  </a:cubicBezTo>
                  <a:cubicBezTo>
                    <a:pt x="8804" y="796"/>
                    <a:pt x="8819" y="649"/>
                    <a:pt x="8804" y="504"/>
                  </a:cubicBezTo>
                  <a:cubicBezTo>
                    <a:pt x="8793" y="401"/>
                    <a:pt x="8755" y="299"/>
                    <a:pt x="8713" y="205"/>
                  </a:cubicBezTo>
                  <a:cubicBezTo>
                    <a:pt x="8657" y="80"/>
                    <a:pt x="8525" y="51"/>
                    <a:pt x="8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48"/>
          <p:cNvSpPr/>
          <p:nvPr/>
        </p:nvSpPr>
        <p:spPr>
          <a:xfrm>
            <a:off x="1678219" y="4070093"/>
            <a:ext cx="465450" cy="469233"/>
          </a:xfrm>
          <a:custGeom>
            <a:avLst/>
            <a:gdLst/>
            <a:ahLst/>
            <a:cxnLst/>
            <a:rect l="l" t="t" r="r" b="b"/>
            <a:pathLst>
              <a:path w="15627" h="15754" extrusionOk="0">
                <a:moveTo>
                  <a:pt x="8424" y="3"/>
                </a:moveTo>
                <a:cubicBezTo>
                  <a:pt x="8322" y="48"/>
                  <a:pt x="8244" y="110"/>
                  <a:pt x="8244" y="235"/>
                </a:cubicBezTo>
                <a:lnTo>
                  <a:pt x="8244" y="1918"/>
                </a:lnTo>
                <a:cubicBezTo>
                  <a:pt x="8247" y="2046"/>
                  <a:pt x="8347" y="2144"/>
                  <a:pt x="8479" y="2144"/>
                </a:cubicBezTo>
                <a:cubicBezTo>
                  <a:pt x="8482" y="2144"/>
                  <a:pt x="8484" y="2144"/>
                  <a:pt x="8487" y="2144"/>
                </a:cubicBezTo>
                <a:cubicBezTo>
                  <a:pt x="8621" y="2143"/>
                  <a:pt x="8712" y="2049"/>
                  <a:pt x="8712" y="1914"/>
                </a:cubicBezTo>
                <a:cubicBezTo>
                  <a:pt x="8712" y="1378"/>
                  <a:pt x="8708" y="840"/>
                  <a:pt x="8716" y="304"/>
                </a:cubicBezTo>
                <a:cubicBezTo>
                  <a:pt x="8718" y="153"/>
                  <a:pt x="8672" y="55"/>
                  <a:pt x="8532" y="3"/>
                </a:cubicBezTo>
                <a:close/>
                <a:moveTo>
                  <a:pt x="12615" y="4792"/>
                </a:moveTo>
                <a:cubicBezTo>
                  <a:pt x="12743" y="4792"/>
                  <a:pt x="12831" y="4885"/>
                  <a:pt x="12838" y="5015"/>
                </a:cubicBezTo>
                <a:cubicBezTo>
                  <a:pt x="12845" y="5163"/>
                  <a:pt x="12715" y="5254"/>
                  <a:pt x="12613" y="5257"/>
                </a:cubicBezTo>
                <a:cubicBezTo>
                  <a:pt x="12611" y="5257"/>
                  <a:pt x="12609" y="5257"/>
                  <a:pt x="12607" y="5257"/>
                </a:cubicBezTo>
                <a:cubicBezTo>
                  <a:pt x="12499" y="5257"/>
                  <a:pt x="12365" y="5121"/>
                  <a:pt x="12371" y="5019"/>
                </a:cubicBezTo>
                <a:cubicBezTo>
                  <a:pt x="12378" y="4895"/>
                  <a:pt x="12491" y="4792"/>
                  <a:pt x="12615" y="4792"/>
                </a:cubicBezTo>
                <a:close/>
                <a:moveTo>
                  <a:pt x="12597" y="4020"/>
                </a:moveTo>
                <a:cubicBezTo>
                  <a:pt x="12461" y="4020"/>
                  <a:pt x="12369" y="4127"/>
                  <a:pt x="12364" y="4276"/>
                </a:cubicBezTo>
                <a:cubicBezTo>
                  <a:pt x="12364" y="4303"/>
                  <a:pt x="12349" y="4330"/>
                  <a:pt x="12341" y="4356"/>
                </a:cubicBezTo>
                <a:cubicBezTo>
                  <a:pt x="12313" y="4342"/>
                  <a:pt x="12280" y="4335"/>
                  <a:pt x="12260" y="4316"/>
                </a:cubicBezTo>
                <a:cubicBezTo>
                  <a:pt x="12206" y="4269"/>
                  <a:pt x="12135" y="4244"/>
                  <a:pt x="12067" y="4244"/>
                </a:cubicBezTo>
                <a:cubicBezTo>
                  <a:pt x="11975" y="4244"/>
                  <a:pt x="11888" y="4291"/>
                  <a:pt x="11859" y="4388"/>
                </a:cubicBezTo>
                <a:cubicBezTo>
                  <a:pt x="11831" y="4489"/>
                  <a:pt x="11832" y="4597"/>
                  <a:pt x="11911" y="4658"/>
                </a:cubicBezTo>
                <a:cubicBezTo>
                  <a:pt x="11939" y="4679"/>
                  <a:pt x="11946" y="4727"/>
                  <a:pt x="11969" y="4774"/>
                </a:cubicBezTo>
                <a:cubicBezTo>
                  <a:pt x="11934" y="4774"/>
                  <a:pt x="11912" y="4774"/>
                  <a:pt x="11894" y="4774"/>
                </a:cubicBezTo>
                <a:cubicBezTo>
                  <a:pt x="11884" y="4774"/>
                  <a:pt x="11876" y="4774"/>
                  <a:pt x="11868" y="4774"/>
                </a:cubicBezTo>
                <a:cubicBezTo>
                  <a:pt x="11699" y="4787"/>
                  <a:pt x="11622" y="4892"/>
                  <a:pt x="11613" y="5016"/>
                </a:cubicBezTo>
                <a:cubicBezTo>
                  <a:pt x="11604" y="5153"/>
                  <a:pt x="11717" y="5254"/>
                  <a:pt x="11867" y="5261"/>
                </a:cubicBezTo>
                <a:cubicBezTo>
                  <a:pt x="11895" y="5263"/>
                  <a:pt x="11924" y="5286"/>
                  <a:pt x="11953" y="5300"/>
                </a:cubicBezTo>
                <a:cubicBezTo>
                  <a:pt x="11940" y="5326"/>
                  <a:pt x="11933" y="5357"/>
                  <a:pt x="11914" y="5377"/>
                </a:cubicBezTo>
                <a:cubicBezTo>
                  <a:pt x="11821" y="5478"/>
                  <a:pt x="11813" y="5629"/>
                  <a:pt x="11900" y="5721"/>
                </a:cubicBezTo>
                <a:cubicBezTo>
                  <a:pt x="11944" y="5769"/>
                  <a:pt x="12010" y="5797"/>
                  <a:pt x="12079" y="5797"/>
                </a:cubicBezTo>
                <a:cubicBezTo>
                  <a:pt x="12143" y="5797"/>
                  <a:pt x="12209" y="5773"/>
                  <a:pt x="12261" y="5717"/>
                </a:cubicBezTo>
                <a:cubicBezTo>
                  <a:pt x="12282" y="5695"/>
                  <a:pt x="12315" y="5689"/>
                  <a:pt x="12342" y="5678"/>
                </a:cubicBezTo>
                <a:cubicBezTo>
                  <a:pt x="12351" y="5704"/>
                  <a:pt x="12364" y="5731"/>
                  <a:pt x="12365" y="5759"/>
                </a:cubicBezTo>
                <a:cubicBezTo>
                  <a:pt x="12372" y="5919"/>
                  <a:pt x="12462" y="6014"/>
                  <a:pt x="12609" y="6014"/>
                </a:cubicBezTo>
                <a:cubicBezTo>
                  <a:pt x="12611" y="6014"/>
                  <a:pt x="12613" y="6014"/>
                  <a:pt x="12615" y="6014"/>
                </a:cubicBezTo>
                <a:cubicBezTo>
                  <a:pt x="12761" y="6014"/>
                  <a:pt x="12847" y="5918"/>
                  <a:pt x="12854" y="5761"/>
                </a:cubicBezTo>
                <a:cubicBezTo>
                  <a:pt x="12855" y="5733"/>
                  <a:pt x="12874" y="5704"/>
                  <a:pt x="12883" y="5675"/>
                </a:cubicBezTo>
                <a:cubicBezTo>
                  <a:pt x="12909" y="5688"/>
                  <a:pt x="12939" y="5695"/>
                  <a:pt x="12956" y="5715"/>
                </a:cubicBezTo>
                <a:cubicBezTo>
                  <a:pt x="13011" y="5773"/>
                  <a:pt x="13078" y="5797"/>
                  <a:pt x="13142" y="5797"/>
                </a:cubicBezTo>
                <a:cubicBezTo>
                  <a:pt x="13210" y="5797"/>
                  <a:pt x="13274" y="5770"/>
                  <a:pt x="13316" y="5725"/>
                </a:cubicBezTo>
                <a:cubicBezTo>
                  <a:pt x="13403" y="5635"/>
                  <a:pt x="13394" y="5479"/>
                  <a:pt x="13299" y="5375"/>
                </a:cubicBezTo>
                <a:cubicBezTo>
                  <a:pt x="13276" y="5349"/>
                  <a:pt x="13270" y="5308"/>
                  <a:pt x="13254" y="5267"/>
                </a:cubicBezTo>
                <a:cubicBezTo>
                  <a:pt x="13485" y="5256"/>
                  <a:pt x="13609" y="5166"/>
                  <a:pt x="13607" y="5026"/>
                </a:cubicBezTo>
                <a:cubicBezTo>
                  <a:pt x="13605" y="4871"/>
                  <a:pt x="13492" y="4784"/>
                  <a:pt x="13252" y="4771"/>
                </a:cubicBezTo>
                <a:cubicBezTo>
                  <a:pt x="13270" y="4730"/>
                  <a:pt x="13280" y="4694"/>
                  <a:pt x="13299" y="4663"/>
                </a:cubicBezTo>
                <a:cubicBezTo>
                  <a:pt x="13319" y="4627"/>
                  <a:pt x="13358" y="4600"/>
                  <a:pt x="13370" y="4562"/>
                </a:cubicBezTo>
                <a:cubicBezTo>
                  <a:pt x="13406" y="4450"/>
                  <a:pt x="13362" y="4335"/>
                  <a:pt x="13263" y="4277"/>
                </a:cubicBezTo>
                <a:cubicBezTo>
                  <a:pt x="13224" y="4254"/>
                  <a:pt x="13185" y="4244"/>
                  <a:pt x="13145" y="4244"/>
                </a:cubicBezTo>
                <a:cubicBezTo>
                  <a:pt x="13086" y="4244"/>
                  <a:pt x="13026" y="4268"/>
                  <a:pt x="12963" y="4312"/>
                </a:cubicBezTo>
                <a:cubicBezTo>
                  <a:pt x="12937" y="4330"/>
                  <a:pt x="12904" y="4342"/>
                  <a:pt x="12875" y="4356"/>
                </a:cubicBezTo>
                <a:cubicBezTo>
                  <a:pt x="12868" y="4326"/>
                  <a:pt x="12858" y="4297"/>
                  <a:pt x="12852" y="4267"/>
                </a:cubicBezTo>
                <a:cubicBezTo>
                  <a:pt x="12826" y="4117"/>
                  <a:pt x="12772" y="4025"/>
                  <a:pt x="12607" y="4021"/>
                </a:cubicBezTo>
                <a:cubicBezTo>
                  <a:pt x="12604" y="4020"/>
                  <a:pt x="12600" y="4020"/>
                  <a:pt x="12597" y="4020"/>
                </a:cubicBezTo>
                <a:close/>
                <a:moveTo>
                  <a:pt x="10659" y="5584"/>
                </a:moveTo>
                <a:cubicBezTo>
                  <a:pt x="10563" y="5584"/>
                  <a:pt x="10454" y="5675"/>
                  <a:pt x="10441" y="5757"/>
                </a:cubicBezTo>
                <a:cubicBezTo>
                  <a:pt x="10418" y="5908"/>
                  <a:pt x="10469" y="6011"/>
                  <a:pt x="10593" y="6048"/>
                </a:cubicBezTo>
                <a:cubicBezTo>
                  <a:pt x="10646" y="6064"/>
                  <a:pt x="10702" y="6067"/>
                  <a:pt x="10757" y="6076"/>
                </a:cubicBezTo>
                <a:cubicBezTo>
                  <a:pt x="10757" y="6074"/>
                  <a:pt x="10757" y="6070"/>
                  <a:pt x="10758" y="6068"/>
                </a:cubicBezTo>
                <a:cubicBezTo>
                  <a:pt x="10777" y="6068"/>
                  <a:pt x="10795" y="6069"/>
                  <a:pt x="10813" y="6069"/>
                </a:cubicBezTo>
                <a:cubicBezTo>
                  <a:pt x="10822" y="6069"/>
                  <a:pt x="10830" y="6069"/>
                  <a:pt x="10839" y="6068"/>
                </a:cubicBezTo>
                <a:cubicBezTo>
                  <a:pt x="10953" y="6063"/>
                  <a:pt x="11051" y="5988"/>
                  <a:pt x="11073" y="5884"/>
                </a:cubicBezTo>
                <a:cubicBezTo>
                  <a:pt x="11096" y="5767"/>
                  <a:pt x="11045" y="5643"/>
                  <a:pt x="10936" y="5607"/>
                </a:cubicBezTo>
                <a:cubicBezTo>
                  <a:pt x="10851" y="5581"/>
                  <a:pt x="10754" y="5586"/>
                  <a:pt x="10663" y="5584"/>
                </a:cubicBezTo>
                <a:cubicBezTo>
                  <a:pt x="10662" y="5584"/>
                  <a:pt x="10660" y="5584"/>
                  <a:pt x="10659" y="5584"/>
                </a:cubicBezTo>
                <a:close/>
                <a:moveTo>
                  <a:pt x="3394" y="6468"/>
                </a:moveTo>
                <a:cubicBezTo>
                  <a:pt x="3356" y="6468"/>
                  <a:pt x="3317" y="6469"/>
                  <a:pt x="3279" y="6472"/>
                </a:cubicBezTo>
                <a:cubicBezTo>
                  <a:pt x="3177" y="6479"/>
                  <a:pt x="3103" y="6550"/>
                  <a:pt x="3083" y="6651"/>
                </a:cubicBezTo>
                <a:cubicBezTo>
                  <a:pt x="3066" y="6741"/>
                  <a:pt x="3073" y="6848"/>
                  <a:pt x="3168" y="6900"/>
                </a:cubicBezTo>
                <a:cubicBezTo>
                  <a:pt x="3240" y="6939"/>
                  <a:pt x="3328" y="6947"/>
                  <a:pt x="3409" y="6971"/>
                </a:cubicBezTo>
                <a:cubicBezTo>
                  <a:pt x="3412" y="6965"/>
                  <a:pt x="3413" y="6958"/>
                  <a:pt x="3415" y="6953"/>
                </a:cubicBezTo>
                <a:cubicBezTo>
                  <a:pt x="3447" y="6953"/>
                  <a:pt x="3479" y="6954"/>
                  <a:pt x="3511" y="6954"/>
                </a:cubicBezTo>
                <a:cubicBezTo>
                  <a:pt x="3526" y="6954"/>
                  <a:pt x="3542" y="6954"/>
                  <a:pt x="3559" y="6953"/>
                </a:cubicBezTo>
                <a:cubicBezTo>
                  <a:pt x="3674" y="6946"/>
                  <a:pt x="3768" y="6862"/>
                  <a:pt x="3782" y="6760"/>
                </a:cubicBezTo>
                <a:cubicBezTo>
                  <a:pt x="3802" y="6622"/>
                  <a:pt x="3746" y="6514"/>
                  <a:pt x="3616" y="6488"/>
                </a:cubicBezTo>
                <a:cubicBezTo>
                  <a:pt x="3544" y="6473"/>
                  <a:pt x="3469" y="6468"/>
                  <a:pt x="3394" y="6468"/>
                </a:cubicBezTo>
                <a:close/>
                <a:moveTo>
                  <a:pt x="8484" y="2647"/>
                </a:moveTo>
                <a:cubicBezTo>
                  <a:pt x="8341" y="2647"/>
                  <a:pt x="8244" y="2765"/>
                  <a:pt x="8245" y="2859"/>
                </a:cubicBezTo>
                <a:cubicBezTo>
                  <a:pt x="8250" y="3476"/>
                  <a:pt x="8252" y="4094"/>
                  <a:pt x="8265" y="4709"/>
                </a:cubicBezTo>
                <a:cubicBezTo>
                  <a:pt x="8270" y="4897"/>
                  <a:pt x="8335" y="5073"/>
                  <a:pt x="8408" y="5243"/>
                </a:cubicBezTo>
                <a:cubicBezTo>
                  <a:pt x="8551" y="5573"/>
                  <a:pt x="8799" y="5831"/>
                  <a:pt x="9006" y="6115"/>
                </a:cubicBezTo>
                <a:cubicBezTo>
                  <a:pt x="9244" y="6442"/>
                  <a:pt x="9493" y="6759"/>
                  <a:pt x="9741" y="7076"/>
                </a:cubicBezTo>
                <a:cubicBezTo>
                  <a:pt x="9771" y="7115"/>
                  <a:pt x="9826" y="7152"/>
                  <a:pt x="9875" y="7164"/>
                </a:cubicBezTo>
                <a:cubicBezTo>
                  <a:pt x="9901" y="7169"/>
                  <a:pt x="9927" y="7173"/>
                  <a:pt x="9951" y="7173"/>
                </a:cubicBezTo>
                <a:cubicBezTo>
                  <a:pt x="10030" y="7173"/>
                  <a:pt x="10100" y="7140"/>
                  <a:pt x="10145" y="7057"/>
                </a:cubicBezTo>
                <a:cubicBezTo>
                  <a:pt x="10199" y="6958"/>
                  <a:pt x="10181" y="6862"/>
                  <a:pt x="10114" y="6776"/>
                </a:cubicBezTo>
                <a:cubicBezTo>
                  <a:pt x="9848" y="6424"/>
                  <a:pt x="9581" y="6071"/>
                  <a:pt x="9310" y="5723"/>
                </a:cubicBezTo>
                <a:cubicBezTo>
                  <a:pt x="9265" y="5665"/>
                  <a:pt x="9244" y="5612"/>
                  <a:pt x="9273" y="5538"/>
                </a:cubicBezTo>
                <a:cubicBezTo>
                  <a:pt x="9342" y="5364"/>
                  <a:pt x="9399" y="5185"/>
                  <a:pt x="9472" y="5012"/>
                </a:cubicBezTo>
                <a:cubicBezTo>
                  <a:pt x="9590" y="4731"/>
                  <a:pt x="9714" y="4456"/>
                  <a:pt x="9949" y="4245"/>
                </a:cubicBezTo>
                <a:cubicBezTo>
                  <a:pt x="10182" y="4035"/>
                  <a:pt x="10456" y="3930"/>
                  <a:pt x="10764" y="3910"/>
                </a:cubicBezTo>
                <a:cubicBezTo>
                  <a:pt x="10785" y="3908"/>
                  <a:pt x="10806" y="3908"/>
                  <a:pt x="10826" y="3908"/>
                </a:cubicBezTo>
                <a:cubicBezTo>
                  <a:pt x="11028" y="3908"/>
                  <a:pt x="11220" y="3970"/>
                  <a:pt x="11404" y="4054"/>
                </a:cubicBezTo>
                <a:cubicBezTo>
                  <a:pt x="11448" y="4074"/>
                  <a:pt x="11492" y="4084"/>
                  <a:pt x="11533" y="4084"/>
                </a:cubicBezTo>
                <a:cubicBezTo>
                  <a:pt x="11616" y="4084"/>
                  <a:pt x="11687" y="4043"/>
                  <a:pt x="11723" y="3967"/>
                </a:cubicBezTo>
                <a:cubicBezTo>
                  <a:pt x="11793" y="3823"/>
                  <a:pt x="11750" y="3691"/>
                  <a:pt x="11609" y="3620"/>
                </a:cubicBezTo>
                <a:cubicBezTo>
                  <a:pt x="11359" y="3493"/>
                  <a:pt x="11097" y="3432"/>
                  <a:pt x="10826" y="3432"/>
                </a:cubicBezTo>
                <a:cubicBezTo>
                  <a:pt x="10726" y="3432"/>
                  <a:pt x="10624" y="3441"/>
                  <a:pt x="10521" y="3457"/>
                </a:cubicBezTo>
                <a:cubicBezTo>
                  <a:pt x="10026" y="3536"/>
                  <a:pt x="9640" y="3787"/>
                  <a:pt x="9353" y="4192"/>
                </a:cubicBezTo>
                <a:cubicBezTo>
                  <a:pt x="9149" y="4483"/>
                  <a:pt x="9032" y="4816"/>
                  <a:pt x="8898" y="5146"/>
                </a:cubicBezTo>
                <a:cubicBezTo>
                  <a:pt x="8888" y="5127"/>
                  <a:pt x="8873" y="5113"/>
                  <a:pt x="8865" y="5096"/>
                </a:cubicBezTo>
                <a:cubicBezTo>
                  <a:pt x="8755" y="4861"/>
                  <a:pt x="8712" y="4614"/>
                  <a:pt x="8712" y="4358"/>
                </a:cubicBezTo>
                <a:lnTo>
                  <a:pt x="8712" y="2874"/>
                </a:lnTo>
                <a:cubicBezTo>
                  <a:pt x="8712" y="2747"/>
                  <a:pt x="8624" y="2656"/>
                  <a:pt x="8503" y="2647"/>
                </a:cubicBezTo>
                <a:cubicBezTo>
                  <a:pt x="8497" y="2647"/>
                  <a:pt x="8490" y="2647"/>
                  <a:pt x="8484" y="2647"/>
                </a:cubicBezTo>
                <a:close/>
                <a:moveTo>
                  <a:pt x="7075" y="0"/>
                </a:moveTo>
                <a:cubicBezTo>
                  <a:pt x="6932" y="53"/>
                  <a:pt x="6893" y="156"/>
                  <a:pt x="6893" y="304"/>
                </a:cubicBezTo>
                <a:cubicBezTo>
                  <a:pt x="6896" y="1558"/>
                  <a:pt x="6896" y="2812"/>
                  <a:pt x="6895" y="4065"/>
                </a:cubicBezTo>
                <a:cubicBezTo>
                  <a:pt x="6895" y="4270"/>
                  <a:pt x="6893" y="4476"/>
                  <a:pt x="6875" y="4681"/>
                </a:cubicBezTo>
                <a:cubicBezTo>
                  <a:pt x="6860" y="4839"/>
                  <a:pt x="6810" y="4993"/>
                  <a:pt x="6723" y="5124"/>
                </a:cubicBezTo>
                <a:cubicBezTo>
                  <a:pt x="6608" y="4875"/>
                  <a:pt x="6499" y="4627"/>
                  <a:pt x="6378" y="4384"/>
                </a:cubicBezTo>
                <a:cubicBezTo>
                  <a:pt x="6272" y="4172"/>
                  <a:pt x="6125" y="3987"/>
                  <a:pt x="5938" y="3836"/>
                </a:cubicBezTo>
                <a:cubicBezTo>
                  <a:pt x="5602" y="3565"/>
                  <a:pt x="5230" y="3435"/>
                  <a:pt x="4821" y="3435"/>
                </a:cubicBezTo>
                <a:cubicBezTo>
                  <a:pt x="4726" y="3435"/>
                  <a:pt x="4629" y="3442"/>
                  <a:pt x="4530" y="3456"/>
                </a:cubicBezTo>
                <a:cubicBezTo>
                  <a:pt x="4115" y="3516"/>
                  <a:pt x="3775" y="3712"/>
                  <a:pt x="3491" y="4011"/>
                </a:cubicBezTo>
                <a:cubicBezTo>
                  <a:pt x="3422" y="4083"/>
                  <a:pt x="3394" y="4209"/>
                  <a:pt x="3438" y="4290"/>
                </a:cubicBezTo>
                <a:cubicBezTo>
                  <a:pt x="3485" y="4381"/>
                  <a:pt x="3555" y="4433"/>
                  <a:pt x="3665" y="4433"/>
                </a:cubicBezTo>
                <a:cubicBezTo>
                  <a:pt x="3668" y="4433"/>
                  <a:pt x="3671" y="4433"/>
                  <a:pt x="3674" y="4433"/>
                </a:cubicBezTo>
                <a:cubicBezTo>
                  <a:pt x="3769" y="4431"/>
                  <a:pt x="3815" y="4368"/>
                  <a:pt x="3873" y="4313"/>
                </a:cubicBezTo>
                <a:cubicBezTo>
                  <a:pt x="4135" y="4063"/>
                  <a:pt x="4434" y="3913"/>
                  <a:pt x="4785" y="3913"/>
                </a:cubicBezTo>
                <a:cubicBezTo>
                  <a:pt x="4846" y="3913"/>
                  <a:pt x="4908" y="3918"/>
                  <a:pt x="4971" y="3927"/>
                </a:cubicBezTo>
                <a:cubicBezTo>
                  <a:pt x="5344" y="3979"/>
                  <a:pt x="5645" y="4150"/>
                  <a:pt x="5857" y="4462"/>
                </a:cubicBezTo>
                <a:cubicBezTo>
                  <a:pt x="6049" y="4743"/>
                  <a:pt x="6167" y="5060"/>
                  <a:pt x="6288" y="5375"/>
                </a:cubicBezTo>
                <a:cubicBezTo>
                  <a:pt x="6354" y="5544"/>
                  <a:pt x="6362" y="5671"/>
                  <a:pt x="6225" y="5826"/>
                </a:cubicBezTo>
                <a:cubicBezTo>
                  <a:pt x="5964" y="6126"/>
                  <a:pt x="5739" y="6456"/>
                  <a:pt x="5498" y="6773"/>
                </a:cubicBezTo>
                <a:cubicBezTo>
                  <a:pt x="5402" y="6903"/>
                  <a:pt x="5432" y="7044"/>
                  <a:pt x="5542" y="7133"/>
                </a:cubicBezTo>
                <a:cubicBezTo>
                  <a:pt x="5578" y="7162"/>
                  <a:pt x="5623" y="7175"/>
                  <a:pt x="5670" y="7175"/>
                </a:cubicBezTo>
                <a:cubicBezTo>
                  <a:pt x="5750" y="7175"/>
                  <a:pt x="5835" y="7137"/>
                  <a:pt x="5885" y="7070"/>
                </a:cubicBezTo>
                <a:cubicBezTo>
                  <a:pt x="6068" y="6826"/>
                  <a:pt x="6254" y="6583"/>
                  <a:pt x="6438" y="6338"/>
                </a:cubicBezTo>
                <a:cubicBezTo>
                  <a:pt x="6663" y="6038"/>
                  <a:pt x="6896" y="5743"/>
                  <a:pt x="7105" y="5426"/>
                </a:cubicBezTo>
                <a:cubicBezTo>
                  <a:pt x="7275" y="5175"/>
                  <a:pt x="7362" y="4887"/>
                  <a:pt x="7362" y="4584"/>
                </a:cubicBezTo>
                <a:cubicBezTo>
                  <a:pt x="7365" y="3157"/>
                  <a:pt x="7362" y="1729"/>
                  <a:pt x="7365" y="303"/>
                </a:cubicBezTo>
                <a:cubicBezTo>
                  <a:pt x="7368" y="153"/>
                  <a:pt x="7324" y="52"/>
                  <a:pt x="7183" y="0"/>
                </a:cubicBezTo>
                <a:close/>
                <a:moveTo>
                  <a:pt x="4581" y="6930"/>
                </a:moveTo>
                <a:cubicBezTo>
                  <a:pt x="4567" y="6930"/>
                  <a:pt x="4553" y="6930"/>
                  <a:pt x="4539" y="6932"/>
                </a:cubicBezTo>
                <a:cubicBezTo>
                  <a:pt x="4422" y="6942"/>
                  <a:pt x="4325" y="7044"/>
                  <a:pt x="4338" y="7188"/>
                </a:cubicBezTo>
                <a:cubicBezTo>
                  <a:pt x="4356" y="7360"/>
                  <a:pt x="4379" y="7534"/>
                  <a:pt x="4428" y="7698"/>
                </a:cubicBezTo>
                <a:cubicBezTo>
                  <a:pt x="4524" y="8030"/>
                  <a:pt x="4717" y="8298"/>
                  <a:pt x="4988" y="8514"/>
                </a:cubicBezTo>
                <a:cubicBezTo>
                  <a:pt x="5275" y="8742"/>
                  <a:pt x="5599" y="8860"/>
                  <a:pt x="5964" y="8877"/>
                </a:cubicBezTo>
                <a:cubicBezTo>
                  <a:pt x="5993" y="8877"/>
                  <a:pt x="6020" y="8878"/>
                  <a:pt x="6046" y="8878"/>
                </a:cubicBezTo>
                <a:cubicBezTo>
                  <a:pt x="6059" y="8878"/>
                  <a:pt x="6072" y="8878"/>
                  <a:pt x="6085" y="8877"/>
                </a:cubicBezTo>
                <a:cubicBezTo>
                  <a:pt x="6187" y="8874"/>
                  <a:pt x="6295" y="8785"/>
                  <a:pt x="6284" y="8634"/>
                </a:cubicBezTo>
                <a:cubicBezTo>
                  <a:pt x="6277" y="8512"/>
                  <a:pt x="6190" y="8410"/>
                  <a:pt x="6079" y="8409"/>
                </a:cubicBezTo>
                <a:cubicBezTo>
                  <a:pt x="5915" y="8406"/>
                  <a:pt x="5756" y="8380"/>
                  <a:pt x="5605" y="8318"/>
                </a:cubicBezTo>
                <a:cubicBezTo>
                  <a:pt x="5269" y="8182"/>
                  <a:pt x="5037" y="7943"/>
                  <a:pt x="4902" y="7610"/>
                </a:cubicBezTo>
                <a:cubicBezTo>
                  <a:pt x="4847" y="7473"/>
                  <a:pt x="4823" y="7329"/>
                  <a:pt x="4820" y="7179"/>
                </a:cubicBezTo>
                <a:cubicBezTo>
                  <a:pt x="4817" y="7043"/>
                  <a:pt x="4758" y="6930"/>
                  <a:pt x="4581" y="6930"/>
                </a:cubicBezTo>
                <a:close/>
                <a:moveTo>
                  <a:pt x="11033" y="6934"/>
                </a:moveTo>
                <a:cubicBezTo>
                  <a:pt x="10869" y="6934"/>
                  <a:pt x="10770" y="7013"/>
                  <a:pt x="10766" y="7151"/>
                </a:cubicBezTo>
                <a:cubicBezTo>
                  <a:pt x="10757" y="7547"/>
                  <a:pt x="10611" y="7876"/>
                  <a:pt x="10302" y="8129"/>
                </a:cubicBezTo>
                <a:cubicBezTo>
                  <a:pt x="10078" y="8312"/>
                  <a:pt x="9822" y="8402"/>
                  <a:pt x="9539" y="8409"/>
                </a:cubicBezTo>
                <a:cubicBezTo>
                  <a:pt x="9431" y="8410"/>
                  <a:pt x="9356" y="8453"/>
                  <a:pt x="9314" y="8546"/>
                </a:cubicBezTo>
                <a:cubicBezTo>
                  <a:pt x="9270" y="8646"/>
                  <a:pt x="9299" y="8778"/>
                  <a:pt x="9378" y="8824"/>
                </a:cubicBezTo>
                <a:cubicBezTo>
                  <a:pt x="9443" y="8863"/>
                  <a:pt x="9522" y="8874"/>
                  <a:pt x="9595" y="8899"/>
                </a:cubicBezTo>
                <a:cubicBezTo>
                  <a:pt x="9597" y="8894"/>
                  <a:pt x="9601" y="8889"/>
                  <a:pt x="9603" y="8886"/>
                </a:cubicBezTo>
                <a:cubicBezTo>
                  <a:pt x="9669" y="8877"/>
                  <a:pt x="9738" y="8870"/>
                  <a:pt x="9804" y="8860"/>
                </a:cubicBezTo>
                <a:cubicBezTo>
                  <a:pt x="10224" y="8798"/>
                  <a:pt x="10567" y="8600"/>
                  <a:pt x="10838" y="8276"/>
                </a:cubicBezTo>
                <a:cubicBezTo>
                  <a:pt x="11110" y="7950"/>
                  <a:pt x="11247" y="7580"/>
                  <a:pt x="11234" y="7155"/>
                </a:cubicBezTo>
                <a:cubicBezTo>
                  <a:pt x="11231" y="7028"/>
                  <a:pt x="11153" y="6936"/>
                  <a:pt x="11042" y="6934"/>
                </a:cubicBezTo>
                <a:cubicBezTo>
                  <a:pt x="11039" y="6934"/>
                  <a:pt x="11036" y="6934"/>
                  <a:pt x="11033" y="6934"/>
                </a:cubicBezTo>
                <a:close/>
                <a:moveTo>
                  <a:pt x="3826" y="8010"/>
                </a:moveTo>
                <a:cubicBezTo>
                  <a:pt x="3765" y="8010"/>
                  <a:pt x="3698" y="8029"/>
                  <a:pt x="3657" y="8067"/>
                </a:cubicBezTo>
                <a:cubicBezTo>
                  <a:pt x="3565" y="8151"/>
                  <a:pt x="3565" y="8266"/>
                  <a:pt x="3563" y="8430"/>
                </a:cubicBezTo>
                <a:cubicBezTo>
                  <a:pt x="3553" y="8747"/>
                  <a:pt x="3817" y="9043"/>
                  <a:pt x="4158" y="9105"/>
                </a:cubicBezTo>
                <a:cubicBezTo>
                  <a:pt x="4182" y="9109"/>
                  <a:pt x="4207" y="9111"/>
                  <a:pt x="4231" y="9111"/>
                </a:cubicBezTo>
                <a:cubicBezTo>
                  <a:pt x="4301" y="9111"/>
                  <a:pt x="4373" y="9095"/>
                  <a:pt x="4435" y="9072"/>
                </a:cubicBezTo>
                <a:cubicBezTo>
                  <a:pt x="4517" y="9038"/>
                  <a:pt x="4557" y="8913"/>
                  <a:pt x="4517" y="8791"/>
                </a:cubicBezTo>
                <a:cubicBezTo>
                  <a:pt x="4490" y="8701"/>
                  <a:pt x="4410" y="8648"/>
                  <a:pt x="4298" y="8642"/>
                </a:cubicBezTo>
                <a:cubicBezTo>
                  <a:pt x="4148" y="8636"/>
                  <a:pt x="3991" y="8461"/>
                  <a:pt x="4046" y="8319"/>
                </a:cubicBezTo>
                <a:cubicBezTo>
                  <a:pt x="4083" y="8217"/>
                  <a:pt x="4020" y="8087"/>
                  <a:pt x="3931" y="8034"/>
                </a:cubicBezTo>
                <a:cubicBezTo>
                  <a:pt x="3903" y="8018"/>
                  <a:pt x="3866" y="8010"/>
                  <a:pt x="3826" y="8010"/>
                </a:cubicBezTo>
                <a:close/>
                <a:moveTo>
                  <a:pt x="11762" y="8011"/>
                </a:moveTo>
                <a:cubicBezTo>
                  <a:pt x="11748" y="8011"/>
                  <a:pt x="11734" y="8012"/>
                  <a:pt x="11720" y="8014"/>
                </a:cubicBezTo>
                <a:cubicBezTo>
                  <a:pt x="11632" y="8027"/>
                  <a:pt x="11527" y="8109"/>
                  <a:pt x="11540" y="8240"/>
                </a:cubicBezTo>
                <a:cubicBezTo>
                  <a:pt x="11542" y="8286"/>
                  <a:pt x="11540" y="8331"/>
                  <a:pt x="11540" y="8376"/>
                </a:cubicBezTo>
                <a:cubicBezTo>
                  <a:pt x="11540" y="8531"/>
                  <a:pt x="11436" y="8634"/>
                  <a:pt x="11282" y="8646"/>
                </a:cubicBezTo>
                <a:cubicBezTo>
                  <a:pt x="11234" y="8649"/>
                  <a:pt x="11181" y="8664"/>
                  <a:pt x="11145" y="8693"/>
                </a:cubicBezTo>
                <a:cubicBezTo>
                  <a:pt x="11054" y="8763"/>
                  <a:pt x="11025" y="8877"/>
                  <a:pt x="11074" y="8979"/>
                </a:cubicBezTo>
                <a:cubicBezTo>
                  <a:pt x="11114" y="9067"/>
                  <a:pt x="11182" y="9118"/>
                  <a:pt x="11258" y="9118"/>
                </a:cubicBezTo>
                <a:cubicBezTo>
                  <a:pt x="11269" y="9118"/>
                  <a:pt x="11280" y="9117"/>
                  <a:pt x="11292" y="9115"/>
                </a:cubicBezTo>
                <a:cubicBezTo>
                  <a:pt x="11563" y="9112"/>
                  <a:pt x="11747" y="9004"/>
                  <a:pt x="11888" y="8809"/>
                </a:cubicBezTo>
                <a:cubicBezTo>
                  <a:pt x="12022" y="8622"/>
                  <a:pt x="12047" y="8413"/>
                  <a:pt x="12005" y="8194"/>
                </a:cubicBezTo>
                <a:cubicBezTo>
                  <a:pt x="11984" y="8086"/>
                  <a:pt x="11881" y="8011"/>
                  <a:pt x="11762" y="8011"/>
                </a:cubicBezTo>
                <a:close/>
                <a:moveTo>
                  <a:pt x="3109" y="4789"/>
                </a:moveTo>
                <a:cubicBezTo>
                  <a:pt x="3026" y="4789"/>
                  <a:pt x="2942" y="4827"/>
                  <a:pt x="2902" y="4894"/>
                </a:cubicBezTo>
                <a:cubicBezTo>
                  <a:pt x="2577" y="5416"/>
                  <a:pt x="2255" y="5939"/>
                  <a:pt x="2010" y="6504"/>
                </a:cubicBezTo>
                <a:cubicBezTo>
                  <a:pt x="1851" y="6873"/>
                  <a:pt x="1682" y="7239"/>
                  <a:pt x="1554" y="7619"/>
                </a:cubicBezTo>
                <a:cubicBezTo>
                  <a:pt x="1390" y="8108"/>
                  <a:pt x="1265" y="8606"/>
                  <a:pt x="1123" y="9103"/>
                </a:cubicBezTo>
                <a:cubicBezTo>
                  <a:pt x="1080" y="9253"/>
                  <a:pt x="1194" y="9399"/>
                  <a:pt x="1352" y="9407"/>
                </a:cubicBezTo>
                <a:cubicBezTo>
                  <a:pt x="1394" y="9396"/>
                  <a:pt x="1439" y="9390"/>
                  <a:pt x="1476" y="9370"/>
                </a:cubicBezTo>
                <a:cubicBezTo>
                  <a:pt x="1583" y="9319"/>
                  <a:pt x="1583" y="9214"/>
                  <a:pt x="1610" y="9119"/>
                </a:cubicBezTo>
                <a:cubicBezTo>
                  <a:pt x="1730" y="8690"/>
                  <a:pt x="1841" y="8253"/>
                  <a:pt x="1988" y="7832"/>
                </a:cubicBezTo>
                <a:cubicBezTo>
                  <a:pt x="2129" y="7429"/>
                  <a:pt x="2295" y="7032"/>
                  <a:pt x="2472" y="6643"/>
                </a:cubicBezTo>
                <a:cubicBezTo>
                  <a:pt x="2707" y="6129"/>
                  <a:pt x="2995" y="5643"/>
                  <a:pt x="3304" y="5169"/>
                </a:cubicBezTo>
                <a:cubicBezTo>
                  <a:pt x="3390" y="5038"/>
                  <a:pt x="3347" y="4903"/>
                  <a:pt x="3249" y="4832"/>
                </a:cubicBezTo>
                <a:cubicBezTo>
                  <a:pt x="3209" y="4802"/>
                  <a:pt x="3159" y="4789"/>
                  <a:pt x="3109" y="4789"/>
                </a:cubicBezTo>
                <a:close/>
                <a:moveTo>
                  <a:pt x="13304" y="6177"/>
                </a:moveTo>
                <a:cubicBezTo>
                  <a:pt x="13290" y="6177"/>
                  <a:pt x="13275" y="6179"/>
                  <a:pt x="13262" y="6182"/>
                </a:cubicBezTo>
                <a:cubicBezTo>
                  <a:pt x="13142" y="6211"/>
                  <a:pt x="13067" y="6293"/>
                  <a:pt x="13074" y="6406"/>
                </a:cubicBezTo>
                <a:cubicBezTo>
                  <a:pt x="13077" y="6472"/>
                  <a:pt x="13096" y="6544"/>
                  <a:pt x="13126" y="6604"/>
                </a:cubicBezTo>
                <a:cubicBezTo>
                  <a:pt x="13364" y="7097"/>
                  <a:pt x="13567" y="7602"/>
                  <a:pt x="13727" y="8123"/>
                </a:cubicBezTo>
                <a:cubicBezTo>
                  <a:pt x="13835" y="8478"/>
                  <a:pt x="13929" y="8838"/>
                  <a:pt x="14022" y="9197"/>
                </a:cubicBezTo>
                <a:cubicBezTo>
                  <a:pt x="14054" y="9319"/>
                  <a:pt x="14138" y="9415"/>
                  <a:pt x="14240" y="9415"/>
                </a:cubicBezTo>
                <a:cubicBezTo>
                  <a:pt x="14246" y="9415"/>
                  <a:pt x="14252" y="9415"/>
                  <a:pt x="14257" y="9415"/>
                </a:cubicBezTo>
                <a:cubicBezTo>
                  <a:pt x="14400" y="9400"/>
                  <a:pt x="14497" y="9328"/>
                  <a:pt x="14491" y="9162"/>
                </a:cubicBezTo>
                <a:cubicBezTo>
                  <a:pt x="14491" y="9139"/>
                  <a:pt x="14497" y="9115"/>
                  <a:pt x="14491" y="9090"/>
                </a:cubicBezTo>
                <a:cubicBezTo>
                  <a:pt x="14414" y="8788"/>
                  <a:pt x="14344" y="8482"/>
                  <a:pt x="14252" y="8182"/>
                </a:cubicBezTo>
                <a:cubicBezTo>
                  <a:pt x="14155" y="7864"/>
                  <a:pt x="14044" y="7548"/>
                  <a:pt x="13922" y="7239"/>
                </a:cubicBezTo>
                <a:cubicBezTo>
                  <a:pt x="13796" y="6920"/>
                  <a:pt x="13648" y="6610"/>
                  <a:pt x="13507" y="6299"/>
                </a:cubicBezTo>
                <a:cubicBezTo>
                  <a:pt x="13473" y="6225"/>
                  <a:pt x="13384" y="6177"/>
                  <a:pt x="13304" y="6177"/>
                </a:cubicBezTo>
                <a:close/>
                <a:moveTo>
                  <a:pt x="12710" y="9034"/>
                </a:moveTo>
                <a:cubicBezTo>
                  <a:pt x="12691" y="9034"/>
                  <a:pt x="12672" y="9036"/>
                  <a:pt x="12653" y="9038"/>
                </a:cubicBezTo>
                <a:lnTo>
                  <a:pt x="12534" y="9038"/>
                </a:lnTo>
                <a:cubicBezTo>
                  <a:pt x="12407" y="9040"/>
                  <a:pt x="12313" y="9136"/>
                  <a:pt x="12313" y="9266"/>
                </a:cubicBezTo>
                <a:cubicBezTo>
                  <a:pt x="12313" y="9412"/>
                  <a:pt x="12401" y="9505"/>
                  <a:pt x="12537" y="9507"/>
                </a:cubicBezTo>
                <a:lnTo>
                  <a:pt x="12717" y="9507"/>
                </a:lnTo>
                <a:cubicBezTo>
                  <a:pt x="12887" y="9507"/>
                  <a:pt x="12995" y="9325"/>
                  <a:pt x="12923" y="9172"/>
                </a:cubicBezTo>
                <a:cubicBezTo>
                  <a:pt x="12872" y="9067"/>
                  <a:pt x="12793" y="9034"/>
                  <a:pt x="12710" y="9034"/>
                </a:cubicBezTo>
                <a:close/>
                <a:moveTo>
                  <a:pt x="3567" y="9848"/>
                </a:moveTo>
                <a:cubicBezTo>
                  <a:pt x="3516" y="9848"/>
                  <a:pt x="3465" y="9848"/>
                  <a:pt x="3415" y="9850"/>
                </a:cubicBezTo>
                <a:cubicBezTo>
                  <a:pt x="3279" y="9853"/>
                  <a:pt x="3193" y="9954"/>
                  <a:pt x="3190" y="10083"/>
                </a:cubicBezTo>
                <a:cubicBezTo>
                  <a:pt x="3186" y="10213"/>
                  <a:pt x="3289" y="10315"/>
                  <a:pt x="3413" y="10318"/>
                </a:cubicBezTo>
                <a:lnTo>
                  <a:pt x="3719" y="10318"/>
                </a:lnTo>
                <a:cubicBezTo>
                  <a:pt x="3841" y="10318"/>
                  <a:pt x="3949" y="10214"/>
                  <a:pt x="3942" y="10095"/>
                </a:cubicBezTo>
                <a:cubicBezTo>
                  <a:pt x="3935" y="9961"/>
                  <a:pt x="3860" y="9853"/>
                  <a:pt x="3719" y="9850"/>
                </a:cubicBezTo>
                <a:cubicBezTo>
                  <a:pt x="3668" y="9848"/>
                  <a:pt x="3617" y="9848"/>
                  <a:pt x="3567" y="9848"/>
                </a:cubicBezTo>
                <a:close/>
                <a:moveTo>
                  <a:pt x="10668" y="9850"/>
                </a:moveTo>
                <a:cubicBezTo>
                  <a:pt x="10518" y="9850"/>
                  <a:pt x="10441" y="9933"/>
                  <a:pt x="10441" y="10102"/>
                </a:cubicBezTo>
                <a:cubicBezTo>
                  <a:pt x="10441" y="10239"/>
                  <a:pt x="10524" y="10315"/>
                  <a:pt x="10662" y="10318"/>
                </a:cubicBezTo>
                <a:lnTo>
                  <a:pt x="11014" y="10318"/>
                </a:lnTo>
                <a:cubicBezTo>
                  <a:pt x="11150" y="10318"/>
                  <a:pt x="11234" y="10235"/>
                  <a:pt x="11234" y="10103"/>
                </a:cubicBezTo>
                <a:cubicBezTo>
                  <a:pt x="11234" y="9941"/>
                  <a:pt x="11155" y="9851"/>
                  <a:pt x="11009" y="9850"/>
                </a:cubicBezTo>
                <a:close/>
                <a:moveTo>
                  <a:pt x="5146" y="10876"/>
                </a:moveTo>
                <a:cubicBezTo>
                  <a:pt x="5094" y="10876"/>
                  <a:pt x="5042" y="10879"/>
                  <a:pt x="4991" y="10884"/>
                </a:cubicBezTo>
                <a:cubicBezTo>
                  <a:pt x="4876" y="10897"/>
                  <a:pt x="4813" y="10988"/>
                  <a:pt x="4807" y="11091"/>
                </a:cubicBezTo>
                <a:cubicBezTo>
                  <a:pt x="4802" y="11223"/>
                  <a:pt x="4847" y="11307"/>
                  <a:pt x="4968" y="11344"/>
                </a:cubicBezTo>
                <a:cubicBezTo>
                  <a:pt x="5034" y="11366"/>
                  <a:pt x="5108" y="11359"/>
                  <a:pt x="5179" y="11364"/>
                </a:cubicBezTo>
                <a:lnTo>
                  <a:pt x="5179" y="11359"/>
                </a:lnTo>
                <a:lnTo>
                  <a:pt x="5314" y="11359"/>
                </a:lnTo>
                <a:cubicBezTo>
                  <a:pt x="5418" y="11357"/>
                  <a:pt x="5532" y="11274"/>
                  <a:pt x="5546" y="11187"/>
                </a:cubicBezTo>
                <a:cubicBezTo>
                  <a:pt x="5571" y="11033"/>
                  <a:pt x="5523" y="10919"/>
                  <a:pt x="5389" y="10896"/>
                </a:cubicBezTo>
                <a:cubicBezTo>
                  <a:pt x="5310" y="10883"/>
                  <a:pt x="5228" y="10876"/>
                  <a:pt x="5146" y="10876"/>
                </a:cubicBezTo>
                <a:close/>
                <a:moveTo>
                  <a:pt x="11552" y="11269"/>
                </a:moveTo>
                <a:cubicBezTo>
                  <a:pt x="11485" y="11269"/>
                  <a:pt x="11418" y="11270"/>
                  <a:pt x="11349" y="11272"/>
                </a:cubicBezTo>
                <a:cubicBezTo>
                  <a:pt x="11269" y="11274"/>
                  <a:pt x="11163" y="11363"/>
                  <a:pt x="11148" y="11432"/>
                </a:cubicBezTo>
                <a:cubicBezTo>
                  <a:pt x="11122" y="11536"/>
                  <a:pt x="11153" y="11666"/>
                  <a:pt x="11237" y="11699"/>
                </a:cubicBezTo>
                <a:cubicBezTo>
                  <a:pt x="11320" y="11733"/>
                  <a:pt x="11417" y="11738"/>
                  <a:pt x="11506" y="11755"/>
                </a:cubicBezTo>
                <a:cubicBezTo>
                  <a:pt x="11508" y="11749"/>
                  <a:pt x="11508" y="11745"/>
                  <a:pt x="11511" y="11739"/>
                </a:cubicBezTo>
                <a:lnTo>
                  <a:pt x="11681" y="11739"/>
                </a:lnTo>
                <a:cubicBezTo>
                  <a:pt x="11793" y="11739"/>
                  <a:pt x="11895" y="11641"/>
                  <a:pt x="11901" y="11529"/>
                </a:cubicBezTo>
                <a:cubicBezTo>
                  <a:pt x="11908" y="11396"/>
                  <a:pt x="11818" y="11278"/>
                  <a:pt x="11699" y="11272"/>
                </a:cubicBezTo>
                <a:cubicBezTo>
                  <a:pt x="11650" y="11270"/>
                  <a:pt x="11601" y="11269"/>
                  <a:pt x="11552" y="11269"/>
                </a:cubicBezTo>
                <a:close/>
                <a:moveTo>
                  <a:pt x="14260" y="10838"/>
                </a:moveTo>
                <a:cubicBezTo>
                  <a:pt x="14534" y="10838"/>
                  <a:pt x="14747" y="11101"/>
                  <a:pt x="14726" y="11307"/>
                </a:cubicBezTo>
                <a:cubicBezTo>
                  <a:pt x="14727" y="11610"/>
                  <a:pt x="14497" y="11788"/>
                  <a:pt x="14263" y="11788"/>
                </a:cubicBezTo>
                <a:cubicBezTo>
                  <a:pt x="14261" y="11788"/>
                  <a:pt x="14259" y="11788"/>
                  <a:pt x="14257" y="11788"/>
                </a:cubicBezTo>
                <a:cubicBezTo>
                  <a:pt x="13998" y="11784"/>
                  <a:pt x="13795" y="11583"/>
                  <a:pt x="13790" y="11302"/>
                </a:cubicBezTo>
                <a:cubicBezTo>
                  <a:pt x="13789" y="11052"/>
                  <a:pt x="14008" y="10838"/>
                  <a:pt x="14260" y="10838"/>
                </a:cubicBezTo>
                <a:close/>
                <a:moveTo>
                  <a:pt x="1409" y="10838"/>
                </a:moveTo>
                <a:cubicBezTo>
                  <a:pt x="1620" y="10838"/>
                  <a:pt x="1858" y="11048"/>
                  <a:pt x="1854" y="11305"/>
                </a:cubicBezTo>
                <a:cubicBezTo>
                  <a:pt x="1851" y="11583"/>
                  <a:pt x="1644" y="11789"/>
                  <a:pt x="1377" y="11791"/>
                </a:cubicBezTo>
                <a:cubicBezTo>
                  <a:pt x="1376" y="11791"/>
                  <a:pt x="1375" y="11791"/>
                  <a:pt x="1374" y="11791"/>
                </a:cubicBezTo>
                <a:cubicBezTo>
                  <a:pt x="1123" y="11791"/>
                  <a:pt x="909" y="11582"/>
                  <a:pt x="901" y="11310"/>
                </a:cubicBezTo>
                <a:cubicBezTo>
                  <a:pt x="899" y="11089"/>
                  <a:pt x="1096" y="10839"/>
                  <a:pt x="1350" y="10839"/>
                </a:cubicBezTo>
                <a:cubicBezTo>
                  <a:pt x="1359" y="10839"/>
                  <a:pt x="1367" y="10839"/>
                  <a:pt x="1376" y="10840"/>
                </a:cubicBezTo>
                <a:cubicBezTo>
                  <a:pt x="1387" y="10839"/>
                  <a:pt x="1398" y="10838"/>
                  <a:pt x="1409" y="10838"/>
                </a:cubicBezTo>
                <a:close/>
                <a:moveTo>
                  <a:pt x="7777" y="6412"/>
                </a:moveTo>
                <a:cubicBezTo>
                  <a:pt x="7676" y="6412"/>
                  <a:pt x="7577" y="6442"/>
                  <a:pt x="7493" y="6509"/>
                </a:cubicBezTo>
                <a:cubicBezTo>
                  <a:pt x="7259" y="6698"/>
                  <a:pt x="7030" y="6897"/>
                  <a:pt x="6801" y="7093"/>
                </a:cubicBezTo>
                <a:cubicBezTo>
                  <a:pt x="6598" y="7266"/>
                  <a:pt x="6398" y="7440"/>
                  <a:pt x="6192" y="7610"/>
                </a:cubicBezTo>
                <a:cubicBezTo>
                  <a:pt x="6088" y="7697"/>
                  <a:pt x="6048" y="7870"/>
                  <a:pt x="6117" y="7962"/>
                </a:cubicBezTo>
                <a:cubicBezTo>
                  <a:pt x="6173" y="8036"/>
                  <a:pt x="6243" y="8071"/>
                  <a:pt x="6315" y="8071"/>
                </a:cubicBezTo>
                <a:cubicBezTo>
                  <a:pt x="6364" y="8071"/>
                  <a:pt x="6414" y="8054"/>
                  <a:pt x="6461" y="8024"/>
                </a:cubicBezTo>
                <a:cubicBezTo>
                  <a:pt x="6509" y="7994"/>
                  <a:pt x="6550" y="7950"/>
                  <a:pt x="6608" y="7901"/>
                </a:cubicBezTo>
                <a:lnTo>
                  <a:pt x="6608" y="8005"/>
                </a:lnTo>
                <a:cubicBezTo>
                  <a:pt x="6608" y="8397"/>
                  <a:pt x="6612" y="8791"/>
                  <a:pt x="6607" y="9183"/>
                </a:cubicBezTo>
                <a:cubicBezTo>
                  <a:pt x="6605" y="9339"/>
                  <a:pt x="6714" y="9432"/>
                  <a:pt x="6830" y="9432"/>
                </a:cubicBezTo>
                <a:cubicBezTo>
                  <a:pt x="6832" y="9432"/>
                  <a:pt x="6834" y="9432"/>
                  <a:pt x="6836" y="9432"/>
                </a:cubicBezTo>
                <a:cubicBezTo>
                  <a:pt x="6973" y="9428"/>
                  <a:pt x="7078" y="9338"/>
                  <a:pt x="7076" y="9184"/>
                </a:cubicBezTo>
                <a:cubicBezTo>
                  <a:pt x="7074" y="8651"/>
                  <a:pt x="7076" y="8116"/>
                  <a:pt x="7074" y="7583"/>
                </a:cubicBezTo>
                <a:cubicBezTo>
                  <a:pt x="7074" y="7509"/>
                  <a:pt x="7102" y="7466"/>
                  <a:pt x="7153" y="7424"/>
                </a:cubicBezTo>
                <a:cubicBezTo>
                  <a:pt x="7223" y="7367"/>
                  <a:pt x="7293" y="7308"/>
                  <a:pt x="7363" y="7249"/>
                </a:cubicBezTo>
                <a:cubicBezTo>
                  <a:pt x="7494" y="7136"/>
                  <a:pt x="7623" y="7022"/>
                  <a:pt x="7757" y="6913"/>
                </a:cubicBezTo>
                <a:cubicBezTo>
                  <a:pt x="7762" y="6908"/>
                  <a:pt x="7772" y="6906"/>
                  <a:pt x="7784" y="6906"/>
                </a:cubicBezTo>
                <a:cubicBezTo>
                  <a:pt x="7799" y="6906"/>
                  <a:pt x="7815" y="6910"/>
                  <a:pt x="7823" y="6917"/>
                </a:cubicBezTo>
                <a:cubicBezTo>
                  <a:pt x="7873" y="6953"/>
                  <a:pt x="7918" y="6996"/>
                  <a:pt x="7964" y="7037"/>
                </a:cubicBezTo>
                <a:cubicBezTo>
                  <a:pt x="8120" y="7174"/>
                  <a:pt x="8277" y="7313"/>
                  <a:pt x="8431" y="7449"/>
                </a:cubicBezTo>
                <a:cubicBezTo>
                  <a:pt x="8496" y="7509"/>
                  <a:pt x="8538" y="7570"/>
                  <a:pt x="8538" y="7671"/>
                </a:cubicBezTo>
                <a:cubicBezTo>
                  <a:pt x="8532" y="9109"/>
                  <a:pt x="8535" y="10544"/>
                  <a:pt x="8535" y="11983"/>
                </a:cubicBezTo>
                <a:cubicBezTo>
                  <a:pt x="8535" y="12050"/>
                  <a:pt x="8532" y="12121"/>
                  <a:pt x="8535" y="12189"/>
                </a:cubicBezTo>
                <a:cubicBezTo>
                  <a:pt x="8541" y="12358"/>
                  <a:pt x="8655" y="12442"/>
                  <a:pt x="8772" y="12442"/>
                </a:cubicBezTo>
                <a:cubicBezTo>
                  <a:pt x="8807" y="12442"/>
                  <a:pt x="8842" y="12434"/>
                  <a:pt x="8875" y="12419"/>
                </a:cubicBezTo>
                <a:cubicBezTo>
                  <a:pt x="8984" y="12369"/>
                  <a:pt x="9020" y="12268"/>
                  <a:pt x="9020" y="12150"/>
                </a:cubicBezTo>
                <a:lnTo>
                  <a:pt x="9020" y="8109"/>
                </a:lnTo>
                <a:lnTo>
                  <a:pt x="9020" y="7998"/>
                </a:lnTo>
                <a:cubicBezTo>
                  <a:pt x="9048" y="8012"/>
                  <a:pt x="9064" y="8017"/>
                  <a:pt x="9078" y="8027"/>
                </a:cubicBezTo>
                <a:cubicBezTo>
                  <a:pt x="9123" y="8055"/>
                  <a:pt x="9174" y="8068"/>
                  <a:pt x="9223" y="8068"/>
                </a:cubicBezTo>
                <a:cubicBezTo>
                  <a:pt x="9288" y="8068"/>
                  <a:pt x="9349" y="8044"/>
                  <a:pt x="9387" y="7998"/>
                </a:cubicBezTo>
                <a:cubicBezTo>
                  <a:pt x="9477" y="7887"/>
                  <a:pt x="9476" y="7754"/>
                  <a:pt x="9374" y="7656"/>
                </a:cubicBezTo>
                <a:cubicBezTo>
                  <a:pt x="9222" y="7512"/>
                  <a:pt x="9069" y="7373"/>
                  <a:pt x="8914" y="7234"/>
                </a:cubicBezTo>
                <a:cubicBezTo>
                  <a:pt x="8666" y="7012"/>
                  <a:pt x="8409" y="6799"/>
                  <a:pt x="8169" y="6573"/>
                </a:cubicBezTo>
                <a:cubicBezTo>
                  <a:pt x="8060" y="6471"/>
                  <a:pt x="7917" y="6412"/>
                  <a:pt x="7777" y="6412"/>
                </a:cubicBezTo>
                <a:close/>
                <a:moveTo>
                  <a:pt x="14265" y="9937"/>
                </a:moveTo>
                <a:cubicBezTo>
                  <a:pt x="14232" y="9937"/>
                  <a:pt x="14198" y="9943"/>
                  <a:pt x="14165" y="9954"/>
                </a:cubicBezTo>
                <a:cubicBezTo>
                  <a:pt x="14030" y="9997"/>
                  <a:pt x="14012" y="10112"/>
                  <a:pt x="14025" y="10235"/>
                </a:cubicBezTo>
                <a:cubicBezTo>
                  <a:pt x="14035" y="10341"/>
                  <a:pt x="14020" y="10419"/>
                  <a:pt x="13891" y="10431"/>
                </a:cubicBezTo>
                <a:cubicBezTo>
                  <a:pt x="13857" y="10435"/>
                  <a:pt x="13824" y="10464"/>
                  <a:pt x="13775" y="10488"/>
                </a:cubicBezTo>
                <a:cubicBezTo>
                  <a:pt x="13733" y="10442"/>
                  <a:pt x="13694" y="10387"/>
                  <a:pt x="13645" y="10344"/>
                </a:cubicBezTo>
                <a:cubicBezTo>
                  <a:pt x="13583" y="10288"/>
                  <a:pt x="13517" y="10264"/>
                  <a:pt x="13456" y="10264"/>
                </a:cubicBezTo>
                <a:cubicBezTo>
                  <a:pt x="13389" y="10264"/>
                  <a:pt x="13328" y="10294"/>
                  <a:pt x="13285" y="10344"/>
                </a:cubicBezTo>
                <a:cubicBezTo>
                  <a:pt x="13200" y="10444"/>
                  <a:pt x="13185" y="10582"/>
                  <a:pt x="13312" y="10694"/>
                </a:cubicBezTo>
                <a:cubicBezTo>
                  <a:pt x="13358" y="10735"/>
                  <a:pt x="13403" y="10778"/>
                  <a:pt x="13446" y="10818"/>
                </a:cubicBezTo>
                <a:cubicBezTo>
                  <a:pt x="13439" y="10833"/>
                  <a:pt x="13436" y="10838"/>
                  <a:pt x="13435" y="10843"/>
                </a:cubicBezTo>
                <a:cubicBezTo>
                  <a:pt x="13399" y="10994"/>
                  <a:pt x="13326" y="11084"/>
                  <a:pt x="13182" y="11084"/>
                </a:cubicBezTo>
                <a:cubicBezTo>
                  <a:pt x="13157" y="11084"/>
                  <a:pt x="13130" y="11082"/>
                  <a:pt x="13100" y="11076"/>
                </a:cubicBezTo>
                <a:cubicBezTo>
                  <a:pt x="13093" y="11075"/>
                  <a:pt x="13086" y="11074"/>
                  <a:pt x="13079" y="11074"/>
                </a:cubicBezTo>
                <a:cubicBezTo>
                  <a:pt x="12996" y="11074"/>
                  <a:pt x="12914" y="11164"/>
                  <a:pt x="12891" y="11251"/>
                </a:cubicBezTo>
                <a:cubicBezTo>
                  <a:pt x="12868" y="11350"/>
                  <a:pt x="12910" y="11447"/>
                  <a:pt x="12988" y="11508"/>
                </a:cubicBezTo>
                <a:cubicBezTo>
                  <a:pt x="13045" y="11555"/>
                  <a:pt x="13108" y="11557"/>
                  <a:pt x="13172" y="11557"/>
                </a:cubicBezTo>
                <a:cubicBezTo>
                  <a:pt x="13180" y="11557"/>
                  <a:pt x="13188" y="11557"/>
                  <a:pt x="13196" y="11557"/>
                </a:cubicBezTo>
                <a:cubicBezTo>
                  <a:pt x="13220" y="11557"/>
                  <a:pt x="13245" y="11557"/>
                  <a:pt x="13269" y="11560"/>
                </a:cubicBezTo>
                <a:cubicBezTo>
                  <a:pt x="13299" y="11563"/>
                  <a:pt x="13344" y="11576"/>
                  <a:pt x="13355" y="11598"/>
                </a:cubicBezTo>
                <a:cubicBezTo>
                  <a:pt x="13445" y="11778"/>
                  <a:pt x="13443" y="11779"/>
                  <a:pt x="13301" y="11931"/>
                </a:cubicBezTo>
                <a:cubicBezTo>
                  <a:pt x="13290" y="11944"/>
                  <a:pt x="13277" y="11958"/>
                  <a:pt x="13269" y="11973"/>
                </a:cubicBezTo>
                <a:cubicBezTo>
                  <a:pt x="13177" y="12111"/>
                  <a:pt x="13215" y="12238"/>
                  <a:pt x="13316" y="12317"/>
                </a:cubicBezTo>
                <a:cubicBezTo>
                  <a:pt x="13353" y="12346"/>
                  <a:pt x="13405" y="12363"/>
                  <a:pt x="13458" y="12363"/>
                </a:cubicBezTo>
                <a:cubicBezTo>
                  <a:pt x="13524" y="12363"/>
                  <a:pt x="13592" y="12338"/>
                  <a:pt x="13641" y="12277"/>
                </a:cubicBezTo>
                <a:cubicBezTo>
                  <a:pt x="13682" y="12225"/>
                  <a:pt x="13727" y="12179"/>
                  <a:pt x="13767" y="12135"/>
                </a:cubicBezTo>
                <a:cubicBezTo>
                  <a:pt x="13806" y="12153"/>
                  <a:pt x="13831" y="12167"/>
                  <a:pt x="13855" y="12173"/>
                </a:cubicBezTo>
                <a:cubicBezTo>
                  <a:pt x="14012" y="12203"/>
                  <a:pt x="14041" y="12303"/>
                  <a:pt x="14028" y="12448"/>
                </a:cubicBezTo>
                <a:cubicBezTo>
                  <a:pt x="14014" y="12601"/>
                  <a:pt x="14115" y="12693"/>
                  <a:pt x="14265" y="12693"/>
                </a:cubicBezTo>
                <a:cubicBezTo>
                  <a:pt x="14407" y="12693"/>
                  <a:pt x="14494" y="12601"/>
                  <a:pt x="14494" y="12448"/>
                </a:cubicBezTo>
                <a:cubicBezTo>
                  <a:pt x="14494" y="12395"/>
                  <a:pt x="14489" y="12340"/>
                  <a:pt x="14495" y="12287"/>
                </a:cubicBezTo>
                <a:cubicBezTo>
                  <a:pt x="14497" y="12265"/>
                  <a:pt x="14515" y="12236"/>
                  <a:pt x="14533" y="12226"/>
                </a:cubicBezTo>
                <a:cubicBezTo>
                  <a:pt x="14602" y="12194"/>
                  <a:pt x="14671" y="12168"/>
                  <a:pt x="14747" y="12140"/>
                </a:cubicBezTo>
                <a:cubicBezTo>
                  <a:pt x="14792" y="12187"/>
                  <a:pt x="14841" y="12232"/>
                  <a:pt x="14883" y="12282"/>
                </a:cubicBezTo>
                <a:cubicBezTo>
                  <a:pt x="14924" y="12335"/>
                  <a:pt x="14991" y="12358"/>
                  <a:pt x="15056" y="12358"/>
                </a:cubicBezTo>
                <a:cubicBezTo>
                  <a:pt x="15123" y="12358"/>
                  <a:pt x="15189" y="12334"/>
                  <a:pt x="15229" y="12291"/>
                </a:cubicBezTo>
                <a:cubicBezTo>
                  <a:pt x="15327" y="12181"/>
                  <a:pt x="15331" y="12043"/>
                  <a:pt x="15223" y="11936"/>
                </a:cubicBezTo>
                <a:cubicBezTo>
                  <a:pt x="15175" y="11890"/>
                  <a:pt x="15125" y="11849"/>
                  <a:pt x="15082" y="11811"/>
                </a:cubicBezTo>
                <a:cubicBezTo>
                  <a:pt x="15106" y="11749"/>
                  <a:pt x="15131" y="11707"/>
                  <a:pt x="15139" y="11663"/>
                </a:cubicBezTo>
                <a:cubicBezTo>
                  <a:pt x="15157" y="11582"/>
                  <a:pt x="15201" y="11554"/>
                  <a:pt x="15269" y="11554"/>
                </a:cubicBezTo>
                <a:cubicBezTo>
                  <a:pt x="15281" y="11554"/>
                  <a:pt x="15292" y="11555"/>
                  <a:pt x="15305" y="11556"/>
                </a:cubicBezTo>
                <a:cubicBezTo>
                  <a:pt x="15326" y="11559"/>
                  <a:pt x="15346" y="11560"/>
                  <a:pt x="15365" y="11560"/>
                </a:cubicBezTo>
                <a:cubicBezTo>
                  <a:pt x="15479" y="11560"/>
                  <a:pt x="15570" y="11512"/>
                  <a:pt x="15626" y="11396"/>
                </a:cubicBezTo>
                <a:lnTo>
                  <a:pt x="15626" y="11216"/>
                </a:lnTo>
                <a:cubicBezTo>
                  <a:pt x="15569" y="11137"/>
                  <a:pt x="15501" y="11072"/>
                  <a:pt x="15400" y="11072"/>
                </a:cubicBezTo>
                <a:cubicBezTo>
                  <a:pt x="15386" y="11072"/>
                  <a:pt x="15370" y="11073"/>
                  <a:pt x="15354" y="11076"/>
                </a:cubicBezTo>
                <a:cubicBezTo>
                  <a:pt x="15333" y="11079"/>
                  <a:pt x="15313" y="11081"/>
                  <a:pt x="15294" y="11081"/>
                </a:cubicBezTo>
                <a:cubicBezTo>
                  <a:pt x="15203" y="11081"/>
                  <a:pt x="15140" y="11040"/>
                  <a:pt x="15123" y="10925"/>
                </a:cubicBezTo>
                <a:cubicBezTo>
                  <a:pt x="15121" y="10893"/>
                  <a:pt x="15099" y="10864"/>
                  <a:pt x="15087" y="10840"/>
                </a:cubicBezTo>
                <a:cubicBezTo>
                  <a:pt x="15149" y="10769"/>
                  <a:pt x="15214" y="10706"/>
                  <a:pt x="15265" y="10634"/>
                </a:cubicBezTo>
                <a:cubicBezTo>
                  <a:pt x="15334" y="10537"/>
                  <a:pt x="15309" y="10392"/>
                  <a:pt x="15223" y="10322"/>
                </a:cubicBezTo>
                <a:cubicBezTo>
                  <a:pt x="15174" y="10284"/>
                  <a:pt x="15120" y="10264"/>
                  <a:pt x="15066" y="10264"/>
                </a:cubicBezTo>
                <a:cubicBezTo>
                  <a:pt x="15008" y="10264"/>
                  <a:pt x="14950" y="10287"/>
                  <a:pt x="14902" y="10334"/>
                </a:cubicBezTo>
                <a:cubicBezTo>
                  <a:pt x="14861" y="10371"/>
                  <a:pt x="14822" y="10416"/>
                  <a:pt x="14779" y="10452"/>
                </a:cubicBezTo>
                <a:cubicBezTo>
                  <a:pt x="14766" y="10464"/>
                  <a:pt x="14742" y="10472"/>
                  <a:pt x="14723" y="10472"/>
                </a:cubicBezTo>
                <a:cubicBezTo>
                  <a:pt x="14719" y="10472"/>
                  <a:pt x="14715" y="10472"/>
                  <a:pt x="14711" y="10471"/>
                </a:cubicBezTo>
                <a:cubicBezTo>
                  <a:pt x="14494" y="10402"/>
                  <a:pt x="14489" y="10400"/>
                  <a:pt x="14494" y="10170"/>
                </a:cubicBezTo>
                <a:cubicBezTo>
                  <a:pt x="14495" y="10010"/>
                  <a:pt x="14385" y="9937"/>
                  <a:pt x="14265" y="9937"/>
                </a:cubicBezTo>
                <a:close/>
                <a:moveTo>
                  <a:pt x="1391" y="9916"/>
                </a:moveTo>
                <a:cubicBezTo>
                  <a:pt x="1287" y="9916"/>
                  <a:pt x="1190" y="9974"/>
                  <a:pt x="1161" y="10075"/>
                </a:cubicBezTo>
                <a:cubicBezTo>
                  <a:pt x="1138" y="10154"/>
                  <a:pt x="1146" y="10240"/>
                  <a:pt x="1135" y="10321"/>
                </a:cubicBezTo>
                <a:cubicBezTo>
                  <a:pt x="1131" y="10351"/>
                  <a:pt x="1113" y="10390"/>
                  <a:pt x="1089" y="10402"/>
                </a:cubicBezTo>
                <a:cubicBezTo>
                  <a:pt x="1028" y="10433"/>
                  <a:pt x="959" y="10451"/>
                  <a:pt x="886" y="10478"/>
                </a:cubicBezTo>
                <a:cubicBezTo>
                  <a:pt x="835" y="10423"/>
                  <a:pt x="783" y="10366"/>
                  <a:pt x="727" y="10312"/>
                </a:cubicBezTo>
                <a:cubicBezTo>
                  <a:pt x="688" y="10275"/>
                  <a:pt x="635" y="10258"/>
                  <a:pt x="580" y="10258"/>
                </a:cubicBezTo>
                <a:cubicBezTo>
                  <a:pt x="495" y="10258"/>
                  <a:pt x="407" y="10301"/>
                  <a:pt x="368" y="10376"/>
                </a:cubicBezTo>
                <a:cubicBezTo>
                  <a:pt x="313" y="10484"/>
                  <a:pt x="335" y="10609"/>
                  <a:pt x="430" y="10697"/>
                </a:cubicBezTo>
                <a:cubicBezTo>
                  <a:pt x="515" y="10775"/>
                  <a:pt x="573" y="10833"/>
                  <a:pt x="496" y="10967"/>
                </a:cubicBezTo>
                <a:cubicBezTo>
                  <a:pt x="456" y="11038"/>
                  <a:pt x="427" y="11074"/>
                  <a:pt x="360" y="11074"/>
                </a:cubicBezTo>
                <a:cubicBezTo>
                  <a:pt x="351" y="11074"/>
                  <a:pt x="341" y="11073"/>
                  <a:pt x="331" y="11072"/>
                </a:cubicBezTo>
                <a:cubicBezTo>
                  <a:pt x="310" y="11069"/>
                  <a:pt x="289" y="11068"/>
                  <a:pt x="270" y="11068"/>
                </a:cubicBezTo>
                <a:cubicBezTo>
                  <a:pt x="154" y="11068"/>
                  <a:pt x="60" y="11114"/>
                  <a:pt x="1" y="11235"/>
                </a:cubicBezTo>
                <a:lnTo>
                  <a:pt x="1" y="11396"/>
                </a:lnTo>
                <a:cubicBezTo>
                  <a:pt x="71" y="11543"/>
                  <a:pt x="188" y="11560"/>
                  <a:pt x="310" y="11560"/>
                </a:cubicBezTo>
                <a:cubicBezTo>
                  <a:pt x="347" y="11560"/>
                  <a:pt x="383" y="11558"/>
                  <a:pt x="420" y="11558"/>
                </a:cubicBezTo>
                <a:cubicBezTo>
                  <a:pt x="431" y="11558"/>
                  <a:pt x="442" y="11559"/>
                  <a:pt x="453" y="11559"/>
                </a:cubicBezTo>
                <a:cubicBezTo>
                  <a:pt x="486" y="11645"/>
                  <a:pt x="518" y="11725"/>
                  <a:pt x="554" y="11817"/>
                </a:cubicBezTo>
                <a:cubicBezTo>
                  <a:pt x="504" y="11863"/>
                  <a:pt x="447" y="11913"/>
                  <a:pt x="396" y="11965"/>
                </a:cubicBezTo>
                <a:cubicBezTo>
                  <a:pt x="337" y="12026"/>
                  <a:pt x="321" y="12179"/>
                  <a:pt x="364" y="12249"/>
                </a:cubicBezTo>
                <a:cubicBezTo>
                  <a:pt x="409" y="12323"/>
                  <a:pt x="479" y="12370"/>
                  <a:pt x="554" y="12370"/>
                </a:cubicBezTo>
                <a:cubicBezTo>
                  <a:pt x="580" y="12370"/>
                  <a:pt x="608" y="12364"/>
                  <a:pt x="635" y="12352"/>
                </a:cubicBezTo>
                <a:cubicBezTo>
                  <a:pt x="713" y="12315"/>
                  <a:pt x="782" y="12254"/>
                  <a:pt x="845" y="12196"/>
                </a:cubicBezTo>
                <a:cubicBezTo>
                  <a:pt x="871" y="12173"/>
                  <a:pt x="892" y="12161"/>
                  <a:pt x="918" y="12161"/>
                </a:cubicBezTo>
                <a:cubicBezTo>
                  <a:pt x="933" y="12161"/>
                  <a:pt x="949" y="12165"/>
                  <a:pt x="969" y="12171"/>
                </a:cubicBezTo>
                <a:cubicBezTo>
                  <a:pt x="1106" y="12215"/>
                  <a:pt x="1165" y="12292"/>
                  <a:pt x="1138" y="12434"/>
                </a:cubicBezTo>
                <a:cubicBezTo>
                  <a:pt x="1135" y="12460"/>
                  <a:pt x="1152" y="12490"/>
                  <a:pt x="1154" y="12519"/>
                </a:cubicBezTo>
                <a:cubicBezTo>
                  <a:pt x="1163" y="12630"/>
                  <a:pt x="1292" y="12706"/>
                  <a:pt x="1377" y="12706"/>
                </a:cubicBezTo>
                <a:cubicBezTo>
                  <a:pt x="1381" y="12706"/>
                  <a:pt x="1385" y="12706"/>
                  <a:pt x="1388" y="12706"/>
                </a:cubicBezTo>
                <a:cubicBezTo>
                  <a:pt x="1504" y="12696"/>
                  <a:pt x="1633" y="12605"/>
                  <a:pt x="1619" y="12483"/>
                </a:cubicBezTo>
                <a:cubicBezTo>
                  <a:pt x="1597" y="12301"/>
                  <a:pt x="1655" y="12193"/>
                  <a:pt x="1838" y="12160"/>
                </a:cubicBezTo>
                <a:cubicBezTo>
                  <a:pt x="1845" y="12158"/>
                  <a:pt x="1855" y="12153"/>
                  <a:pt x="1867" y="12148"/>
                </a:cubicBezTo>
                <a:cubicBezTo>
                  <a:pt x="1914" y="12194"/>
                  <a:pt x="1958" y="12245"/>
                  <a:pt x="2007" y="12288"/>
                </a:cubicBezTo>
                <a:cubicBezTo>
                  <a:pt x="2066" y="12341"/>
                  <a:pt x="2138" y="12368"/>
                  <a:pt x="2206" y="12368"/>
                </a:cubicBezTo>
                <a:cubicBezTo>
                  <a:pt x="2270" y="12368"/>
                  <a:pt x="2330" y="12343"/>
                  <a:pt x="2370" y="12292"/>
                </a:cubicBezTo>
                <a:cubicBezTo>
                  <a:pt x="2449" y="12193"/>
                  <a:pt x="2469" y="12055"/>
                  <a:pt x="2340" y="11939"/>
                </a:cubicBezTo>
                <a:cubicBezTo>
                  <a:pt x="2291" y="11896"/>
                  <a:pt x="2240" y="11853"/>
                  <a:pt x="2201" y="11818"/>
                </a:cubicBezTo>
                <a:cubicBezTo>
                  <a:pt x="2213" y="11784"/>
                  <a:pt x="2217" y="11774"/>
                  <a:pt x="2220" y="11762"/>
                </a:cubicBezTo>
                <a:cubicBezTo>
                  <a:pt x="2257" y="11617"/>
                  <a:pt x="2332" y="11546"/>
                  <a:pt x="2473" y="11546"/>
                </a:cubicBezTo>
                <a:cubicBezTo>
                  <a:pt x="2492" y="11546"/>
                  <a:pt x="2513" y="11548"/>
                  <a:pt x="2534" y="11550"/>
                </a:cubicBezTo>
                <a:cubicBezTo>
                  <a:pt x="2543" y="11551"/>
                  <a:pt x="2551" y="11552"/>
                  <a:pt x="2559" y="11552"/>
                </a:cubicBezTo>
                <a:cubicBezTo>
                  <a:pt x="2672" y="11552"/>
                  <a:pt x="2771" y="11452"/>
                  <a:pt x="2759" y="11274"/>
                </a:cubicBezTo>
                <a:cubicBezTo>
                  <a:pt x="2752" y="11161"/>
                  <a:pt x="2652" y="11072"/>
                  <a:pt x="2523" y="11070"/>
                </a:cubicBezTo>
                <a:cubicBezTo>
                  <a:pt x="2489" y="11070"/>
                  <a:pt x="2455" y="11073"/>
                  <a:pt x="2421" y="11073"/>
                </a:cubicBezTo>
                <a:cubicBezTo>
                  <a:pt x="2401" y="11073"/>
                  <a:pt x="2381" y="11072"/>
                  <a:pt x="2361" y="11069"/>
                </a:cubicBezTo>
                <a:cubicBezTo>
                  <a:pt x="2334" y="11065"/>
                  <a:pt x="2304" y="11040"/>
                  <a:pt x="2291" y="11014"/>
                </a:cubicBezTo>
                <a:cubicBezTo>
                  <a:pt x="2260" y="10954"/>
                  <a:pt x="2239" y="10889"/>
                  <a:pt x="2208" y="10812"/>
                </a:cubicBezTo>
                <a:cubicBezTo>
                  <a:pt x="2255" y="10768"/>
                  <a:pt x="2312" y="10717"/>
                  <a:pt x="2363" y="10664"/>
                </a:cubicBezTo>
                <a:cubicBezTo>
                  <a:pt x="2420" y="10602"/>
                  <a:pt x="2449" y="10529"/>
                  <a:pt x="2426" y="10444"/>
                </a:cubicBezTo>
                <a:cubicBezTo>
                  <a:pt x="2391" y="10324"/>
                  <a:pt x="2295" y="10258"/>
                  <a:pt x="2192" y="10258"/>
                </a:cubicBezTo>
                <a:cubicBezTo>
                  <a:pt x="2128" y="10258"/>
                  <a:pt x="2062" y="10283"/>
                  <a:pt x="2007" y="10337"/>
                </a:cubicBezTo>
                <a:cubicBezTo>
                  <a:pt x="1958" y="10386"/>
                  <a:pt x="1914" y="10438"/>
                  <a:pt x="1874" y="10481"/>
                </a:cubicBezTo>
                <a:cubicBezTo>
                  <a:pt x="1779" y="10441"/>
                  <a:pt x="1701" y="10406"/>
                  <a:pt x="1622" y="10371"/>
                </a:cubicBezTo>
                <a:cubicBezTo>
                  <a:pt x="1622" y="10298"/>
                  <a:pt x="1626" y="10222"/>
                  <a:pt x="1622" y="10148"/>
                </a:cubicBezTo>
                <a:cubicBezTo>
                  <a:pt x="1619" y="10040"/>
                  <a:pt x="1531" y="9936"/>
                  <a:pt x="1435" y="9919"/>
                </a:cubicBezTo>
                <a:cubicBezTo>
                  <a:pt x="1420" y="9917"/>
                  <a:pt x="1406" y="9916"/>
                  <a:pt x="1391" y="9916"/>
                </a:cubicBezTo>
                <a:close/>
                <a:moveTo>
                  <a:pt x="3584" y="12745"/>
                </a:moveTo>
                <a:cubicBezTo>
                  <a:pt x="3562" y="12745"/>
                  <a:pt x="3540" y="12745"/>
                  <a:pt x="3517" y="12746"/>
                </a:cubicBezTo>
                <a:cubicBezTo>
                  <a:pt x="3392" y="12749"/>
                  <a:pt x="3314" y="12837"/>
                  <a:pt x="3314" y="12974"/>
                </a:cubicBezTo>
                <a:cubicBezTo>
                  <a:pt x="3314" y="13111"/>
                  <a:pt x="3402" y="13212"/>
                  <a:pt x="3523" y="13215"/>
                </a:cubicBezTo>
                <a:cubicBezTo>
                  <a:pt x="3586" y="13215"/>
                  <a:pt x="3649" y="13216"/>
                  <a:pt x="3712" y="13216"/>
                </a:cubicBezTo>
                <a:cubicBezTo>
                  <a:pt x="3775" y="13216"/>
                  <a:pt x="3838" y="13215"/>
                  <a:pt x="3902" y="13215"/>
                </a:cubicBezTo>
                <a:cubicBezTo>
                  <a:pt x="4027" y="13212"/>
                  <a:pt x="4127" y="13108"/>
                  <a:pt x="4125" y="12977"/>
                </a:cubicBezTo>
                <a:cubicBezTo>
                  <a:pt x="4122" y="12847"/>
                  <a:pt x="4026" y="12748"/>
                  <a:pt x="3896" y="12746"/>
                </a:cubicBezTo>
                <a:lnTo>
                  <a:pt x="3716" y="12746"/>
                </a:lnTo>
                <a:cubicBezTo>
                  <a:pt x="3672" y="12746"/>
                  <a:pt x="3628" y="12745"/>
                  <a:pt x="3584" y="12745"/>
                </a:cubicBezTo>
                <a:close/>
                <a:moveTo>
                  <a:pt x="9538" y="13177"/>
                </a:moveTo>
                <a:cubicBezTo>
                  <a:pt x="9730" y="13177"/>
                  <a:pt x="9848" y="13353"/>
                  <a:pt x="9846" y="13486"/>
                </a:cubicBezTo>
                <a:cubicBezTo>
                  <a:pt x="9843" y="13623"/>
                  <a:pt x="9730" y="13793"/>
                  <a:pt x="9544" y="13793"/>
                </a:cubicBezTo>
                <a:cubicBezTo>
                  <a:pt x="9540" y="13793"/>
                  <a:pt x="9536" y="13793"/>
                  <a:pt x="9532" y="13793"/>
                </a:cubicBezTo>
                <a:cubicBezTo>
                  <a:pt x="9528" y="13793"/>
                  <a:pt x="9524" y="13793"/>
                  <a:pt x="9520" y="13793"/>
                </a:cubicBezTo>
                <a:cubicBezTo>
                  <a:pt x="9363" y="13793"/>
                  <a:pt x="9231" y="13653"/>
                  <a:pt x="9222" y="13484"/>
                </a:cubicBezTo>
                <a:cubicBezTo>
                  <a:pt x="9214" y="13320"/>
                  <a:pt x="9368" y="13182"/>
                  <a:pt x="9534" y="13177"/>
                </a:cubicBezTo>
                <a:cubicBezTo>
                  <a:pt x="9535" y="13177"/>
                  <a:pt x="9537" y="13177"/>
                  <a:pt x="9538" y="13177"/>
                </a:cubicBezTo>
                <a:close/>
                <a:moveTo>
                  <a:pt x="12700" y="13375"/>
                </a:moveTo>
                <a:cubicBezTo>
                  <a:pt x="12651" y="13376"/>
                  <a:pt x="12603" y="13376"/>
                  <a:pt x="12555" y="13376"/>
                </a:cubicBezTo>
                <a:lnTo>
                  <a:pt x="12393" y="13376"/>
                </a:lnTo>
                <a:cubicBezTo>
                  <a:pt x="12247" y="13376"/>
                  <a:pt x="12169" y="13460"/>
                  <a:pt x="12169" y="13612"/>
                </a:cubicBezTo>
                <a:cubicBezTo>
                  <a:pt x="12169" y="13751"/>
                  <a:pt x="12260" y="13843"/>
                  <a:pt x="12394" y="13843"/>
                </a:cubicBezTo>
                <a:cubicBezTo>
                  <a:pt x="12458" y="13843"/>
                  <a:pt x="12523" y="13840"/>
                  <a:pt x="12587" y="13840"/>
                </a:cubicBezTo>
                <a:cubicBezTo>
                  <a:pt x="12625" y="13840"/>
                  <a:pt x="12663" y="13841"/>
                  <a:pt x="12701" y="13844"/>
                </a:cubicBezTo>
                <a:cubicBezTo>
                  <a:pt x="12706" y="13845"/>
                  <a:pt x="12712" y="13845"/>
                  <a:pt x="12717" y="13845"/>
                </a:cubicBezTo>
                <a:cubicBezTo>
                  <a:pt x="12842" y="13845"/>
                  <a:pt x="12953" y="13716"/>
                  <a:pt x="12946" y="13607"/>
                </a:cubicBezTo>
                <a:cubicBezTo>
                  <a:pt x="12939" y="13470"/>
                  <a:pt x="12844" y="13375"/>
                  <a:pt x="12700" y="13375"/>
                </a:cubicBezTo>
                <a:close/>
                <a:moveTo>
                  <a:pt x="9538" y="12371"/>
                </a:moveTo>
                <a:cubicBezTo>
                  <a:pt x="9389" y="12371"/>
                  <a:pt x="9289" y="12465"/>
                  <a:pt x="9293" y="12641"/>
                </a:cubicBezTo>
                <a:cubicBezTo>
                  <a:pt x="9294" y="12713"/>
                  <a:pt x="9274" y="12748"/>
                  <a:pt x="9206" y="12769"/>
                </a:cubicBezTo>
                <a:cubicBezTo>
                  <a:pt x="9196" y="12772"/>
                  <a:pt x="9188" y="12774"/>
                  <a:pt x="9180" y="12774"/>
                </a:cubicBezTo>
                <a:cubicBezTo>
                  <a:pt x="9131" y="12774"/>
                  <a:pt x="9117" y="12724"/>
                  <a:pt x="9090" y="12699"/>
                </a:cubicBezTo>
                <a:cubicBezTo>
                  <a:pt x="9035" y="12649"/>
                  <a:pt x="8974" y="12622"/>
                  <a:pt x="8914" y="12622"/>
                </a:cubicBezTo>
                <a:cubicBezTo>
                  <a:pt x="8886" y="12622"/>
                  <a:pt x="8858" y="12628"/>
                  <a:pt x="8832" y="12640"/>
                </a:cubicBezTo>
                <a:cubicBezTo>
                  <a:pt x="8653" y="12719"/>
                  <a:pt x="8623" y="12916"/>
                  <a:pt x="8774" y="13066"/>
                </a:cubicBezTo>
                <a:cubicBezTo>
                  <a:pt x="8832" y="13122"/>
                  <a:pt x="8840" y="13176"/>
                  <a:pt x="8788" y="13225"/>
                </a:cubicBezTo>
                <a:cubicBezTo>
                  <a:pt x="8765" y="13247"/>
                  <a:pt x="8719" y="13252"/>
                  <a:pt x="8679" y="13252"/>
                </a:cubicBezTo>
                <a:cubicBezTo>
                  <a:pt x="8673" y="13252"/>
                  <a:pt x="8667" y="13252"/>
                  <a:pt x="8662" y="13252"/>
                </a:cubicBezTo>
                <a:cubicBezTo>
                  <a:pt x="8657" y="13252"/>
                  <a:pt x="8651" y="13252"/>
                  <a:pt x="8646" y="13252"/>
                </a:cubicBezTo>
                <a:cubicBezTo>
                  <a:pt x="8546" y="13252"/>
                  <a:pt x="8482" y="13307"/>
                  <a:pt x="8441" y="13395"/>
                </a:cubicBezTo>
                <a:cubicBezTo>
                  <a:pt x="8401" y="13476"/>
                  <a:pt x="8431" y="13582"/>
                  <a:pt x="8494" y="13656"/>
                </a:cubicBezTo>
                <a:cubicBezTo>
                  <a:pt x="8541" y="13711"/>
                  <a:pt x="8598" y="13723"/>
                  <a:pt x="8657" y="13723"/>
                </a:cubicBezTo>
                <a:cubicBezTo>
                  <a:pt x="8676" y="13723"/>
                  <a:pt x="8696" y="13722"/>
                  <a:pt x="8715" y="13721"/>
                </a:cubicBezTo>
                <a:cubicBezTo>
                  <a:pt x="8719" y="13720"/>
                  <a:pt x="8724" y="13720"/>
                  <a:pt x="8728" y="13720"/>
                </a:cubicBezTo>
                <a:cubicBezTo>
                  <a:pt x="8767" y="13720"/>
                  <a:pt x="8786" y="13739"/>
                  <a:pt x="8809" y="13778"/>
                </a:cubicBezTo>
                <a:cubicBezTo>
                  <a:pt x="8840" y="13839"/>
                  <a:pt x="8810" y="13872"/>
                  <a:pt x="8773" y="13908"/>
                </a:cubicBezTo>
                <a:cubicBezTo>
                  <a:pt x="8616" y="14058"/>
                  <a:pt x="8665" y="14298"/>
                  <a:pt x="8866" y="14346"/>
                </a:cubicBezTo>
                <a:cubicBezTo>
                  <a:pt x="8885" y="14350"/>
                  <a:pt x="8903" y="14352"/>
                  <a:pt x="8920" y="14352"/>
                </a:cubicBezTo>
                <a:cubicBezTo>
                  <a:pt x="9003" y="14352"/>
                  <a:pt x="9068" y="14305"/>
                  <a:pt x="9121" y="14239"/>
                </a:cubicBezTo>
                <a:cubicBezTo>
                  <a:pt x="9144" y="14210"/>
                  <a:pt x="9168" y="14199"/>
                  <a:pt x="9191" y="14199"/>
                </a:cubicBezTo>
                <a:cubicBezTo>
                  <a:pt x="9220" y="14199"/>
                  <a:pt x="9248" y="14216"/>
                  <a:pt x="9271" y="14238"/>
                </a:cubicBezTo>
                <a:cubicBezTo>
                  <a:pt x="9293" y="14257"/>
                  <a:pt x="9289" y="14307"/>
                  <a:pt x="9291" y="14346"/>
                </a:cubicBezTo>
                <a:cubicBezTo>
                  <a:pt x="9301" y="14507"/>
                  <a:pt x="9394" y="14603"/>
                  <a:pt x="9529" y="14603"/>
                </a:cubicBezTo>
                <a:cubicBezTo>
                  <a:pt x="9533" y="14603"/>
                  <a:pt x="9537" y="14603"/>
                  <a:pt x="9541" y="14602"/>
                </a:cubicBezTo>
                <a:cubicBezTo>
                  <a:pt x="9688" y="14595"/>
                  <a:pt x="9784" y="14502"/>
                  <a:pt x="9774" y="14342"/>
                </a:cubicBezTo>
                <a:cubicBezTo>
                  <a:pt x="9767" y="14239"/>
                  <a:pt x="9822" y="14216"/>
                  <a:pt x="9904" y="14195"/>
                </a:cubicBezTo>
                <a:cubicBezTo>
                  <a:pt x="9934" y="14225"/>
                  <a:pt x="9963" y="14255"/>
                  <a:pt x="9993" y="14284"/>
                </a:cubicBezTo>
                <a:cubicBezTo>
                  <a:pt x="10042" y="14328"/>
                  <a:pt x="10100" y="14349"/>
                  <a:pt x="10157" y="14349"/>
                </a:cubicBezTo>
                <a:cubicBezTo>
                  <a:pt x="10242" y="14349"/>
                  <a:pt x="10323" y="14302"/>
                  <a:pt x="10366" y="14216"/>
                </a:cubicBezTo>
                <a:cubicBezTo>
                  <a:pt x="10418" y="14113"/>
                  <a:pt x="10395" y="14004"/>
                  <a:pt x="10303" y="13909"/>
                </a:cubicBezTo>
                <a:cubicBezTo>
                  <a:pt x="10276" y="13880"/>
                  <a:pt x="10240" y="13863"/>
                  <a:pt x="10254" y="13800"/>
                </a:cubicBezTo>
                <a:cubicBezTo>
                  <a:pt x="10271" y="13728"/>
                  <a:pt x="10309" y="13716"/>
                  <a:pt x="10352" y="13716"/>
                </a:cubicBezTo>
                <a:cubicBezTo>
                  <a:pt x="10370" y="13716"/>
                  <a:pt x="10390" y="13718"/>
                  <a:pt x="10410" y="13719"/>
                </a:cubicBezTo>
                <a:cubicBezTo>
                  <a:pt x="10413" y="13719"/>
                  <a:pt x="10417" y="13719"/>
                  <a:pt x="10420" y="13719"/>
                </a:cubicBezTo>
                <a:cubicBezTo>
                  <a:pt x="10556" y="13719"/>
                  <a:pt x="10618" y="13639"/>
                  <a:pt x="10639" y="13553"/>
                </a:cubicBezTo>
                <a:cubicBezTo>
                  <a:pt x="10671" y="13421"/>
                  <a:pt x="10613" y="13303"/>
                  <a:pt x="10498" y="13268"/>
                </a:cubicBezTo>
                <a:cubicBezTo>
                  <a:pt x="10447" y="13252"/>
                  <a:pt x="10391" y="13262"/>
                  <a:pt x="10339" y="13252"/>
                </a:cubicBezTo>
                <a:cubicBezTo>
                  <a:pt x="10310" y="13246"/>
                  <a:pt x="10281" y="13223"/>
                  <a:pt x="10264" y="13200"/>
                </a:cubicBezTo>
                <a:cubicBezTo>
                  <a:pt x="10211" y="13125"/>
                  <a:pt x="10276" y="13088"/>
                  <a:pt x="10317" y="13045"/>
                </a:cubicBezTo>
                <a:cubicBezTo>
                  <a:pt x="10404" y="12955"/>
                  <a:pt x="10417" y="12797"/>
                  <a:pt x="10343" y="12713"/>
                </a:cubicBezTo>
                <a:cubicBezTo>
                  <a:pt x="10290" y="12654"/>
                  <a:pt x="10220" y="12622"/>
                  <a:pt x="10151" y="12622"/>
                </a:cubicBezTo>
                <a:cubicBezTo>
                  <a:pt x="10104" y="12622"/>
                  <a:pt x="10057" y="12637"/>
                  <a:pt x="10016" y="12669"/>
                </a:cubicBezTo>
                <a:cubicBezTo>
                  <a:pt x="9973" y="12703"/>
                  <a:pt x="9944" y="12755"/>
                  <a:pt x="9914" y="12792"/>
                </a:cubicBezTo>
                <a:cubicBezTo>
                  <a:pt x="9784" y="12732"/>
                  <a:pt x="9784" y="12732"/>
                  <a:pt x="9777" y="12602"/>
                </a:cubicBezTo>
                <a:cubicBezTo>
                  <a:pt x="9768" y="12468"/>
                  <a:pt x="9676" y="12376"/>
                  <a:pt x="9555" y="12372"/>
                </a:cubicBezTo>
                <a:cubicBezTo>
                  <a:pt x="9549" y="12371"/>
                  <a:pt x="9544" y="12371"/>
                  <a:pt x="9538" y="12371"/>
                </a:cubicBezTo>
                <a:close/>
                <a:moveTo>
                  <a:pt x="14274" y="13245"/>
                </a:moveTo>
                <a:cubicBezTo>
                  <a:pt x="14175" y="13245"/>
                  <a:pt x="14073" y="13306"/>
                  <a:pt x="14043" y="13398"/>
                </a:cubicBezTo>
                <a:cubicBezTo>
                  <a:pt x="13917" y="13770"/>
                  <a:pt x="13760" y="14125"/>
                  <a:pt x="13554" y="14458"/>
                </a:cubicBezTo>
                <a:cubicBezTo>
                  <a:pt x="13452" y="14623"/>
                  <a:pt x="13348" y="14788"/>
                  <a:pt x="13223" y="14937"/>
                </a:cubicBezTo>
                <a:cubicBezTo>
                  <a:pt x="13074" y="15114"/>
                  <a:pt x="12875" y="15215"/>
                  <a:pt x="12638" y="15251"/>
                </a:cubicBezTo>
                <a:cubicBezTo>
                  <a:pt x="12576" y="15260"/>
                  <a:pt x="12515" y="15265"/>
                  <a:pt x="12455" y="15265"/>
                </a:cubicBezTo>
                <a:cubicBezTo>
                  <a:pt x="12292" y="15265"/>
                  <a:pt x="12138" y="15226"/>
                  <a:pt x="12008" y="15123"/>
                </a:cubicBezTo>
                <a:cubicBezTo>
                  <a:pt x="11699" y="14882"/>
                  <a:pt x="11413" y="14615"/>
                  <a:pt x="11114" y="14365"/>
                </a:cubicBezTo>
                <a:cubicBezTo>
                  <a:pt x="11039" y="14304"/>
                  <a:pt x="10960" y="14239"/>
                  <a:pt x="10874" y="14208"/>
                </a:cubicBezTo>
                <a:cubicBezTo>
                  <a:pt x="10858" y="14202"/>
                  <a:pt x="10842" y="14200"/>
                  <a:pt x="10826" y="14200"/>
                </a:cubicBezTo>
                <a:cubicBezTo>
                  <a:pt x="10742" y="14200"/>
                  <a:pt x="10650" y="14264"/>
                  <a:pt x="10622" y="14333"/>
                </a:cubicBezTo>
                <a:cubicBezTo>
                  <a:pt x="10575" y="14448"/>
                  <a:pt x="10607" y="14571"/>
                  <a:pt x="10704" y="14653"/>
                </a:cubicBezTo>
                <a:cubicBezTo>
                  <a:pt x="10967" y="14885"/>
                  <a:pt x="11231" y="15123"/>
                  <a:pt x="11496" y="15353"/>
                </a:cubicBezTo>
                <a:cubicBezTo>
                  <a:pt x="11681" y="15516"/>
                  <a:pt x="11887" y="15644"/>
                  <a:pt x="12132" y="15696"/>
                </a:cubicBezTo>
                <a:cubicBezTo>
                  <a:pt x="12221" y="15716"/>
                  <a:pt x="12312" y="15732"/>
                  <a:pt x="12404" y="15750"/>
                </a:cubicBezTo>
                <a:lnTo>
                  <a:pt x="12584" y="15750"/>
                </a:lnTo>
                <a:cubicBezTo>
                  <a:pt x="12681" y="15732"/>
                  <a:pt x="12779" y="15721"/>
                  <a:pt x="12873" y="15695"/>
                </a:cubicBezTo>
                <a:cubicBezTo>
                  <a:pt x="13169" y="15613"/>
                  <a:pt x="13430" y="15464"/>
                  <a:pt x="13612" y="15213"/>
                </a:cubicBezTo>
                <a:cubicBezTo>
                  <a:pt x="13780" y="14983"/>
                  <a:pt x="13932" y="14741"/>
                  <a:pt x="14079" y="14499"/>
                </a:cubicBezTo>
                <a:cubicBezTo>
                  <a:pt x="14263" y="14196"/>
                  <a:pt x="14400" y="13872"/>
                  <a:pt x="14494" y="13530"/>
                </a:cubicBezTo>
                <a:cubicBezTo>
                  <a:pt x="14527" y="13411"/>
                  <a:pt x="14462" y="13295"/>
                  <a:pt x="14342" y="13255"/>
                </a:cubicBezTo>
                <a:cubicBezTo>
                  <a:pt x="14320" y="13248"/>
                  <a:pt x="14297" y="13245"/>
                  <a:pt x="14274" y="13245"/>
                </a:cubicBezTo>
                <a:close/>
                <a:moveTo>
                  <a:pt x="6820" y="9938"/>
                </a:moveTo>
                <a:cubicBezTo>
                  <a:pt x="6708" y="9938"/>
                  <a:pt x="6605" y="10040"/>
                  <a:pt x="6605" y="10171"/>
                </a:cubicBezTo>
                <a:cubicBezTo>
                  <a:pt x="6611" y="10847"/>
                  <a:pt x="6608" y="11520"/>
                  <a:pt x="6607" y="12196"/>
                </a:cubicBezTo>
                <a:cubicBezTo>
                  <a:pt x="6607" y="12282"/>
                  <a:pt x="6604" y="12369"/>
                  <a:pt x="6586" y="12454"/>
                </a:cubicBezTo>
                <a:cubicBezTo>
                  <a:pt x="6506" y="12885"/>
                  <a:pt x="6321" y="13259"/>
                  <a:pt x="5980" y="13549"/>
                </a:cubicBezTo>
                <a:cubicBezTo>
                  <a:pt x="5769" y="13728"/>
                  <a:pt x="5532" y="13846"/>
                  <a:pt x="5266" y="13918"/>
                </a:cubicBezTo>
                <a:cubicBezTo>
                  <a:pt x="5138" y="13953"/>
                  <a:pt x="5000" y="13980"/>
                  <a:pt x="4889" y="14046"/>
                </a:cubicBezTo>
                <a:cubicBezTo>
                  <a:pt x="4753" y="14127"/>
                  <a:pt x="4641" y="14248"/>
                  <a:pt x="4520" y="14355"/>
                </a:cubicBezTo>
                <a:cubicBezTo>
                  <a:pt x="4276" y="14569"/>
                  <a:pt x="4029" y="14783"/>
                  <a:pt x="3785" y="15002"/>
                </a:cubicBezTo>
                <a:cubicBezTo>
                  <a:pt x="3590" y="15177"/>
                  <a:pt x="3374" y="15269"/>
                  <a:pt x="3133" y="15269"/>
                </a:cubicBezTo>
                <a:cubicBezTo>
                  <a:pt x="3056" y="15269"/>
                  <a:pt x="2977" y="15260"/>
                  <a:pt x="2894" y="15241"/>
                </a:cubicBezTo>
                <a:cubicBezTo>
                  <a:pt x="2638" y="15182"/>
                  <a:pt x="2445" y="15032"/>
                  <a:pt x="2293" y="14822"/>
                </a:cubicBezTo>
                <a:cubicBezTo>
                  <a:pt x="2074" y="14516"/>
                  <a:pt x="1886" y="14195"/>
                  <a:pt x="1744" y="13849"/>
                </a:cubicBezTo>
                <a:cubicBezTo>
                  <a:pt x="1644" y="13601"/>
                  <a:pt x="1564" y="13347"/>
                  <a:pt x="1475" y="13097"/>
                </a:cubicBezTo>
                <a:cubicBezTo>
                  <a:pt x="1443" y="13009"/>
                  <a:pt x="1338" y="12929"/>
                  <a:pt x="1258" y="12929"/>
                </a:cubicBezTo>
                <a:cubicBezTo>
                  <a:pt x="1251" y="12929"/>
                  <a:pt x="1245" y="12930"/>
                  <a:pt x="1239" y="12931"/>
                </a:cubicBezTo>
                <a:cubicBezTo>
                  <a:pt x="1096" y="12955"/>
                  <a:pt x="1017" y="13035"/>
                  <a:pt x="1025" y="13166"/>
                </a:cubicBezTo>
                <a:cubicBezTo>
                  <a:pt x="1031" y="13252"/>
                  <a:pt x="1051" y="13340"/>
                  <a:pt x="1074" y="13424"/>
                </a:cubicBezTo>
                <a:cubicBezTo>
                  <a:pt x="1191" y="13829"/>
                  <a:pt x="1357" y="14213"/>
                  <a:pt x="1569" y="14578"/>
                </a:cubicBezTo>
                <a:cubicBezTo>
                  <a:pt x="1737" y="14872"/>
                  <a:pt x="1909" y="15163"/>
                  <a:pt x="2164" y="15392"/>
                </a:cubicBezTo>
                <a:cubicBezTo>
                  <a:pt x="2318" y="15531"/>
                  <a:pt x="2494" y="15629"/>
                  <a:pt x="2693" y="15682"/>
                </a:cubicBezTo>
                <a:cubicBezTo>
                  <a:pt x="2801" y="15712"/>
                  <a:pt x="2912" y="15731"/>
                  <a:pt x="3021" y="15754"/>
                </a:cubicBezTo>
                <a:lnTo>
                  <a:pt x="3201" y="15754"/>
                </a:lnTo>
                <a:cubicBezTo>
                  <a:pt x="3216" y="15748"/>
                  <a:pt x="3233" y="15738"/>
                  <a:pt x="3247" y="15737"/>
                </a:cubicBezTo>
                <a:cubicBezTo>
                  <a:pt x="3485" y="15725"/>
                  <a:pt x="3710" y="15660"/>
                  <a:pt x="3897" y="15516"/>
                </a:cubicBezTo>
                <a:cubicBezTo>
                  <a:pt x="4127" y="15343"/>
                  <a:pt x="4340" y="15150"/>
                  <a:pt x="4556" y="14963"/>
                </a:cubicBezTo>
                <a:cubicBezTo>
                  <a:pt x="4740" y="14803"/>
                  <a:pt x="4919" y="14637"/>
                  <a:pt x="5102" y="14477"/>
                </a:cubicBezTo>
                <a:cubicBezTo>
                  <a:pt x="5135" y="14448"/>
                  <a:pt x="5186" y="14435"/>
                  <a:pt x="5229" y="14421"/>
                </a:cubicBezTo>
                <a:cubicBezTo>
                  <a:pt x="5412" y="14362"/>
                  <a:pt x="5601" y="14319"/>
                  <a:pt x="5778" y="14242"/>
                </a:cubicBezTo>
                <a:cubicBezTo>
                  <a:pt x="6111" y="14098"/>
                  <a:pt x="6383" y="13872"/>
                  <a:pt x="6607" y="13582"/>
                </a:cubicBezTo>
                <a:cubicBezTo>
                  <a:pt x="6886" y="13218"/>
                  <a:pt x="7053" y="12807"/>
                  <a:pt x="7066" y="12354"/>
                </a:cubicBezTo>
                <a:cubicBezTo>
                  <a:pt x="7085" y="11627"/>
                  <a:pt x="7072" y="10897"/>
                  <a:pt x="7072" y="10168"/>
                </a:cubicBezTo>
                <a:cubicBezTo>
                  <a:pt x="7075" y="10018"/>
                  <a:pt x="6986" y="9943"/>
                  <a:pt x="6827" y="9938"/>
                </a:cubicBezTo>
                <a:cubicBezTo>
                  <a:pt x="6825" y="9938"/>
                  <a:pt x="6823" y="9938"/>
                  <a:pt x="6820" y="99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8"/>
          <p:cNvGrpSpPr/>
          <p:nvPr/>
        </p:nvGrpSpPr>
        <p:grpSpPr>
          <a:xfrm>
            <a:off x="858814" y="4009360"/>
            <a:ext cx="590700" cy="590700"/>
            <a:chOff x="858814" y="3998824"/>
            <a:chExt cx="590700" cy="590700"/>
          </a:xfrm>
        </p:grpSpPr>
        <p:sp>
          <p:nvSpPr>
            <p:cNvPr id="581" name="Google Shape;581;p48"/>
            <p:cNvSpPr/>
            <p:nvPr/>
          </p:nvSpPr>
          <p:spPr>
            <a:xfrm>
              <a:off x="858814" y="3998824"/>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582" name="Google Shape;582;p48"/>
            <p:cNvSpPr/>
            <p:nvPr/>
          </p:nvSpPr>
          <p:spPr>
            <a:xfrm>
              <a:off x="921469" y="4098884"/>
              <a:ext cx="465391" cy="416752"/>
            </a:xfrm>
            <a:custGeom>
              <a:avLst/>
              <a:gdLst/>
              <a:ahLst/>
              <a:cxnLst/>
              <a:rect l="l" t="t" r="r" b="b"/>
              <a:pathLst>
                <a:path w="15625" h="13992" extrusionOk="0">
                  <a:moveTo>
                    <a:pt x="12326" y="4939"/>
                  </a:moveTo>
                  <a:lnTo>
                    <a:pt x="12326" y="5559"/>
                  </a:lnTo>
                  <a:lnTo>
                    <a:pt x="9189" y="5559"/>
                  </a:lnTo>
                  <a:lnTo>
                    <a:pt x="9189" y="4939"/>
                  </a:lnTo>
                  <a:close/>
                  <a:moveTo>
                    <a:pt x="6494" y="4943"/>
                  </a:moveTo>
                  <a:lnTo>
                    <a:pt x="6494" y="5563"/>
                  </a:lnTo>
                  <a:lnTo>
                    <a:pt x="3356" y="5563"/>
                  </a:lnTo>
                  <a:lnTo>
                    <a:pt x="3356" y="4943"/>
                  </a:lnTo>
                  <a:close/>
                  <a:moveTo>
                    <a:pt x="12329" y="6040"/>
                  </a:moveTo>
                  <a:lnTo>
                    <a:pt x="12329" y="6593"/>
                  </a:lnTo>
                  <a:lnTo>
                    <a:pt x="12093" y="6593"/>
                  </a:lnTo>
                  <a:cubicBezTo>
                    <a:pt x="11904" y="6595"/>
                    <a:pt x="11841" y="6702"/>
                    <a:pt x="11833" y="6831"/>
                  </a:cubicBezTo>
                  <a:cubicBezTo>
                    <a:pt x="11826" y="6970"/>
                    <a:pt x="11943" y="7076"/>
                    <a:pt x="12096" y="7079"/>
                  </a:cubicBezTo>
                  <a:cubicBezTo>
                    <a:pt x="12122" y="7080"/>
                    <a:pt x="12148" y="7080"/>
                    <a:pt x="12174" y="7080"/>
                  </a:cubicBezTo>
                  <a:cubicBezTo>
                    <a:pt x="12226" y="7080"/>
                    <a:pt x="12278" y="7079"/>
                    <a:pt x="12332" y="7079"/>
                  </a:cubicBezTo>
                  <a:lnTo>
                    <a:pt x="12332" y="7602"/>
                  </a:lnTo>
                  <a:lnTo>
                    <a:pt x="12094" y="7602"/>
                  </a:lnTo>
                  <a:cubicBezTo>
                    <a:pt x="11937" y="7602"/>
                    <a:pt x="11832" y="7703"/>
                    <a:pt x="11833" y="7849"/>
                  </a:cubicBezTo>
                  <a:cubicBezTo>
                    <a:pt x="11835" y="7990"/>
                    <a:pt x="11940" y="8088"/>
                    <a:pt x="12093" y="8088"/>
                  </a:cubicBezTo>
                  <a:lnTo>
                    <a:pt x="12334" y="8088"/>
                  </a:lnTo>
                  <a:cubicBezTo>
                    <a:pt x="12348" y="8556"/>
                    <a:pt x="12293" y="8996"/>
                    <a:pt x="12006" y="9373"/>
                  </a:cubicBezTo>
                  <a:cubicBezTo>
                    <a:pt x="11760" y="9698"/>
                    <a:pt x="11431" y="9904"/>
                    <a:pt x="11029" y="9974"/>
                  </a:cubicBezTo>
                  <a:cubicBezTo>
                    <a:pt x="10929" y="9992"/>
                    <a:pt x="10831" y="10001"/>
                    <a:pt x="10733" y="10001"/>
                  </a:cubicBezTo>
                  <a:cubicBezTo>
                    <a:pt x="10449" y="10001"/>
                    <a:pt x="10177" y="9924"/>
                    <a:pt x="9927" y="9760"/>
                  </a:cubicBezTo>
                  <a:cubicBezTo>
                    <a:pt x="9555" y="9515"/>
                    <a:pt x="9304" y="9179"/>
                    <a:pt x="9224" y="8733"/>
                  </a:cubicBezTo>
                  <a:cubicBezTo>
                    <a:pt x="9198" y="8595"/>
                    <a:pt x="9188" y="8451"/>
                    <a:pt x="9188" y="8310"/>
                  </a:cubicBezTo>
                  <a:cubicBezTo>
                    <a:pt x="9183" y="7588"/>
                    <a:pt x="9185" y="6863"/>
                    <a:pt x="9185" y="6141"/>
                  </a:cubicBezTo>
                  <a:lnTo>
                    <a:pt x="9185" y="6040"/>
                  </a:lnTo>
                  <a:close/>
                  <a:moveTo>
                    <a:pt x="6496" y="6039"/>
                  </a:moveTo>
                  <a:lnTo>
                    <a:pt x="6496" y="6589"/>
                  </a:lnTo>
                  <a:lnTo>
                    <a:pt x="6251" y="6589"/>
                  </a:lnTo>
                  <a:cubicBezTo>
                    <a:pt x="6115" y="6589"/>
                    <a:pt x="6014" y="6680"/>
                    <a:pt x="6013" y="6801"/>
                  </a:cubicBezTo>
                  <a:cubicBezTo>
                    <a:pt x="6009" y="6970"/>
                    <a:pt x="6091" y="7069"/>
                    <a:pt x="6242" y="7076"/>
                  </a:cubicBezTo>
                  <a:cubicBezTo>
                    <a:pt x="6269" y="7077"/>
                    <a:pt x="6296" y="7077"/>
                    <a:pt x="6323" y="7077"/>
                  </a:cubicBezTo>
                  <a:cubicBezTo>
                    <a:pt x="6377" y="7077"/>
                    <a:pt x="6433" y="7076"/>
                    <a:pt x="6491" y="7076"/>
                  </a:cubicBezTo>
                  <a:lnTo>
                    <a:pt x="6491" y="7598"/>
                  </a:lnTo>
                  <a:lnTo>
                    <a:pt x="6256" y="7598"/>
                  </a:lnTo>
                  <a:cubicBezTo>
                    <a:pt x="6122" y="7598"/>
                    <a:pt x="6017" y="7690"/>
                    <a:pt x="6014" y="7805"/>
                  </a:cubicBezTo>
                  <a:cubicBezTo>
                    <a:pt x="6011" y="7978"/>
                    <a:pt x="6094" y="8079"/>
                    <a:pt x="6249" y="8082"/>
                  </a:cubicBezTo>
                  <a:cubicBezTo>
                    <a:pt x="6276" y="8083"/>
                    <a:pt x="6303" y="8083"/>
                    <a:pt x="6330" y="8083"/>
                  </a:cubicBezTo>
                  <a:cubicBezTo>
                    <a:pt x="6383" y="8083"/>
                    <a:pt x="6438" y="8082"/>
                    <a:pt x="6494" y="8082"/>
                  </a:cubicBezTo>
                  <a:cubicBezTo>
                    <a:pt x="6530" y="8566"/>
                    <a:pt x="6467" y="9010"/>
                    <a:pt x="6158" y="9396"/>
                  </a:cubicBezTo>
                  <a:cubicBezTo>
                    <a:pt x="5919" y="9698"/>
                    <a:pt x="5615" y="9901"/>
                    <a:pt x="5242" y="9971"/>
                  </a:cubicBezTo>
                  <a:cubicBezTo>
                    <a:pt x="5132" y="9992"/>
                    <a:pt x="5023" y="10003"/>
                    <a:pt x="4917" y="10003"/>
                  </a:cubicBezTo>
                  <a:cubicBezTo>
                    <a:pt x="4577" y="10003"/>
                    <a:pt x="4259" y="9895"/>
                    <a:pt x="3972" y="9670"/>
                  </a:cubicBezTo>
                  <a:cubicBezTo>
                    <a:pt x="3634" y="9405"/>
                    <a:pt x="3442" y="9052"/>
                    <a:pt x="3370" y="8633"/>
                  </a:cubicBezTo>
                  <a:cubicBezTo>
                    <a:pt x="3354" y="8539"/>
                    <a:pt x="3350" y="8442"/>
                    <a:pt x="3350" y="8347"/>
                  </a:cubicBezTo>
                  <a:cubicBezTo>
                    <a:pt x="3348" y="7612"/>
                    <a:pt x="3350" y="6877"/>
                    <a:pt x="3350" y="6142"/>
                  </a:cubicBezTo>
                  <a:lnTo>
                    <a:pt x="3350" y="6039"/>
                  </a:lnTo>
                  <a:close/>
                  <a:moveTo>
                    <a:pt x="14275" y="4466"/>
                  </a:moveTo>
                  <a:cubicBezTo>
                    <a:pt x="12121" y="4468"/>
                    <a:pt x="9967" y="4468"/>
                    <a:pt x="7813" y="4468"/>
                  </a:cubicBezTo>
                  <a:cubicBezTo>
                    <a:pt x="5659" y="4468"/>
                    <a:pt x="3505" y="4468"/>
                    <a:pt x="1351" y="4468"/>
                  </a:cubicBezTo>
                  <a:cubicBezTo>
                    <a:pt x="1182" y="4468"/>
                    <a:pt x="1100" y="4549"/>
                    <a:pt x="1100" y="4719"/>
                  </a:cubicBezTo>
                  <a:lnTo>
                    <a:pt x="1100" y="11487"/>
                  </a:lnTo>
                  <a:cubicBezTo>
                    <a:pt x="1100" y="11509"/>
                    <a:pt x="1099" y="11529"/>
                    <a:pt x="1100" y="11551"/>
                  </a:cubicBezTo>
                  <a:cubicBezTo>
                    <a:pt x="1107" y="11662"/>
                    <a:pt x="1200" y="11758"/>
                    <a:pt x="1314" y="11758"/>
                  </a:cubicBezTo>
                  <a:cubicBezTo>
                    <a:pt x="1537" y="11759"/>
                    <a:pt x="1760" y="11759"/>
                    <a:pt x="1984" y="11759"/>
                  </a:cubicBezTo>
                  <a:cubicBezTo>
                    <a:pt x="2207" y="11759"/>
                    <a:pt x="2430" y="11759"/>
                    <a:pt x="2654" y="11758"/>
                  </a:cubicBezTo>
                  <a:cubicBezTo>
                    <a:pt x="2772" y="11758"/>
                    <a:pt x="2858" y="11657"/>
                    <a:pt x="2864" y="11539"/>
                  </a:cubicBezTo>
                  <a:cubicBezTo>
                    <a:pt x="2873" y="11376"/>
                    <a:pt x="2778" y="11276"/>
                    <a:pt x="2596" y="11273"/>
                  </a:cubicBezTo>
                  <a:cubicBezTo>
                    <a:pt x="2493" y="11272"/>
                    <a:pt x="2390" y="11272"/>
                    <a:pt x="2287" y="11272"/>
                  </a:cubicBezTo>
                  <a:cubicBezTo>
                    <a:pt x="2081" y="11272"/>
                    <a:pt x="1875" y="11273"/>
                    <a:pt x="1668" y="11273"/>
                  </a:cubicBezTo>
                  <a:lnTo>
                    <a:pt x="1573" y="11273"/>
                  </a:lnTo>
                  <a:lnTo>
                    <a:pt x="1573" y="4939"/>
                  </a:lnTo>
                  <a:lnTo>
                    <a:pt x="2880" y="4939"/>
                  </a:lnTo>
                  <a:lnTo>
                    <a:pt x="2880" y="5050"/>
                  </a:lnTo>
                  <a:lnTo>
                    <a:pt x="2880" y="8137"/>
                  </a:lnTo>
                  <a:cubicBezTo>
                    <a:pt x="2880" y="8310"/>
                    <a:pt x="2890" y="8483"/>
                    <a:pt x="2899" y="8656"/>
                  </a:cubicBezTo>
                  <a:cubicBezTo>
                    <a:pt x="2909" y="8879"/>
                    <a:pt x="2974" y="9089"/>
                    <a:pt x="3070" y="9290"/>
                  </a:cubicBezTo>
                  <a:cubicBezTo>
                    <a:pt x="3247" y="9666"/>
                    <a:pt x="3510" y="9971"/>
                    <a:pt x="3871" y="10188"/>
                  </a:cubicBezTo>
                  <a:cubicBezTo>
                    <a:pt x="4148" y="10355"/>
                    <a:pt x="4448" y="10456"/>
                    <a:pt x="4768" y="10477"/>
                  </a:cubicBezTo>
                  <a:cubicBezTo>
                    <a:pt x="4810" y="10480"/>
                    <a:pt x="4853" y="10482"/>
                    <a:pt x="4895" y="10482"/>
                  </a:cubicBezTo>
                  <a:cubicBezTo>
                    <a:pt x="5040" y="10482"/>
                    <a:pt x="5185" y="10466"/>
                    <a:pt x="5327" y="10441"/>
                  </a:cubicBezTo>
                  <a:cubicBezTo>
                    <a:pt x="5697" y="10376"/>
                    <a:pt x="6020" y="10206"/>
                    <a:pt x="6298" y="9953"/>
                  </a:cubicBezTo>
                  <a:cubicBezTo>
                    <a:pt x="6468" y="9796"/>
                    <a:pt x="6610" y="9615"/>
                    <a:pt x="6722" y="9409"/>
                  </a:cubicBezTo>
                  <a:cubicBezTo>
                    <a:pt x="6872" y="9136"/>
                    <a:pt x="6964" y="8844"/>
                    <a:pt x="6965" y="8535"/>
                  </a:cubicBezTo>
                  <a:cubicBezTo>
                    <a:pt x="6971" y="7372"/>
                    <a:pt x="6967" y="6206"/>
                    <a:pt x="6967" y="5043"/>
                  </a:cubicBezTo>
                  <a:lnTo>
                    <a:pt x="6967" y="4939"/>
                  </a:lnTo>
                  <a:lnTo>
                    <a:pt x="8714" y="4939"/>
                  </a:lnTo>
                  <a:lnTo>
                    <a:pt x="8714" y="5050"/>
                  </a:lnTo>
                  <a:cubicBezTo>
                    <a:pt x="8714" y="6190"/>
                    <a:pt x="8712" y="7330"/>
                    <a:pt x="8715" y="8470"/>
                  </a:cubicBezTo>
                  <a:cubicBezTo>
                    <a:pt x="8715" y="8591"/>
                    <a:pt x="8728" y="8713"/>
                    <a:pt x="8751" y="8833"/>
                  </a:cubicBezTo>
                  <a:cubicBezTo>
                    <a:pt x="8881" y="9483"/>
                    <a:pt x="9254" y="9953"/>
                    <a:pt x="9832" y="10262"/>
                  </a:cubicBezTo>
                  <a:cubicBezTo>
                    <a:pt x="10044" y="10376"/>
                    <a:pt x="10277" y="10437"/>
                    <a:pt x="10519" y="10466"/>
                  </a:cubicBezTo>
                  <a:cubicBezTo>
                    <a:pt x="10603" y="10476"/>
                    <a:pt x="10685" y="10481"/>
                    <a:pt x="10767" y="10481"/>
                  </a:cubicBezTo>
                  <a:cubicBezTo>
                    <a:pt x="10938" y="10481"/>
                    <a:pt x="11105" y="10459"/>
                    <a:pt x="11267" y="10415"/>
                  </a:cubicBezTo>
                  <a:cubicBezTo>
                    <a:pt x="11725" y="10293"/>
                    <a:pt x="12102" y="10043"/>
                    <a:pt x="12388" y="9659"/>
                  </a:cubicBezTo>
                  <a:cubicBezTo>
                    <a:pt x="12648" y="9311"/>
                    <a:pt x="12792" y="8919"/>
                    <a:pt x="12795" y="8488"/>
                  </a:cubicBezTo>
                  <a:cubicBezTo>
                    <a:pt x="12803" y="7338"/>
                    <a:pt x="12799" y="6190"/>
                    <a:pt x="12799" y="5040"/>
                  </a:cubicBezTo>
                  <a:lnTo>
                    <a:pt x="12799" y="4939"/>
                  </a:lnTo>
                  <a:lnTo>
                    <a:pt x="14056" y="4939"/>
                  </a:lnTo>
                  <a:lnTo>
                    <a:pt x="14056" y="11273"/>
                  </a:lnTo>
                  <a:lnTo>
                    <a:pt x="8306" y="11273"/>
                  </a:lnTo>
                  <a:cubicBezTo>
                    <a:pt x="6770" y="11273"/>
                    <a:pt x="5235" y="11273"/>
                    <a:pt x="3699" y="11276"/>
                  </a:cubicBezTo>
                  <a:cubicBezTo>
                    <a:pt x="3631" y="11276"/>
                    <a:pt x="3562" y="11286"/>
                    <a:pt x="3500" y="11309"/>
                  </a:cubicBezTo>
                  <a:cubicBezTo>
                    <a:pt x="3396" y="11350"/>
                    <a:pt x="3338" y="11473"/>
                    <a:pt x="3369" y="11580"/>
                  </a:cubicBezTo>
                  <a:cubicBezTo>
                    <a:pt x="3397" y="11682"/>
                    <a:pt x="3487" y="11761"/>
                    <a:pt x="3621" y="11761"/>
                  </a:cubicBezTo>
                  <a:cubicBezTo>
                    <a:pt x="7174" y="11760"/>
                    <a:pt x="10731" y="11760"/>
                    <a:pt x="14285" y="11760"/>
                  </a:cubicBezTo>
                  <a:cubicBezTo>
                    <a:pt x="14449" y="11760"/>
                    <a:pt x="14527" y="11680"/>
                    <a:pt x="14527" y="11515"/>
                  </a:cubicBezTo>
                  <a:cubicBezTo>
                    <a:pt x="14527" y="9248"/>
                    <a:pt x="14524" y="6984"/>
                    <a:pt x="14528" y="4719"/>
                  </a:cubicBezTo>
                  <a:cubicBezTo>
                    <a:pt x="14531" y="4567"/>
                    <a:pt x="14436" y="4466"/>
                    <a:pt x="14275" y="4466"/>
                  </a:cubicBezTo>
                  <a:close/>
                  <a:moveTo>
                    <a:pt x="3484" y="3836"/>
                  </a:moveTo>
                  <a:cubicBezTo>
                    <a:pt x="4934" y="3836"/>
                    <a:pt x="6385" y="3837"/>
                    <a:pt x="7834" y="3837"/>
                  </a:cubicBezTo>
                  <a:lnTo>
                    <a:pt x="14322" y="3837"/>
                  </a:lnTo>
                  <a:cubicBezTo>
                    <a:pt x="14721" y="3837"/>
                    <a:pt x="15082" y="4139"/>
                    <a:pt x="15142" y="4531"/>
                  </a:cubicBezTo>
                  <a:cubicBezTo>
                    <a:pt x="15151" y="4589"/>
                    <a:pt x="15161" y="4648"/>
                    <a:pt x="15161" y="4707"/>
                  </a:cubicBezTo>
                  <a:cubicBezTo>
                    <a:pt x="15161" y="6985"/>
                    <a:pt x="15161" y="9267"/>
                    <a:pt x="15158" y="11546"/>
                  </a:cubicBezTo>
                  <a:cubicBezTo>
                    <a:pt x="15158" y="11954"/>
                    <a:pt x="14870" y="12309"/>
                    <a:pt x="14455" y="12372"/>
                  </a:cubicBezTo>
                  <a:cubicBezTo>
                    <a:pt x="14390" y="12381"/>
                    <a:pt x="14325" y="12389"/>
                    <a:pt x="14260" y="12389"/>
                  </a:cubicBezTo>
                  <a:cubicBezTo>
                    <a:pt x="9959" y="12389"/>
                    <a:pt x="5657" y="12389"/>
                    <a:pt x="1355" y="12392"/>
                  </a:cubicBezTo>
                  <a:cubicBezTo>
                    <a:pt x="919" y="12392"/>
                    <a:pt x="521" y="12062"/>
                    <a:pt x="488" y="11644"/>
                  </a:cubicBezTo>
                  <a:cubicBezTo>
                    <a:pt x="483" y="11575"/>
                    <a:pt x="472" y="11509"/>
                    <a:pt x="472" y="11441"/>
                  </a:cubicBezTo>
                  <a:cubicBezTo>
                    <a:pt x="472" y="9209"/>
                    <a:pt x="472" y="6975"/>
                    <a:pt x="471" y="4743"/>
                  </a:cubicBezTo>
                  <a:cubicBezTo>
                    <a:pt x="471" y="4489"/>
                    <a:pt x="548" y="4265"/>
                    <a:pt x="723" y="4085"/>
                  </a:cubicBezTo>
                  <a:cubicBezTo>
                    <a:pt x="880" y="3922"/>
                    <a:pt x="1082" y="3837"/>
                    <a:pt x="1309" y="3837"/>
                  </a:cubicBezTo>
                  <a:cubicBezTo>
                    <a:pt x="2034" y="3836"/>
                    <a:pt x="2759" y="3836"/>
                    <a:pt x="3484" y="3836"/>
                  </a:cubicBezTo>
                  <a:close/>
                  <a:moveTo>
                    <a:pt x="13678" y="12859"/>
                  </a:moveTo>
                  <a:cubicBezTo>
                    <a:pt x="13584" y="13058"/>
                    <a:pt x="13498" y="13251"/>
                    <a:pt x="13397" y="13434"/>
                  </a:cubicBezTo>
                  <a:cubicBezTo>
                    <a:pt x="13371" y="13480"/>
                    <a:pt x="13295" y="13519"/>
                    <a:pt x="13240" y="13519"/>
                  </a:cubicBezTo>
                  <a:cubicBezTo>
                    <a:pt x="13072" y="13523"/>
                    <a:pt x="12903" y="13523"/>
                    <a:pt x="12734" y="13523"/>
                  </a:cubicBezTo>
                  <a:cubicBezTo>
                    <a:pt x="12531" y="13523"/>
                    <a:pt x="12328" y="13522"/>
                    <a:pt x="12125" y="13522"/>
                  </a:cubicBezTo>
                  <a:cubicBezTo>
                    <a:pt x="12045" y="13522"/>
                    <a:pt x="11988" y="13493"/>
                    <a:pt x="11952" y="13413"/>
                  </a:cubicBezTo>
                  <a:cubicBezTo>
                    <a:pt x="11870" y="13230"/>
                    <a:pt x="11776" y="13049"/>
                    <a:pt x="11684" y="12859"/>
                  </a:cubicBezTo>
                  <a:close/>
                  <a:moveTo>
                    <a:pt x="4201" y="12865"/>
                  </a:moveTo>
                  <a:cubicBezTo>
                    <a:pt x="4150" y="12969"/>
                    <a:pt x="4101" y="13064"/>
                    <a:pt x="4053" y="13160"/>
                  </a:cubicBezTo>
                  <a:cubicBezTo>
                    <a:pt x="4014" y="13243"/>
                    <a:pt x="3978" y="13326"/>
                    <a:pt x="3939" y="13410"/>
                  </a:cubicBezTo>
                  <a:cubicBezTo>
                    <a:pt x="3903" y="13489"/>
                    <a:pt x="3844" y="13525"/>
                    <a:pt x="3758" y="13525"/>
                  </a:cubicBezTo>
                  <a:cubicBezTo>
                    <a:pt x="3591" y="13525"/>
                    <a:pt x="3425" y="13526"/>
                    <a:pt x="3258" y="13526"/>
                  </a:cubicBezTo>
                  <a:cubicBezTo>
                    <a:pt x="3050" y="13526"/>
                    <a:pt x="2842" y="13525"/>
                    <a:pt x="2634" y="13521"/>
                  </a:cubicBezTo>
                  <a:cubicBezTo>
                    <a:pt x="2582" y="13519"/>
                    <a:pt x="2505" y="13477"/>
                    <a:pt x="2482" y="13434"/>
                  </a:cubicBezTo>
                  <a:cubicBezTo>
                    <a:pt x="2383" y="13253"/>
                    <a:pt x="2301" y="13062"/>
                    <a:pt x="2208" y="12865"/>
                  </a:cubicBezTo>
                  <a:close/>
                  <a:moveTo>
                    <a:pt x="8755" y="0"/>
                  </a:moveTo>
                  <a:cubicBezTo>
                    <a:pt x="8571" y="0"/>
                    <a:pt x="8400" y="201"/>
                    <a:pt x="8456" y="385"/>
                  </a:cubicBezTo>
                  <a:cubicBezTo>
                    <a:pt x="8493" y="514"/>
                    <a:pt x="8554" y="636"/>
                    <a:pt x="8597" y="764"/>
                  </a:cubicBezTo>
                  <a:cubicBezTo>
                    <a:pt x="8637" y="888"/>
                    <a:pt x="8714" y="998"/>
                    <a:pt x="8714" y="1139"/>
                  </a:cubicBezTo>
                  <a:cubicBezTo>
                    <a:pt x="8708" y="1841"/>
                    <a:pt x="8712" y="2544"/>
                    <a:pt x="8712" y="3244"/>
                  </a:cubicBezTo>
                  <a:lnTo>
                    <a:pt x="8712" y="3344"/>
                  </a:lnTo>
                  <a:lnTo>
                    <a:pt x="6970" y="3344"/>
                  </a:lnTo>
                  <a:cubicBezTo>
                    <a:pt x="6968" y="3328"/>
                    <a:pt x="6965" y="3315"/>
                    <a:pt x="6965" y="3303"/>
                  </a:cubicBezTo>
                  <a:lnTo>
                    <a:pt x="6965" y="1073"/>
                  </a:lnTo>
                  <a:cubicBezTo>
                    <a:pt x="6965" y="1047"/>
                    <a:pt x="6973" y="1019"/>
                    <a:pt x="6983" y="996"/>
                  </a:cubicBezTo>
                  <a:cubicBezTo>
                    <a:pt x="7055" y="816"/>
                    <a:pt x="7134" y="640"/>
                    <a:pt x="7202" y="457"/>
                  </a:cubicBezTo>
                  <a:cubicBezTo>
                    <a:pt x="7282" y="245"/>
                    <a:pt x="7159" y="0"/>
                    <a:pt x="6899" y="0"/>
                  </a:cubicBezTo>
                  <a:cubicBezTo>
                    <a:pt x="6898" y="0"/>
                    <a:pt x="6897" y="0"/>
                    <a:pt x="6896" y="1"/>
                  </a:cubicBezTo>
                  <a:cubicBezTo>
                    <a:pt x="6236" y="2"/>
                    <a:pt x="5575" y="3"/>
                    <a:pt x="4915" y="3"/>
                  </a:cubicBezTo>
                  <a:cubicBezTo>
                    <a:pt x="4255" y="3"/>
                    <a:pt x="3596" y="2"/>
                    <a:pt x="2936" y="1"/>
                  </a:cubicBezTo>
                  <a:cubicBezTo>
                    <a:pt x="2742" y="1"/>
                    <a:pt x="2566" y="211"/>
                    <a:pt x="2645" y="440"/>
                  </a:cubicBezTo>
                  <a:cubicBezTo>
                    <a:pt x="2684" y="554"/>
                    <a:pt x="2740" y="662"/>
                    <a:pt x="2779" y="774"/>
                  </a:cubicBezTo>
                  <a:cubicBezTo>
                    <a:pt x="2818" y="888"/>
                    <a:pt x="2887" y="988"/>
                    <a:pt x="2884" y="1117"/>
                  </a:cubicBezTo>
                  <a:cubicBezTo>
                    <a:pt x="2876" y="1380"/>
                    <a:pt x="2880" y="1645"/>
                    <a:pt x="2883" y="1910"/>
                  </a:cubicBezTo>
                  <a:cubicBezTo>
                    <a:pt x="2883" y="2046"/>
                    <a:pt x="2983" y="2161"/>
                    <a:pt x="3104" y="2161"/>
                  </a:cubicBezTo>
                  <a:cubicBezTo>
                    <a:pt x="3109" y="2161"/>
                    <a:pt x="3115" y="2161"/>
                    <a:pt x="3121" y="2161"/>
                  </a:cubicBezTo>
                  <a:cubicBezTo>
                    <a:pt x="3252" y="2148"/>
                    <a:pt x="3360" y="2068"/>
                    <a:pt x="3354" y="1916"/>
                  </a:cubicBezTo>
                  <a:cubicBezTo>
                    <a:pt x="3344" y="1609"/>
                    <a:pt x="3354" y="1303"/>
                    <a:pt x="3348" y="996"/>
                  </a:cubicBezTo>
                  <a:cubicBezTo>
                    <a:pt x="3348" y="931"/>
                    <a:pt x="3331" y="864"/>
                    <a:pt x="3309" y="800"/>
                  </a:cubicBezTo>
                  <a:cubicBezTo>
                    <a:pt x="3272" y="691"/>
                    <a:pt x="3223" y="583"/>
                    <a:pt x="3178" y="470"/>
                  </a:cubicBezTo>
                  <a:lnTo>
                    <a:pt x="6690" y="470"/>
                  </a:lnTo>
                  <a:cubicBezTo>
                    <a:pt x="6543" y="744"/>
                    <a:pt x="6454" y="1025"/>
                    <a:pt x="6510" y="1334"/>
                  </a:cubicBezTo>
                  <a:cubicBezTo>
                    <a:pt x="6441" y="1334"/>
                    <a:pt x="6381" y="1332"/>
                    <a:pt x="6325" y="1332"/>
                  </a:cubicBezTo>
                  <a:cubicBezTo>
                    <a:pt x="6297" y="1332"/>
                    <a:pt x="6270" y="1332"/>
                    <a:pt x="6244" y="1334"/>
                  </a:cubicBezTo>
                  <a:cubicBezTo>
                    <a:pt x="6092" y="1341"/>
                    <a:pt x="6011" y="1440"/>
                    <a:pt x="6014" y="1609"/>
                  </a:cubicBezTo>
                  <a:cubicBezTo>
                    <a:pt x="6017" y="1725"/>
                    <a:pt x="6122" y="1818"/>
                    <a:pt x="6255" y="1819"/>
                  </a:cubicBezTo>
                  <a:lnTo>
                    <a:pt x="6494" y="1819"/>
                  </a:lnTo>
                  <a:lnTo>
                    <a:pt x="6494" y="2342"/>
                  </a:lnTo>
                  <a:cubicBezTo>
                    <a:pt x="6442" y="2342"/>
                    <a:pt x="6393" y="2340"/>
                    <a:pt x="6345" y="2340"/>
                  </a:cubicBezTo>
                  <a:cubicBezTo>
                    <a:pt x="6320" y="2340"/>
                    <a:pt x="6296" y="2341"/>
                    <a:pt x="6272" y="2342"/>
                  </a:cubicBezTo>
                  <a:cubicBezTo>
                    <a:pt x="6121" y="2352"/>
                    <a:pt x="5996" y="2417"/>
                    <a:pt x="6013" y="2616"/>
                  </a:cubicBezTo>
                  <a:cubicBezTo>
                    <a:pt x="6024" y="2747"/>
                    <a:pt x="6115" y="2828"/>
                    <a:pt x="6278" y="2828"/>
                  </a:cubicBezTo>
                  <a:lnTo>
                    <a:pt x="6496" y="2828"/>
                  </a:lnTo>
                  <a:lnTo>
                    <a:pt x="6496" y="3361"/>
                  </a:lnTo>
                  <a:lnTo>
                    <a:pt x="3351" y="3361"/>
                  </a:lnTo>
                  <a:lnTo>
                    <a:pt x="3351" y="2906"/>
                  </a:lnTo>
                  <a:cubicBezTo>
                    <a:pt x="3351" y="2871"/>
                    <a:pt x="3348" y="2834"/>
                    <a:pt x="3337" y="2803"/>
                  </a:cubicBezTo>
                  <a:cubicBezTo>
                    <a:pt x="3297" y="2702"/>
                    <a:pt x="3238" y="2658"/>
                    <a:pt x="3138" y="2658"/>
                  </a:cubicBezTo>
                  <a:cubicBezTo>
                    <a:pt x="3113" y="2658"/>
                    <a:pt x="3084" y="2661"/>
                    <a:pt x="3053" y="2667"/>
                  </a:cubicBezTo>
                  <a:cubicBezTo>
                    <a:pt x="2962" y="2682"/>
                    <a:pt x="2884" y="2785"/>
                    <a:pt x="2883" y="2893"/>
                  </a:cubicBezTo>
                  <a:cubicBezTo>
                    <a:pt x="2880" y="3048"/>
                    <a:pt x="2883" y="3203"/>
                    <a:pt x="2883" y="3367"/>
                  </a:cubicBezTo>
                  <a:lnTo>
                    <a:pt x="1201" y="3367"/>
                  </a:lnTo>
                  <a:cubicBezTo>
                    <a:pt x="1155" y="3367"/>
                    <a:pt x="1107" y="3374"/>
                    <a:pt x="1061" y="3383"/>
                  </a:cubicBezTo>
                  <a:cubicBezTo>
                    <a:pt x="567" y="3486"/>
                    <a:pt x="239" y="3776"/>
                    <a:pt x="73" y="4252"/>
                  </a:cubicBezTo>
                  <a:cubicBezTo>
                    <a:pt x="44" y="4332"/>
                    <a:pt x="24" y="4417"/>
                    <a:pt x="1" y="4500"/>
                  </a:cubicBezTo>
                  <a:lnTo>
                    <a:pt x="1" y="11719"/>
                  </a:lnTo>
                  <a:cubicBezTo>
                    <a:pt x="31" y="11823"/>
                    <a:pt x="51" y="11928"/>
                    <a:pt x="90" y="12026"/>
                  </a:cubicBezTo>
                  <a:cubicBezTo>
                    <a:pt x="267" y="12462"/>
                    <a:pt x="586" y="12740"/>
                    <a:pt x="1047" y="12832"/>
                  </a:cubicBezTo>
                  <a:cubicBezTo>
                    <a:pt x="1147" y="12851"/>
                    <a:pt x="1251" y="12854"/>
                    <a:pt x="1355" y="12854"/>
                  </a:cubicBezTo>
                  <a:cubicBezTo>
                    <a:pt x="1414" y="12854"/>
                    <a:pt x="1474" y="12853"/>
                    <a:pt x="1534" y="12853"/>
                  </a:cubicBezTo>
                  <a:cubicBezTo>
                    <a:pt x="1553" y="12853"/>
                    <a:pt x="1571" y="12853"/>
                    <a:pt x="1590" y="12854"/>
                  </a:cubicBezTo>
                  <a:cubicBezTo>
                    <a:pt x="1645" y="12854"/>
                    <a:pt x="1674" y="12868"/>
                    <a:pt x="1697" y="12920"/>
                  </a:cubicBezTo>
                  <a:cubicBezTo>
                    <a:pt x="1818" y="13175"/>
                    <a:pt x="1939" y="13431"/>
                    <a:pt x="2070" y="13679"/>
                  </a:cubicBezTo>
                  <a:cubicBezTo>
                    <a:pt x="2172" y="13872"/>
                    <a:pt x="2340" y="13986"/>
                    <a:pt x="2563" y="13988"/>
                  </a:cubicBezTo>
                  <a:cubicBezTo>
                    <a:pt x="2710" y="13989"/>
                    <a:pt x="2857" y="13990"/>
                    <a:pt x="3004" y="13990"/>
                  </a:cubicBezTo>
                  <a:cubicBezTo>
                    <a:pt x="3207" y="13990"/>
                    <a:pt x="3409" y="13989"/>
                    <a:pt x="3612" y="13989"/>
                  </a:cubicBezTo>
                  <a:cubicBezTo>
                    <a:pt x="3677" y="13989"/>
                    <a:pt x="3741" y="13989"/>
                    <a:pt x="3805" y="13989"/>
                  </a:cubicBezTo>
                  <a:cubicBezTo>
                    <a:pt x="3808" y="13989"/>
                    <a:pt x="3810" y="13989"/>
                    <a:pt x="3812" y="13989"/>
                  </a:cubicBezTo>
                  <a:cubicBezTo>
                    <a:pt x="4072" y="13989"/>
                    <a:pt x="4267" y="13831"/>
                    <a:pt x="4363" y="13614"/>
                  </a:cubicBezTo>
                  <a:cubicBezTo>
                    <a:pt x="4471" y="13374"/>
                    <a:pt x="4593" y="13137"/>
                    <a:pt x="4713" y="12901"/>
                  </a:cubicBezTo>
                  <a:cubicBezTo>
                    <a:pt x="4723" y="12879"/>
                    <a:pt x="4759" y="12869"/>
                    <a:pt x="4787" y="12855"/>
                  </a:cubicBezTo>
                  <a:cubicBezTo>
                    <a:pt x="4789" y="12853"/>
                    <a:pt x="4793" y="12852"/>
                    <a:pt x="4797" y="12852"/>
                  </a:cubicBezTo>
                  <a:cubicBezTo>
                    <a:pt x="4805" y="12852"/>
                    <a:pt x="4814" y="12855"/>
                    <a:pt x="4823" y="12855"/>
                  </a:cubicBezTo>
                  <a:lnTo>
                    <a:pt x="11137" y="12855"/>
                  </a:lnTo>
                  <a:cubicBezTo>
                    <a:pt x="11292" y="13158"/>
                    <a:pt x="11431" y="13456"/>
                    <a:pt x="11594" y="13747"/>
                  </a:cubicBezTo>
                  <a:cubicBezTo>
                    <a:pt x="11684" y="13907"/>
                    <a:pt x="11848" y="13985"/>
                    <a:pt x="12031" y="13988"/>
                  </a:cubicBezTo>
                  <a:cubicBezTo>
                    <a:pt x="12191" y="13990"/>
                    <a:pt x="12350" y="13991"/>
                    <a:pt x="12509" y="13991"/>
                  </a:cubicBezTo>
                  <a:cubicBezTo>
                    <a:pt x="12763" y="13991"/>
                    <a:pt x="13018" y="13989"/>
                    <a:pt x="13273" y="13989"/>
                  </a:cubicBezTo>
                  <a:cubicBezTo>
                    <a:pt x="13276" y="13989"/>
                    <a:pt x="13279" y="13989"/>
                    <a:pt x="13282" y="13989"/>
                  </a:cubicBezTo>
                  <a:cubicBezTo>
                    <a:pt x="13548" y="13989"/>
                    <a:pt x="13730" y="13855"/>
                    <a:pt x="13844" y="13620"/>
                  </a:cubicBezTo>
                  <a:cubicBezTo>
                    <a:pt x="13893" y="13519"/>
                    <a:pt x="13939" y="13418"/>
                    <a:pt x="13988" y="13318"/>
                  </a:cubicBezTo>
                  <a:cubicBezTo>
                    <a:pt x="14051" y="13185"/>
                    <a:pt x="14119" y="13055"/>
                    <a:pt x="14178" y="12920"/>
                  </a:cubicBezTo>
                  <a:cubicBezTo>
                    <a:pt x="14200" y="12873"/>
                    <a:pt x="14224" y="12853"/>
                    <a:pt x="14270" y="12853"/>
                  </a:cubicBezTo>
                  <a:cubicBezTo>
                    <a:pt x="14275" y="12853"/>
                    <a:pt x="14280" y="12853"/>
                    <a:pt x="14285" y="12854"/>
                  </a:cubicBezTo>
                  <a:cubicBezTo>
                    <a:pt x="14316" y="12856"/>
                    <a:pt x="14347" y="12857"/>
                    <a:pt x="14377" y="12857"/>
                  </a:cubicBezTo>
                  <a:cubicBezTo>
                    <a:pt x="14564" y="12857"/>
                    <a:pt x="14744" y="12812"/>
                    <a:pt x="14910" y="12725"/>
                  </a:cubicBezTo>
                  <a:cubicBezTo>
                    <a:pt x="15294" y="12523"/>
                    <a:pt x="15536" y="12208"/>
                    <a:pt x="15609" y="11774"/>
                  </a:cubicBezTo>
                  <a:cubicBezTo>
                    <a:pt x="15611" y="11767"/>
                    <a:pt x="15619" y="11761"/>
                    <a:pt x="15625" y="11755"/>
                  </a:cubicBezTo>
                  <a:lnTo>
                    <a:pt x="15625" y="4464"/>
                  </a:lnTo>
                  <a:cubicBezTo>
                    <a:pt x="15622" y="4462"/>
                    <a:pt x="15612" y="4456"/>
                    <a:pt x="15611" y="4449"/>
                  </a:cubicBezTo>
                  <a:cubicBezTo>
                    <a:pt x="15537" y="4020"/>
                    <a:pt x="15299" y="3707"/>
                    <a:pt x="14919" y="3501"/>
                  </a:cubicBezTo>
                  <a:cubicBezTo>
                    <a:pt x="14711" y="3387"/>
                    <a:pt x="14482" y="3357"/>
                    <a:pt x="14253" y="3352"/>
                  </a:cubicBezTo>
                  <a:cubicBezTo>
                    <a:pt x="14080" y="3350"/>
                    <a:pt x="13906" y="3349"/>
                    <a:pt x="13733" y="3349"/>
                  </a:cubicBezTo>
                  <a:cubicBezTo>
                    <a:pt x="13456" y="3349"/>
                    <a:pt x="13179" y="3351"/>
                    <a:pt x="12903" y="3351"/>
                  </a:cubicBezTo>
                  <a:lnTo>
                    <a:pt x="12803" y="3351"/>
                  </a:lnTo>
                  <a:cubicBezTo>
                    <a:pt x="12802" y="3328"/>
                    <a:pt x="12800" y="3314"/>
                    <a:pt x="12800" y="3296"/>
                  </a:cubicBezTo>
                  <a:lnTo>
                    <a:pt x="12800" y="1055"/>
                  </a:lnTo>
                  <a:cubicBezTo>
                    <a:pt x="12800" y="1027"/>
                    <a:pt x="12808" y="998"/>
                    <a:pt x="12818" y="972"/>
                  </a:cubicBezTo>
                  <a:cubicBezTo>
                    <a:pt x="12893" y="786"/>
                    <a:pt x="12976" y="606"/>
                    <a:pt x="13038" y="417"/>
                  </a:cubicBezTo>
                  <a:cubicBezTo>
                    <a:pt x="13112" y="194"/>
                    <a:pt x="12926" y="6"/>
                    <a:pt x="12776" y="3"/>
                  </a:cubicBezTo>
                  <a:cubicBezTo>
                    <a:pt x="12661" y="2"/>
                    <a:pt x="12547" y="1"/>
                    <a:pt x="12433" y="1"/>
                  </a:cubicBezTo>
                  <a:cubicBezTo>
                    <a:pt x="12256" y="1"/>
                    <a:pt x="12079" y="3"/>
                    <a:pt x="11901" y="3"/>
                  </a:cubicBezTo>
                  <a:cubicBezTo>
                    <a:pt x="11779" y="3"/>
                    <a:pt x="11705" y="94"/>
                    <a:pt x="11698" y="222"/>
                  </a:cubicBezTo>
                  <a:cubicBezTo>
                    <a:pt x="11688" y="384"/>
                    <a:pt x="11800" y="470"/>
                    <a:pt x="11901" y="470"/>
                  </a:cubicBezTo>
                  <a:lnTo>
                    <a:pt x="12518" y="470"/>
                  </a:lnTo>
                  <a:cubicBezTo>
                    <a:pt x="12348" y="750"/>
                    <a:pt x="12295" y="1032"/>
                    <a:pt x="12338" y="1335"/>
                  </a:cubicBezTo>
                  <a:cubicBezTo>
                    <a:pt x="12279" y="1335"/>
                    <a:pt x="12228" y="1333"/>
                    <a:pt x="12180" y="1333"/>
                  </a:cubicBezTo>
                  <a:cubicBezTo>
                    <a:pt x="12151" y="1333"/>
                    <a:pt x="12122" y="1334"/>
                    <a:pt x="12093" y="1336"/>
                  </a:cubicBezTo>
                  <a:cubicBezTo>
                    <a:pt x="12042" y="1341"/>
                    <a:pt x="11986" y="1351"/>
                    <a:pt x="11942" y="1375"/>
                  </a:cubicBezTo>
                  <a:cubicBezTo>
                    <a:pt x="11852" y="1420"/>
                    <a:pt x="11806" y="1538"/>
                    <a:pt x="11828" y="1630"/>
                  </a:cubicBezTo>
                  <a:cubicBezTo>
                    <a:pt x="11857" y="1747"/>
                    <a:pt x="11942" y="1819"/>
                    <a:pt x="12060" y="1822"/>
                  </a:cubicBezTo>
                  <a:cubicBezTo>
                    <a:pt x="12090" y="1823"/>
                    <a:pt x="12119" y="1823"/>
                    <a:pt x="12149" y="1823"/>
                  </a:cubicBezTo>
                  <a:cubicBezTo>
                    <a:pt x="12208" y="1823"/>
                    <a:pt x="12266" y="1822"/>
                    <a:pt x="12323" y="1822"/>
                  </a:cubicBezTo>
                  <a:lnTo>
                    <a:pt x="12323" y="2344"/>
                  </a:lnTo>
                  <a:cubicBezTo>
                    <a:pt x="12267" y="2344"/>
                    <a:pt x="12212" y="2343"/>
                    <a:pt x="12158" y="2343"/>
                  </a:cubicBezTo>
                  <a:cubicBezTo>
                    <a:pt x="12131" y="2343"/>
                    <a:pt x="12105" y="2343"/>
                    <a:pt x="12078" y="2344"/>
                  </a:cubicBezTo>
                  <a:cubicBezTo>
                    <a:pt x="11937" y="2348"/>
                    <a:pt x="11825" y="2459"/>
                    <a:pt x="11825" y="2587"/>
                  </a:cubicBezTo>
                  <a:cubicBezTo>
                    <a:pt x="11826" y="2726"/>
                    <a:pt x="11927" y="2831"/>
                    <a:pt x="12061" y="2831"/>
                  </a:cubicBezTo>
                  <a:cubicBezTo>
                    <a:pt x="12067" y="2831"/>
                    <a:pt x="12074" y="2831"/>
                    <a:pt x="12080" y="2831"/>
                  </a:cubicBezTo>
                  <a:cubicBezTo>
                    <a:pt x="12120" y="2828"/>
                    <a:pt x="12160" y="2827"/>
                    <a:pt x="12200" y="2827"/>
                  </a:cubicBezTo>
                  <a:cubicBezTo>
                    <a:pt x="12240" y="2827"/>
                    <a:pt x="12281" y="2828"/>
                    <a:pt x="12322" y="2828"/>
                  </a:cubicBezTo>
                  <a:lnTo>
                    <a:pt x="12322" y="3361"/>
                  </a:lnTo>
                  <a:lnTo>
                    <a:pt x="9178" y="3361"/>
                  </a:lnTo>
                  <a:lnTo>
                    <a:pt x="9178" y="3246"/>
                  </a:lnTo>
                  <a:cubicBezTo>
                    <a:pt x="9178" y="2508"/>
                    <a:pt x="9180" y="1769"/>
                    <a:pt x="9176" y="1032"/>
                  </a:cubicBezTo>
                  <a:cubicBezTo>
                    <a:pt x="9176" y="959"/>
                    <a:pt x="9155" y="881"/>
                    <a:pt x="9131" y="810"/>
                  </a:cubicBezTo>
                  <a:cubicBezTo>
                    <a:pt x="9094" y="698"/>
                    <a:pt x="9045" y="590"/>
                    <a:pt x="8996" y="470"/>
                  </a:cubicBezTo>
                  <a:lnTo>
                    <a:pt x="10956" y="470"/>
                  </a:lnTo>
                  <a:cubicBezTo>
                    <a:pt x="11093" y="470"/>
                    <a:pt x="11194" y="371"/>
                    <a:pt x="11194" y="238"/>
                  </a:cubicBezTo>
                  <a:cubicBezTo>
                    <a:pt x="11194" y="103"/>
                    <a:pt x="11094" y="2"/>
                    <a:pt x="10962" y="2"/>
                  </a:cubicBezTo>
                  <a:cubicBezTo>
                    <a:pt x="10521" y="2"/>
                    <a:pt x="10080" y="3"/>
                    <a:pt x="9639" y="3"/>
                  </a:cubicBezTo>
                  <a:cubicBezTo>
                    <a:pt x="9345" y="3"/>
                    <a:pt x="9051" y="3"/>
                    <a:pt x="8757" y="1"/>
                  </a:cubicBezTo>
                  <a:cubicBezTo>
                    <a:pt x="8756" y="0"/>
                    <a:pt x="8755" y="0"/>
                    <a:pt x="87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48"/>
          <p:cNvSpPr/>
          <p:nvPr/>
        </p:nvSpPr>
        <p:spPr>
          <a:xfrm>
            <a:off x="6284770" y="2695723"/>
            <a:ext cx="358641" cy="469173"/>
          </a:xfrm>
          <a:custGeom>
            <a:avLst/>
            <a:gdLst/>
            <a:ahLst/>
            <a:cxnLst/>
            <a:rect l="l" t="t" r="r" b="b"/>
            <a:pathLst>
              <a:path w="12041" h="15752" extrusionOk="0">
                <a:moveTo>
                  <a:pt x="6423" y="474"/>
                </a:moveTo>
                <a:cubicBezTo>
                  <a:pt x="6480" y="474"/>
                  <a:pt x="6541" y="483"/>
                  <a:pt x="6597" y="483"/>
                </a:cubicBezTo>
                <a:cubicBezTo>
                  <a:pt x="7752" y="483"/>
                  <a:pt x="8906" y="483"/>
                  <a:pt x="10062" y="481"/>
                </a:cubicBezTo>
                <a:cubicBezTo>
                  <a:pt x="10131" y="481"/>
                  <a:pt x="10166" y="502"/>
                  <a:pt x="10194" y="565"/>
                </a:cubicBezTo>
                <a:cubicBezTo>
                  <a:pt x="10259" y="709"/>
                  <a:pt x="10334" y="850"/>
                  <a:pt x="10411" y="1003"/>
                </a:cubicBezTo>
                <a:lnTo>
                  <a:pt x="6040" y="1003"/>
                </a:lnTo>
                <a:cubicBezTo>
                  <a:pt x="6086" y="914"/>
                  <a:pt x="6125" y="830"/>
                  <a:pt x="6167" y="748"/>
                </a:cubicBezTo>
                <a:cubicBezTo>
                  <a:pt x="6210" y="662"/>
                  <a:pt x="6236" y="542"/>
                  <a:pt x="6308" y="499"/>
                </a:cubicBezTo>
                <a:cubicBezTo>
                  <a:pt x="6339" y="479"/>
                  <a:pt x="6380" y="474"/>
                  <a:pt x="6423" y="474"/>
                </a:cubicBezTo>
                <a:close/>
                <a:moveTo>
                  <a:pt x="5886" y="1957"/>
                </a:moveTo>
                <a:cubicBezTo>
                  <a:pt x="5882" y="1957"/>
                  <a:pt x="5879" y="1957"/>
                  <a:pt x="5876" y="1957"/>
                </a:cubicBezTo>
                <a:cubicBezTo>
                  <a:pt x="5833" y="1959"/>
                  <a:pt x="5790" y="1960"/>
                  <a:pt x="5747" y="1960"/>
                </a:cubicBezTo>
                <a:cubicBezTo>
                  <a:pt x="5661" y="1960"/>
                  <a:pt x="5575" y="1957"/>
                  <a:pt x="5490" y="1957"/>
                </a:cubicBezTo>
                <a:cubicBezTo>
                  <a:pt x="5447" y="1957"/>
                  <a:pt x="5404" y="1958"/>
                  <a:pt x="5361" y="1960"/>
                </a:cubicBezTo>
                <a:cubicBezTo>
                  <a:pt x="5069" y="1976"/>
                  <a:pt x="4864" y="2181"/>
                  <a:pt x="4861" y="2463"/>
                </a:cubicBezTo>
                <a:cubicBezTo>
                  <a:pt x="4855" y="2954"/>
                  <a:pt x="4860" y="3446"/>
                  <a:pt x="4860" y="3939"/>
                </a:cubicBezTo>
                <a:cubicBezTo>
                  <a:pt x="4860" y="4194"/>
                  <a:pt x="5090" y="4424"/>
                  <a:pt x="5350" y="4426"/>
                </a:cubicBezTo>
                <a:lnTo>
                  <a:pt x="7283" y="4426"/>
                </a:lnTo>
                <a:cubicBezTo>
                  <a:pt x="7606" y="4426"/>
                  <a:pt x="7929" y="4425"/>
                  <a:pt x="8251" y="4425"/>
                </a:cubicBezTo>
                <a:cubicBezTo>
                  <a:pt x="8574" y="4425"/>
                  <a:pt x="8896" y="4426"/>
                  <a:pt x="9219" y="4429"/>
                </a:cubicBezTo>
                <a:cubicBezTo>
                  <a:pt x="9219" y="4429"/>
                  <a:pt x="9220" y="4429"/>
                  <a:pt x="9221" y="4429"/>
                </a:cubicBezTo>
                <a:cubicBezTo>
                  <a:pt x="9438" y="4429"/>
                  <a:pt x="9689" y="4177"/>
                  <a:pt x="9687" y="3957"/>
                </a:cubicBezTo>
                <a:cubicBezTo>
                  <a:pt x="9681" y="3460"/>
                  <a:pt x="9676" y="2962"/>
                  <a:pt x="9689" y="2464"/>
                </a:cubicBezTo>
                <a:cubicBezTo>
                  <a:pt x="9694" y="2212"/>
                  <a:pt x="9452" y="1960"/>
                  <a:pt x="9182" y="1960"/>
                </a:cubicBezTo>
                <a:cubicBezTo>
                  <a:pt x="9180" y="1960"/>
                  <a:pt x="9179" y="1960"/>
                  <a:pt x="9177" y="1960"/>
                </a:cubicBezTo>
                <a:cubicBezTo>
                  <a:pt x="9109" y="1961"/>
                  <a:pt x="9041" y="1961"/>
                  <a:pt x="8973" y="1961"/>
                </a:cubicBezTo>
                <a:cubicBezTo>
                  <a:pt x="8837" y="1961"/>
                  <a:pt x="8700" y="1960"/>
                  <a:pt x="8565" y="1960"/>
                </a:cubicBezTo>
                <a:lnTo>
                  <a:pt x="6864" y="1960"/>
                </a:lnTo>
                <a:cubicBezTo>
                  <a:pt x="6762" y="1960"/>
                  <a:pt x="6672" y="2018"/>
                  <a:pt x="6642" y="2103"/>
                </a:cubicBezTo>
                <a:cubicBezTo>
                  <a:pt x="6576" y="2290"/>
                  <a:pt x="6684" y="2444"/>
                  <a:pt x="6884" y="2444"/>
                </a:cubicBezTo>
                <a:cubicBezTo>
                  <a:pt x="7628" y="2444"/>
                  <a:pt x="8371" y="2444"/>
                  <a:pt x="9115" y="2443"/>
                </a:cubicBezTo>
                <a:cubicBezTo>
                  <a:pt x="9193" y="2443"/>
                  <a:pt x="9219" y="2463"/>
                  <a:pt x="9219" y="2544"/>
                </a:cubicBezTo>
                <a:cubicBezTo>
                  <a:pt x="9215" y="2973"/>
                  <a:pt x="9216" y="3401"/>
                  <a:pt x="9216" y="3831"/>
                </a:cubicBezTo>
                <a:cubicBezTo>
                  <a:pt x="9216" y="3950"/>
                  <a:pt x="9209" y="3956"/>
                  <a:pt x="9086" y="3956"/>
                </a:cubicBezTo>
                <a:lnTo>
                  <a:pt x="5476" y="3956"/>
                </a:lnTo>
                <a:cubicBezTo>
                  <a:pt x="5463" y="3956"/>
                  <a:pt x="5447" y="3958"/>
                  <a:pt x="5432" y="3958"/>
                </a:cubicBezTo>
                <a:cubicBezTo>
                  <a:pt x="5419" y="3958"/>
                  <a:pt x="5407" y="3956"/>
                  <a:pt x="5397" y="3950"/>
                </a:cubicBezTo>
                <a:cubicBezTo>
                  <a:pt x="5371" y="3933"/>
                  <a:pt x="5331" y="3900"/>
                  <a:pt x="5331" y="3874"/>
                </a:cubicBezTo>
                <a:cubicBezTo>
                  <a:pt x="5325" y="3424"/>
                  <a:pt x="5328" y="2975"/>
                  <a:pt x="5328" y="2523"/>
                </a:cubicBezTo>
                <a:cubicBezTo>
                  <a:pt x="5328" y="2470"/>
                  <a:pt x="5350" y="2443"/>
                  <a:pt x="5410" y="2443"/>
                </a:cubicBezTo>
                <a:cubicBezTo>
                  <a:pt x="5411" y="2443"/>
                  <a:pt x="5413" y="2443"/>
                  <a:pt x="5414" y="2443"/>
                </a:cubicBezTo>
                <a:cubicBezTo>
                  <a:pt x="5469" y="2444"/>
                  <a:pt x="5523" y="2445"/>
                  <a:pt x="5577" y="2445"/>
                </a:cubicBezTo>
                <a:cubicBezTo>
                  <a:pt x="5652" y="2445"/>
                  <a:pt x="5727" y="2444"/>
                  <a:pt x="5802" y="2444"/>
                </a:cubicBezTo>
                <a:cubicBezTo>
                  <a:pt x="5825" y="2444"/>
                  <a:pt x="5849" y="2444"/>
                  <a:pt x="5873" y="2444"/>
                </a:cubicBezTo>
                <a:cubicBezTo>
                  <a:pt x="5874" y="2444"/>
                  <a:pt x="5876" y="2444"/>
                  <a:pt x="5878" y="2444"/>
                </a:cubicBezTo>
                <a:cubicBezTo>
                  <a:pt x="6004" y="2444"/>
                  <a:pt x="6128" y="2339"/>
                  <a:pt x="6123" y="2192"/>
                </a:cubicBezTo>
                <a:cubicBezTo>
                  <a:pt x="6122" y="2084"/>
                  <a:pt x="6011" y="1957"/>
                  <a:pt x="5886" y="1957"/>
                </a:cubicBezTo>
                <a:close/>
                <a:moveTo>
                  <a:pt x="8870" y="5072"/>
                </a:moveTo>
                <a:cubicBezTo>
                  <a:pt x="8842" y="5072"/>
                  <a:pt x="8814" y="5072"/>
                  <a:pt x="8787" y="5073"/>
                </a:cubicBezTo>
                <a:cubicBezTo>
                  <a:pt x="8680" y="5077"/>
                  <a:pt x="8579" y="5168"/>
                  <a:pt x="8567" y="5272"/>
                </a:cubicBezTo>
                <a:cubicBezTo>
                  <a:pt x="8553" y="5397"/>
                  <a:pt x="8622" y="5531"/>
                  <a:pt x="8738" y="5540"/>
                </a:cubicBezTo>
                <a:cubicBezTo>
                  <a:pt x="8874" y="5550"/>
                  <a:pt x="9013" y="5558"/>
                  <a:pt x="9150" y="5558"/>
                </a:cubicBezTo>
                <a:cubicBezTo>
                  <a:pt x="9203" y="5558"/>
                  <a:pt x="9255" y="5556"/>
                  <a:pt x="9307" y="5554"/>
                </a:cubicBezTo>
                <a:cubicBezTo>
                  <a:pt x="9435" y="5547"/>
                  <a:pt x="9534" y="5411"/>
                  <a:pt x="9521" y="5302"/>
                </a:cubicBezTo>
                <a:cubicBezTo>
                  <a:pt x="9500" y="5148"/>
                  <a:pt x="9405" y="5073"/>
                  <a:pt x="9267" y="5073"/>
                </a:cubicBezTo>
                <a:cubicBezTo>
                  <a:pt x="9266" y="5073"/>
                  <a:pt x="9265" y="5073"/>
                  <a:pt x="9264" y="5073"/>
                </a:cubicBezTo>
                <a:lnTo>
                  <a:pt x="9039" y="5073"/>
                </a:lnTo>
                <a:cubicBezTo>
                  <a:pt x="8982" y="5073"/>
                  <a:pt x="8925" y="5072"/>
                  <a:pt x="8870" y="5072"/>
                </a:cubicBezTo>
                <a:close/>
                <a:moveTo>
                  <a:pt x="5094" y="5073"/>
                </a:moveTo>
                <a:cubicBezTo>
                  <a:pt x="4998" y="5073"/>
                  <a:pt x="4906" y="5130"/>
                  <a:pt x="4877" y="5210"/>
                </a:cubicBezTo>
                <a:cubicBezTo>
                  <a:pt x="4806" y="5401"/>
                  <a:pt x="4917" y="5557"/>
                  <a:pt x="5123" y="5558"/>
                </a:cubicBezTo>
                <a:lnTo>
                  <a:pt x="7490" y="5558"/>
                </a:lnTo>
                <a:cubicBezTo>
                  <a:pt x="7593" y="5558"/>
                  <a:pt x="7698" y="5560"/>
                  <a:pt x="7802" y="5560"/>
                </a:cubicBezTo>
                <a:cubicBezTo>
                  <a:pt x="7871" y="5560"/>
                  <a:pt x="7941" y="5559"/>
                  <a:pt x="8010" y="5557"/>
                </a:cubicBezTo>
                <a:cubicBezTo>
                  <a:pt x="8174" y="5553"/>
                  <a:pt x="8275" y="5453"/>
                  <a:pt x="8265" y="5298"/>
                </a:cubicBezTo>
                <a:cubicBezTo>
                  <a:pt x="8256" y="5161"/>
                  <a:pt x="8157" y="5073"/>
                  <a:pt x="8001" y="5073"/>
                </a:cubicBezTo>
                <a:close/>
                <a:moveTo>
                  <a:pt x="11154" y="1472"/>
                </a:moveTo>
                <a:cubicBezTo>
                  <a:pt x="11271" y="1472"/>
                  <a:pt x="11384" y="1490"/>
                  <a:pt x="11474" y="1601"/>
                </a:cubicBezTo>
                <a:cubicBezTo>
                  <a:pt x="11514" y="1653"/>
                  <a:pt x="11553" y="1725"/>
                  <a:pt x="11553" y="1789"/>
                </a:cubicBezTo>
                <a:cubicBezTo>
                  <a:pt x="11558" y="3078"/>
                  <a:pt x="11556" y="4367"/>
                  <a:pt x="11556" y="5656"/>
                </a:cubicBezTo>
                <a:cubicBezTo>
                  <a:pt x="11556" y="5775"/>
                  <a:pt x="11467" y="5907"/>
                  <a:pt x="11340" y="5943"/>
                </a:cubicBezTo>
                <a:cubicBezTo>
                  <a:pt x="11218" y="5979"/>
                  <a:pt x="11088" y="5994"/>
                  <a:pt x="10950" y="6018"/>
                </a:cubicBezTo>
                <a:cubicBezTo>
                  <a:pt x="10948" y="4495"/>
                  <a:pt x="10948" y="2990"/>
                  <a:pt x="10948" y="1476"/>
                </a:cubicBezTo>
                <a:lnTo>
                  <a:pt x="10948" y="1476"/>
                </a:lnTo>
                <a:cubicBezTo>
                  <a:pt x="10958" y="1476"/>
                  <a:pt x="10968" y="1476"/>
                  <a:pt x="10978" y="1476"/>
                </a:cubicBezTo>
                <a:cubicBezTo>
                  <a:pt x="11036" y="1476"/>
                  <a:pt x="11096" y="1472"/>
                  <a:pt x="11154" y="1472"/>
                </a:cubicBezTo>
                <a:close/>
                <a:moveTo>
                  <a:pt x="6894" y="7197"/>
                </a:moveTo>
                <a:lnTo>
                  <a:pt x="6894" y="7292"/>
                </a:lnTo>
                <a:cubicBezTo>
                  <a:pt x="6894" y="7580"/>
                  <a:pt x="6900" y="7868"/>
                  <a:pt x="6893" y="8155"/>
                </a:cubicBezTo>
                <a:cubicBezTo>
                  <a:pt x="6887" y="8371"/>
                  <a:pt x="6900" y="8580"/>
                  <a:pt x="7030" y="8775"/>
                </a:cubicBezTo>
                <a:cubicBezTo>
                  <a:pt x="6725" y="8922"/>
                  <a:pt x="6421" y="8979"/>
                  <a:pt x="6100" y="8979"/>
                </a:cubicBezTo>
                <a:cubicBezTo>
                  <a:pt x="6052" y="8979"/>
                  <a:pt x="6003" y="8978"/>
                  <a:pt x="5955" y="8975"/>
                </a:cubicBezTo>
                <a:cubicBezTo>
                  <a:pt x="5962" y="8870"/>
                  <a:pt x="5966" y="8768"/>
                  <a:pt x="5978" y="8667"/>
                </a:cubicBezTo>
                <a:cubicBezTo>
                  <a:pt x="5992" y="8530"/>
                  <a:pt x="6008" y="8390"/>
                  <a:pt x="6030" y="8255"/>
                </a:cubicBezTo>
                <a:cubicBezTo>
                  <a:pt x="6038" y="8200"/>
                  <a:pt x="6047" y="8141"/>
                  <a:pt x="6076" y="8098"/>
                </a:cubicBezTo>
                <a:cubicBezTo>
                  <a:pt x="6240" y="7843"/>
                  <a:pt x="6417" y="7596"/>
                  <a:pt x="6576" y="7338"/>
                </a:cubicBezTo>
                <a:cubicBezTo>
                  <a:pt x="6651" y="7214"/>
                  <a:pt x="6757" y="7200"/>
                  <a:pt x="6894" y="7197"/>
                </a:cubicBezTo>
                <a:close/>
                <a:moveTo>
                  <a:pt x="5998" y="7335"/>
                </a:moveTo>
                <a:lnTo>
                  <a:pt x="5998" y="7335"/>
                </a:lnTo>
                <a:cubicBezTo>
                  <a:pt x="5909" y="7474"/>
                  <a:pt x="5832" y="7600"/>
                  <a:pt x="5746" y="7721"/>
                </a:cubicBezTo>
                <a:cubicBezTo>
                  <a:pt x="5525" y="8028"/>
                  <a:pt x="5584" y="8034"/>
                  <a:pt x="5540" y="8320"/>
                </a:cubicBezTo>
                <a:cubicBezTo>
                  <a:pt x="5448" y="8328"/>
                  <a:pt x="5352" y="8331"/>
                  <a:pt x="5260" y="8348"/>
                </a:cubicBezTo>
                <a:cubicBezTo>
                  <a:pt x="5136" y="8370"/>
                  <a:pt x="5080" y="8471"/>
                  <a:pt x="5093" y="8626"/>
                </a:cubicBezTo>
                <a:cubicBezTo>
                  <a:pt x="5100" y="8716"/>
                  <a:pt x="5201" y="8809"/>
                  <a:pt x="5299" y="8814"/>
                </a:cubicBezTo>
                <a:cubicBezTo>
                  <a:pt x="5319" y="8815"/>
                  <a:pt x="5338" y="8816"/>
                  <a:pt x="5359" y="8816"/>
                </a:cubicBezTo>
                <a:cubicBezTo>
                  <a:pt x="5399" y="8816"/>
                  <a:pt x="5441" y="8814"/>
                  <a:pt x="5488" y="8814"/>
                </a:cubicBezTo>
                <a:cubicBezTo>
                  <a:pt x="5452" y="9144"/>
                  <a:pt x="5416" y="9462"/>
                  <a:pt x="5380" y="9787"/>
                </a:cubicBezTo>
                <a:lnTo>
                  <a:pt x="5174" y="9787"/>
                </a:lnTo>
                <a:cubicBezTo>
                  <a:pt x="4983" y="9789"/>
                  <a:pt x="4920" y="9895"/>
                  <a:pt x="4913" y="10023"/>
                </a:cubicBezTo>
                <a:cubicBezTo>
                  <a:pt x="4906" y="10167"/>
                  <a:pt x="5012" y="10268"/>
                  <a:pt x="5171" y="10272"/>
                </a:cubicBezTo>
                <a:cubicBezTo>
                  <a:pt x="5186" y="10273"/>
                  <a:pt x="5202" y="10273"/>
                  <a:pt x="5218" y="10273"/>
                </a:cubicBezTo>
                <a:cubicBezTo>
                  <a:pt x="5251" y="10273"/>
                  <a:pt x="5287" y="10272"/>
                  <a:pt x="5328" y="10272"/>
                </a:cubicBezTo>
                <a:cubicBezTo>
                  <a:pt x="5292" y="10598"/>
                  <a:pt x="5257" y="10918"/>
                  <a:pt x="5221" y="11245"/>
                </a:cubicBezTo>
                <a:lnTo>
                  <a:pt x="4969" y="11245"/>
                </a:lnTo>
                <a:cubicBezTo>
                  <a:pt x="4831" y="11246"/>
                  <a:pt x="4751" y="11331"/>
                  <a:pt x="4751" y="11477"/>
                </a:cubicBezTo>
                <a:cubicBezTo>
                  <a:pt x="4751" y="11627"/>
                  <a:pt x="4828" y="11710"/>
                  <a:pt x="4968" y="11713"/>
                </a:cubicBezTo>
                <a:lnTo>
                  <a:pt x="5171" y="11713"/>
                </a:lnTo>
                <a:cubicBezTo>
                  <a:pt x="5136" y="12039"/>
                  <a:pt x="5102" y="12357"/>
                  <a:pt x="5070" y="12674"/>
                </a:cubicBezTo>
                <a:cubicBezTo>
                  <a:pt x="4963" y="12683"/>
                  <a:pt x="4855" y="12687"/>
                  <a:pt x="4753" y="12703"/>
                </a:cubicBezTo>
                <a:cubicBezTo>
                  <a:pt x="4633" y="12723"/>
                  <a:pt x="4560" y="12842"/>
                  <a:pt x="4573" y="12970"/>
                </a:cubicBezTo>
                <a:cubicBezTo>
                  <a:pt x="4583" y="13077"/>
                  <a:pt x="4687" y="13169"/>
                  <a:pt x="4798" y="13170"/>
                </a:cubicBezTo>
                <a:cubicBezTo>
                  <a:pt x="4822" y="13171"/>
                  <a:pt x="4846" y="13171"/>
                  <a:pt x="4870" y="13171"/>
                </a:cubicBezTo>
                <a:cubicBezTo>
                  <a:pt x="4918" y="13171"/>
                  <a:pt x="4966" y="13170"/>
                  <a:pt x="5014" y="13170"/>
                </a:cubicBezTo>
                <a:cubicBezTo>
                  <a:pt x="4991" y="13394"/>
                  <a:pt x="4968" y="13610"/>
                  <a:pt x="4943" y="13832"/>
                </a:cubicBezTo>
                <a:lnTo>
                  <a:pt x="4061" y="13832"/>
                </a:lnTo>
                <a:cubicBezTo>
                  <a:pt x="4081" y="13615"/>
                  <a:pt x="4100" y="13399"/>
                  <a:pt x="4125" y="13185"/>
                </a:cubicBezTo>
                <a:cubicBezTo>
                  <a:pt x="4151" y="12932"/>
                  <a:pt x="4184" y="12680"/>
                  <a:pt x="4213" y="12428"/>
                </a:cubicBezTo>
                <a:cubicBezTo>
                  <a:pt x="4228" y="12287"/>
                  <a:pt x="4236" y="12146"/>
                  <a:pt x="4250" y="12003"/>
                </a:cubicBezTo>
                <a:cubicBezTo>
                  <a:pt x="4272" y="11797"/>
                  <a:pt x="4299" y="11592"/>
                  <a:pt x="4321" y="11386"/>
                </a:cubicBezTo>
                <a:cubicBezTo>
                  <a:pt x="4335" y="11252"/>
                  <a:pt x="4344" y="11115"/>
                  <a:pt x="4358" y="10980"/>
                </a:cubicBezTo>
                <a:cubicBezTo>
                  <a:pt x="4380" y="10774"/>
                  <a:pt x="4406" y="10569"/>
                  <a:pt x="4429" y="10363"/>
                </a:cubicBezTo>
                <a:cubicBezTo>
                  <a:pt x="4443" y="10233"/>
                  <a:pt x="4453" y="10104"/>
                  <a:pt x="4466" y="9974"/>
                </a:cubicBezTo>
                <a:cubicBezTo>
                  <a:pt x="4489" y="9761"/>
                  <a:pt x="4515" y="9546"/>
                  <a:pt x="4537" y="9331"/>
                </a:cubicBezTo>
                <a:cubicBezTo>
                  <a:pt x="4551" y="9196"/>
                  <a:pt x="4560" y="9059"/>
                  <a:pt x="4574" y="8925"/>
                </a:cubicBezTo>
                <a:cubicBezTo>
                  <a:pt x="4596" y="8719"/>
                  <a:pt x="4623" y="8514"/>
                  <a:pt x="4645" y="8308"/>
                </a:cubicBezTo>
                <a:cubicBezTo>
                  <a:pt x="4659" y="8170"/>
                  <a:pt x="4675" y="8031"/>
                  <a:pt x="4681" y="7892"/>
                </a:cubicBezTo>
                <a:cubicBezTo>
                  <a:pt x="4690" y="7665"/>
                  <a:pt x="4799" y="7523"/>
                  <a:pt x="5040" y="7492"/>
                </a:cubicBezTo>
                <a:cubicBezTo>
                  <a:pt x="5309" y="7458"/>
                  <a:pt x="5577" y="7400"/>
                  <a:pt x="5847" y="7354"/>
                </a:cubicBezTo>
                <a:cubicBezTo>
                  <a:pt x="5891" y="7347"/>
                  <a:pt x="5937" y="7342"/>
                  <a:pt x="5998" y="7335"/>
                </a:cubicBezTo>
                <a:close/>
                <a:moveTo>
                  <a:pt x="4737" y="1464"/>
                </a:moveTo>
                <a:cubicBezTo>
                  <a:pt x="6618" y="1467"/>
                  <a:pt x="8500" y="1467"/>
                  <a:pt x="10380" y="1467"/>
                </a:cubicBezTo>
                <a:lnTo>
                  <a:pt x="10454" y="1467"/>
                </a:lnTo>
                <a:lnTo>
                  <a:pt x="10454" y="6090"/>
                </a:lnTo>
                <a:cubicBezTo>
                  <a:pt x="10318" y="6115"/>
                  <a:pt x="10180" y="6139"/>
                  <a:pt x="10043" y="6165"/>
                </a:cubicBezTo>
                <a:cubicBezTo>
                  <a:pt x="9771" y="6211"/>
                  <a:pt x="9500" y="6259"/>
                  <a:pt x="9227" y="6303"/>
                </a:cubicBezTo>
                <a:lnTo>
                  <a:pt x="8530" y="6417"/>
                </a:lnTo>
                <a:cubicBezTo>
                  <a:pt x="8304" y="6455"/>
                  <a:pt x="8077" y="6492"/>
                  <a:pt x="7853" y="6533"/>
                </a:cubicBezTo>
                <a:cubicBezTo>
                  <a:pt x="7619" y="6571"/>
                  <a:pt x="7383" y="6612"/>
                  <a:pt x="7148" y="6651"/>
                </a:cubicBezTo>
                <a:cubicBezTo>
                  <a:pt x="6910" y="6691"/>
                  <a:pt x="6672" y="6731"/>
                  <a:pt x="6435" y="6772"/>
                </a:cubicBezTo>
                <a:cubicBezTo>
                  <a:pt x="6172" y="6816"/>
                  <a:pt x="5907" y="6858"/>
                  <a:pt x="5642" y="6903"/>
                </a:cubicBezTo>
                <a:cubicBezTo>
                  <a:pt x="5358" y="6950"/>
                  <a:pt x="5070" y="6982"/>
                  <a:pt x="4792" y="7053"/>
                </a:cubicBezTo>
                <a:cubicBezTo>
                  <a:pt x="4489" y="7131"/>
                  <a:pt x="4299" y="7344"/>
                  <a:pt x="4233" y="7651"/>
                </a:cubicBezTo>
                <a:cubicBezTo>
                  <a:pt x="4200" y="7801"/>
                  <a:pt x="4192" y="7955"/>
                  <a:pt x="4175" y="8106"/>
                </a:cubicBezTo>
                <a:cubicBezTo>
                  <a:pt x="4151" y="8317"/>
                  <a:pt x="4126" y="8528"/>
                  <a:pt x="4104" y="8740"/>
                </a:cubicBezTo>
                <a:cubicBezTo>
                  <a:pt x="4090" y="8871"/>
                  <a:pt x="4081" y="9005"/>
                  <a:pt x="4067" y="9138"/>
                </a:cubicBezTo>
                <a:cubicBezTo>
                  <a:pt x="4045" y="9347"/>
                  <a:pt x="4019" y="9555"/>
                  <a:pt x="3996" y="9763"/>
                </a:cubicBezTo>
                <a:cubicBezTo>
                  <a:pt x="3982" y="9899"/>
                  <a:pt x="3973" y="10036"/>
                  <a:pt x="3959" y="10171"/>
                </a:cubicBezTo>
                <a:cubicBezTo>
                  <a:pt x="3937" y="10385"/>
                  <a:pt x="3910" y="10599"/>
                  <a:pt x="3888" y="10814"/>
                </a:cubicBezTo>
                <a:cubicBezTo>
                  <a:pt x="3868" y="11010"/>
                  <a:pt x="3852" y="11209"/>
                  <a:pt x="3832" y="11406"/>
                </a:cubicBezTo>
                <a:cubicBezTo>
                  <a:pt x="3810" y="11602"/>
                  <a:pt x="3786" y="11800"/>
                  <a:pt x="3764" y="11996"/>
                </a:cubicBezTo>
                <a:cubicBezTo>
                  <a:pt x="3750" y="12127"/>
                  <a:pt x="3738" y="12261"/>
                  <a:pt x="3725" y="12393"/>
                </a:cubicBezTo>
                <a:cubicBezTo>
                  <a:pt x="3702" y="12604"/>
                  <a:pt x="3678" y="12816"/>
                  <a:pt x="3656" y="13028"/>
                </a:cubicBezTo>
                <a:cubicBezTo>
                  <a:pt x="3642" y="13166"/>
                  <a:pt x="3632" y="13306"/>
                  <a:pt x="3617" y="13444"/>
                </a:cubicBezTo>
                <a:cubicBezTo>
                  <a:pt x="3606" y="13569"/>
                  <a:pt x="3591" y="13696"/>
                  <a:pt x="3577" y="13836"/>
                </a:cubicBezTo>
                <a:lnTo>
                  <a:pt x="2232" y="13836"/>
                </a:lnTo>
                <a:cubicBezTo>
                  <a:pt x="2032" y="13836"/>
                  <a:pt x="1930" y="13956"/>
                  <a:pt x="1963" y="14150"/>
                </a:cubicBezTo>
                <a:cubicBezTo>
                  <a:pt x="1977" y="14239"/>
                  <a:pt x="2093" y="14322"/>
                  <a:pt x="2204" y="14322"/>
                </a:cubicBezTo>
                <a:lnTo>
                  <a:pt x="4888" y="14322"/>
                </a:lnTo>
                <a:cubicBezTo>
                  <a:pt x="4871" y="14467"/>
                  <a:pt x="4857" y="14607"/>
                  <a:pt x="4842" y="14748"/>
                </a:cubicBezTo>
                <a:cubicBezTo>
                  <a:pt x="4816" y="14996"/>
                  <a:pt x="4625" y="15209"/>
                  <a:pt x="4393" y="15255"/>
                </a:cubicBezTo>
                <a:cubicBezTo>
                  <a:pt x="4312" y="15273"/>
                  <a:pt x="4227" y="15274"/>
                  <a:pt x="4143" y="15276"/>
                </a:cubicBezTo>
                <a:cubicBezTo>
                  <a:pt x="3916" y="15276"/>
                  <a:pt x="3688" y="15276"/>
                  <a:pt x="3461" y="15276"/>
                </a:cubicBezTo>
                <a:cubicBezTo>
                  <a:pt x="3054" y="15276"/>
                  <a:pt x="2648" y="15276"/>
                  <a:pt x="2242" y="15276"/>
                </a:cubicBezTo>
                <a:cubicBezTo>
                  <a:pt x="1871" y="15276"/>
                  <a:pt x="1500" y="15276"/>
                  <a:pt x="1129" y="15277"/>
                </a:cubicBezTo>
                <a:cubicBezTo>
                  <a:pt x="1127" y="15277"/>
                  <a:pt x="1125" y="15277"/>
                  <a:pt x="1124" y="15277"/>
                </a:cubicBezTo>
                <a:cubicBezTo>
                  <a:pt x="726" y="15277"/>
                  <a:pt x="446" y="14911"/>
                  <a:pt x="538" y="14542"/>
                </a:cubicBezTo>
                <a:cubicBezTo>
                  <a:pt x="541" y="14532"/>
                  <a:pt x="539" y="14519"/>
                  <a:pt x="539" y="14506"/>
                </a:cubicBezTo>
                <a:cubicBezTo>
                  <a:pt x="551" y="14322"/>
                  <a:pt x="551" y="14322"/>
                  <a:pt x="738" y="14322"/>
                </a:cubicBezTo>
                <a:lnTo>
                  <a:pt x="1196" y="14322"/>
                </a:lnTo>
                <a:cubicBezTo>
                  <a:pt x="1382" y="14322"/>
                  <a:pt x="1454" y="14211"/>
                  <a:pt x="1456" y="14074"/>
                </a:cubicBezTo>
                <a:cubicBezTo>
                  <a:pt x="1459" y="13933"/>
                  <a:pt x="1351" y="13836"/>
                  <a:pt x="1196" y="13835"/>
                </a:cubicBezTo>
                <a:lnTo>
                  <a:pt x="598" y="13835"/>
                </a:lnTo>
                <a:cubicBezTo>
                  <a:pt x="604" y="13754"/>
                  <a:pt x="605" y="13677"/>
                  <a:pt x="611" y="13604"/>
                </a:cubicBezTo>
                <a:cubicBezTo>
                  <a:pt x="633" y="13337"/>
                  <a:pt x="659" y="13069"/>
                  <a:pt x="682" y="12801"/>
                </a:cubicBezTo>
                <a:cubicBezTo>
                  <a:pt x="705" y="12536"/>
                  <a:pt x="731" y="12271"/>
                  <a:pt x="754" y="12004"/>
                </a:cubicBezTo>
                <a:cubicBezTo>
                  <a:pt x="777" y="11739"/>
                  <a:pt x="803" y="11475"/>
                  <a:pt x="826" y="11209"/>
                </a:cubicBezTo>
                <a:cubicBezTo>
                  <a:pt x="849" y="10939"/>
                  <a:pt x="875" y="10671"/>
                  <a:pt x="898" y="10403"/>
                </a:cubicBezTo>
                <a:cubicBezTo>
                  <a:pt x="921" y="10138"/>
                  <a:pt x="947" y="9873"/>
                  <a:pt x="970" y="9606"/>
                </a:cubicBezTo>
                <a:cubicBezTo>
                  <a:pt x="993" y="9344"/>
                  <a:pt x="1019" y="9083"/>
                  <a:pt x="1042" y="8820"/>
                </a:cubicBezTo>
                <a:cubicBezTo>
                  <a:pt x="1067" y="8547"/>
                  <a:pt x="1091" y="8278"/>
                  <a:pt x="1114" y="8005"/>
                </a:cubicBezTo>
                <a:cubicBezTo>
                  <a:pt x="1120" y="7941"/>
                  <a:pt x="1117" y="7874"/>
                  <a:pt x="1134" y="7811"/>
                </a:cubicBezTo>
                <a:cubicBezTo>
                  <a:pt x="1150" y="7752"/>
                  <a:pt x="1173" y="7685"/>
                  <a:pt x="1215" y="7644"/>
                </a:cubicBezTo>
                <a:cubicBezTo>
                  <a:pt x="1404" y="7451"/>
                  <a:pt x="1598" y="7265"/>
                  <a:pt x="1793" y="7080"/>
                </a:cubicBezTo>
                <a:cubicBezTo>
                  <a:pt x="1967" y="6914"/>
                  <a:pt x="2140" y="6744"/>
                  <a:pt x="2325" y="6587"/>
                </a:cubicBezTo>
                <a:cubicBezTo>
                  <a:pt x="2463" y="6469"/>
                  <a:pt x="2537" y="6314"/>
                  <a:pt x="2607" y="6154"/>
                </a:cubicBezTo>
                <a:cubicBezTo>
                  <a:pt x="2705" y="5927"/>
                  <a:pt x="2802" y="5701"/>
                  <a:pt x="2900" y="5475"/>
                </a:cubicBezTo>
                <a:cubicBezTo>
                  <a:pt x="3061" y="5100"/>
                  <a:pt x="3225" y="4727"/>
                  <a:pt x="3390" y="4354"/>
                </a:cubicBezTo>
                <a:cubicBezTo>
                  <a:pt x="3528" y="4037"/>
                  <a:pt x="3672" y="3722"/>
                  <a:pt x="3810" y="3405"/>
                </a:cubicBezTo>
                <a:cubicBezTo>
                  <a:pt x="4012" y="2941"/>
                  <a:pt x="4213" y="2479"/>
                  <a:pt x="4414" y="2016"/>
                </a:cubicBezTo>
                <a:cubicBezTo>
                  <a:pt x="4485" y="1853"/>
                  <a:pt x="4558" y="1693"/>
                  <a:pt x="4626" y="1532"/>
                </a:cubicBezTo>
                <a:cubicBezTo>
                  <a:pt x="4648" y="1479"/>
                  <a:pt x="4682" y="1464"/>
                  <a:pt x="4737" y="1464"/>
                </a:cubicBezTo>
                <a:close/>
                <a:moveTo>
                  <a:pt x="6224" y="0"/>
                </a:moveTo>
                <a:cubicBezTo>
                  <a:pt x="6146" y="38"/>
                  <a:pt x="6064" y="66"/>
                  <a:pt x="5995" y="115"/>
                </a:cubicBezTo>
                <a:cubicBezTo>
                  <a:pt x="5943" y="153"/>
                  <a:pt x="5896" y="209"/>
                  <a:pt x="5867" y="267"/>
                </a:cubicBezTo>
                <a:cubicBezTo>
                  <a:pt x="5749" y="493"/>
                  <a:pt x="5639" y="726"/>
                  <a:pt x="5521" y="953"/>
                </a:cubicBezTo>
                <a:cubicBezTo>
                  <a:pt x="5509" y="979"/>
                  <a:pt x="5473" y="1005"/>
                  <a:pt x="5446" y="1005"/>
                </a:cubicBezTo>
                <a:cubicBezTo>
                  <a:pt x="5305" y="1007"/>
                  <a:pt x="5165" y="1008"/>
                  <a:pt x="5025" y="1008"/>
                </a:cubicBezTo>
                <a:cubicBezTo>
                  <a:pt x="4932" y="1008"/>
                  <a:pt x="4839" y="1007"/>
                  <a:pt x="4746" y="1007"/>
                </a:cubicBezTo>
                <a:cubicBezTo>
                  <a:pt x="4717" y="937"/>
                  <a:pt x="4695" y="866"/>
                  <a:pt x="4661" y="803"/>
                </a:cubicBezTo>
                <a:cubicBezTo>
                  <a:pt x="4576" y="641"/>
                  <a:pt x="4433" y="561"/>
                  <a:pt x="4253" y="558"/>
                </a:cubicBezTo>
                <a:cubicBezTo>
                  <a:pt x="4203" y="557"/>
                  <a:pt x="4154" y="557"/>
                  <a:pt x="4104" y="557"/>
                </a:cubicBezTo>
                <a:cubicBezTo>
                  <a:pt x="3915" y="557"/>
                  <a:pt x="3725" y="560"/>
                  <a:pt x="3535" y="560"/>
                </a:cubicBezTo>
                <a:cubicBezTo>
                  <a:pt x="3406" y="560"/>
                  <a:pt x="3277" y="559"/>
                  <a:pt x="3148" y="555"/>
                </a:cubicBezTo>
                <a:cubicBezTo>
                  <a:pt x="3142" y="555"/>
                  <a:pt x="3137" y="555"/>
                  <a:pt x="3131" y="555"/>
                </a:cubicBezTo>
                <a:cubicBezTo>
                  <a:pt x="2844" y="555"/>
                  <a:pt x="2625" y="740"/>
                  <a:pt x="2526" y="971"/>
                </a:cubicBezTo>
                <a:cubicBezTo>
                  <a:pt x="2443" y="1166"/>
                  <a:pt x="2362" y="1361"/>
                  <a:pt x="2281" y="1555"/>
                </a:cubicBezTo>
                <a:cubicBezTo>
                  <a:pt x="2240" y="1653"/>
                  <a:pt x="2253" y="1786"/>
                  <a:pt x="2317" y="1840"/>
                </a:cubicBezTo>
                <a:cubicBezTo>
                  <a:pt x="2369" y="1885"/>
                  <a:pt x="2428" y="1912"/>
                  <a:pt x="2488" y="1912"/>
                </a:cubicBezTo>
                <a:cubicBezTo>
                  <a:pt x="2523" y="1912"/>
                  <a:pt x="2559" y="1902"/>
                  <a:pt x="2594" y="1882"/>
                </a:cubicBezTo>
                <a:cubicBezTo>
                  <a:pt x="2649" y="1852"/>
                  <a:pt x="2696" y="1794"/>
                  <a:pt x="2724" y="1737"/>
                </a:cubicBezTo>
                <a:cubicBezTo>
                  <a:pt x="2810" y="1552"/>
                  <a:pt x="2887" y="1365"/>
                  <a:pt x="2962" y="1178"/>
                </a:cubicBezTo>
                <a:cubicBezTo>
                  <a:pt x="3004" y="1074"/>
                  <a:pt x="3076" y="1025"/>
                  <a:pt x="3189" y="1025"/>
                </a:cubicBezTo>
                <a:cubicBezTo>
                  <a:pt x="3190" y="1025"/>
                  <a:pt x="3192" y="1025"/>
                  <a:pt x="3194" y="1025"/>
                </a:cubicBezTo>
                <a:cubicBezTo>
                  <a:pt x="3351" y="1025"/>
                  <a:pt x="3509" y="1025"/>
                  <a:pt x="3667" y="1025"/>
                </a:cubicBezTo>
                <a:cubicBezTo>
                  <a:pt x="3825" y="1025"/>
                  <a:pt x="3983" y="1025"/>
                  <a:pt x="4140" y="1026"/>
                </a:cubicBezTo>
                <a:cubicBezTo>
                  <a:pt x="4253" y="1026"/>
                  <a:pt x="4293" y="1075"/>
                  <a:pt x="4253" y="1185"/>
                </a:cubicBezTo>
                <a:cubicBezTo>
                  <a:pt x="4205" y="1317"/>
                  <a:pt x="4143" y="1443"/>
                  <a:pt x="4086" y="1572"/>
                </a:cubicBezTo>
                <a:cubicBezTo>
                  <a:pt x="3904" y="1992"/>
                  <a:pt x="3723" y="2413"/>
                  <a:pt x="3538" y="2832"/>
                </a:cubicBezTo>
                <a:cubicBezTo>
                  <a:pt x="3421" y="3098"/>
                  <a:pt x="3300" y="3361"/>
                  <a:pt x="3184" y="3627"/>
                </a:cubicBezTo>
                <a:cubicBezTo>
                  <a:pt x="3018" y="4005"/>
                  <a:pt x="2858" y="4381"/>
                  <a:pt x="2692" y="4757"/>
                </a:cubicBezTo>
                <a:cubicBezTo>
                  <a:pt x="2577" y="5021"/>
                  <a:pt x="2457" y="5283"/>
                  <a:pt x="2342" y="5547"/>
                </a:cubicBezTo>
                <a:cubicBezTo>
                  <a:pt x="2264" y="5721"/>
                  <a:pt x="2204" y="5903"/>
                  <a:pt x="2111" y="6069"/>
                </a:cubicBezTo>
                <a:cubicBezTo>
                  <a:pt x="2054" y="6175"/>
                  <a:pt x="1954" y="6260"/>
                  <a:pt x="1872" y="6351"/>
                </a:cubicBezTo>
                <a:cubicBezTo>
                  <a:pt x="1851" y="6375"/>
                  <a:pt x="1820" y="6391"/>
                  <a:pt x="1799" y="6413"/>
                </a:cubicBezTo>
                <a:cubicBezTo>
                  <a:pt x="1600" y="6603"/>
                  <a:pt x="1404" y="6796"/>
                  <a:pt x="1205" y="6985"/>
                </a:cubicBezTo>
                <a:cubicBezTo>
                  <a:pt x="1107" y="7082"/>
                  <a:pt x="1003" y="7171"/>
                  <a:pt x="901" y="7265"/>
                </a:cubicBezTo>
                <a:cubicBezTo>
                  <a:pt x="830" y="7207"/>
                  <a:pt x="755" y="7151"/>
                  <a:pt x="685" y="7086"/>
                </a:cubicBezTo>
                <a:cubicBezTo>
                  <a:pt x="532" y="6942"/>
                  <a:pt x="516" y="6868"/>
                  <a:pt x="597" y="6678"/>
                </a:cubicBezTo>
                <a:cubicBezTo>
                  <a:pt x="786" y="6236"/>
                  <a:pt x="979" y="5795"/>
                  <a:pt x="1167" y="5352"/>
                </a:cubicBezTo>
                <a:cubicBezTo>
                  <a:pt x="1398" y="4815"/>
                  <a:pt x="1627" y="4279"/>
                  <a:pt x="1858" y="3743"/>
                </a:cubicBezTo>
                <a:cubicBezTo>
                  <a:pt x="2011" y="3388"/>
                  <a:pt x="2163" y="3032"/>
                  <a:pt x="2319" y="2676"/>
                </a:cubicBezTo>
                <a:cubicBezTo>
                  <a:pt x="2371" y="2557"/>
                  <a:pt x="2319" y="2394"/>
                  <a:pt x="2211" y="2348"/>
                </a:cubicBezTo>
                <a:cubicBezTo>
                  <a:pt x="2175" y="2332"/>
                  <a:pt x="2139" y="2325"/>
                  <a:pt x="2105" y="2325"/>
                </a:cubicBezTo>
                <a:cubicBezTo>
                  <a:pt x="2003" y="2325"/>
                  <a:pt x="1915" y="2388"/>
                  <a:pt x="1875" y="2479"/>
                </a:cubicBezTo>
                <a:cubicBezTo>
                  <a:pt x="1620" y="3080"/>
                  <a:pt x="1359" y="3681"/>
                  <a:pt x="1101" y="4282"/>
                </a:cubicBezTo>
                <a:cubicBezTo>
                  <a:pt x="886" y="4783"/>
                  <a:pt x="670" y="5285"/>
                  <a:pt x="458" y="5786"/>
                </a:cubicBezTo>
                <a:cubicBezTo>
                  <a:pt x="337" y="6073"/>
                  <a:pt x="213" y="6357"/>
                  <a:pt x="101" y="6646"/>
                </a:cubicBezTo>
                <a:cubicBezTo>
                  <a:pt x="0" y="6910"/>
                  <a:pt x="124" y="7247"/>
                  <a:pt x="317" y="7406"/>
                </a:cubicBezTo>
                <a:cubicBezTo>
                  <a:pt x="422" y="7492"/>
                  <a:pt x="533" y="7573"/>
                  <a:pt x="627" y="7670"/>
                </a:cubicBezTo>
                <a:cubicBezTo>
                  <a:pt x="660" y="7704"/>
                  <a:pt x="660" y="7778"/>
                  <a:pt x="656" y="7834"/>
                </a:cubicBezTo>
                <a:cubicBezTo>
                  <a:pt x="656" y="7926"/>
                  <a:pt x="637" y="8017"/>
                  <a:pt x="627" y="8106"/>
                </a:cubicBezTo>
                <a:cubicBezTo>
                  <a:pt x="603" y="8407"/>
                  <a:pt x="580" y="8707"/>
                  <a:pt x="554" y="9011"/>
                </a:cubicBezTo>
                <a:cubicBezTo>
                  <a:pt x="531" y="9279"/>
                  <a:pt x="507" y="9547"/>
                  <a:pt x="482" y="9815"/>
                </a:cubicBezTo>
                <a:cubicBezTo>
                  <a:pt x="451" y="10148"/>
                  <a:pt x="422" y="10483"/>
                  <a:pt x="392" y="10815"/>
                </a:cubicBezTo>
                <a:cubicBezTo>
                  <a:pt x="368" y="11079"/>
                  <a:pt x="343" y="11340"/>
                  <a:pt x="320" y="11602"/>
                </a:cubicBezTo>
                <a:cubicBezTo>
                  <a:pt x="294" y="11875"/>
                  <a:pt x="271" y="12146"/>
                  <a:pt x="248" y="12417"/>
                </a:cubicBezTo>
                <a:cubicBezTo>
                  <a:pt x="224" y="12680"/>
                  <a:pt x="199" y="12941"/>
                  <a:pt x="176" y="13203"/>
                </a:cubicBezTo>
                <a:cubicBezTo>
                  <a:pt x="152" y="13473"/>
                  <a:pt x="126" y="13741"/>
                  <a:pt x="104" y="14009"/>
                </a:cubicBezTo>
                <a:cubicBezTo>
                  <a:pt x="84" y="14254"/>
                  <a:pt x="61" y="14499"/>
                  <a:pt x="51" y="14745"/>
                </a:cubicBezTo>
                <a:cubicBezTo>
                  <a:pt x="35" y="15159"/>
                  <a:pt x="363" y="15584"/>
                  <a:pt x="742" y="15696"/>
                </a:cubicBezTo>
                <a:cubicBezTo>
                  <a:pt x="796" y="15714"/>
                  <a:pt x="846" y="15732"/>
                  <a:pt x="897" y="15751"/>
                </a:cubicBezTo>
                <a:lnTo>
                  <a:pt x="4460" y="15751"/>
                </a:lnTo>
                <a:cubicBezTo>
                  <a:pt x="4466" y="15745"/>
                  <a:pt x="4472" y="15737"/>
                  <a:pt x="4479" y="15735"/>
                </a:cubicBezTo>
                <a:cubicBezTo>
                  <a:pt x="4911" y="15636"/>
                  <a:pt x="5181" y="15368"/>
                  <a:pt x="5288" y="14940"/>
                </a:cubicBezTo>
                <a:cubicBezTo>
                  <a:pt x="5324" y="14789"/>
                  <a:pt x="5325" y="14630"/>
                  <a:pt x="5345" y="14476"/>
                </a:cubicBezTo>
                <a:cubicBezTo>
                  <a:pt x="5368" y="14280"/>
                  <a:pt x="5394" y="14082"/>
                  <a:pt x="5416" y="13886"/>
                </a:cubicBezTo>
                <a:cubicBezTo>
                  <a:pt x="5436" y="13699"/>
                  <a:pt x="5452" y="13510"/>
                  <a:pt x="5472" y="13322"/>
                </a:cubicBezTo>
                <a:cubicBezTo>
                  <a:pt x="5494" y="13113"/>
                  <a:pt x="5518" y="12905"/>
                  <a:pt x="5541" y="12696"/>
                </a:cubicBezTo>
                <a:cubicBezTo>
                  <a:pt x="5556" y="12572"/>
                  <a:pt x="5566" y="12450"/>
                  <a:pt x="5580" y="12324"/>
                </a:cubicBezTo>
                <a:cubicBezTo>
                  <a:pt x="5602" y="12125"/>
                  <a:pt x="5628" y="11927"/>
                  <a:pt x="5649" y="11726"/>
                </a:cubicBezTo>
                <a:cubicBezTo>
                  <a:pt x="5664" y="11592"/>
                  <a:pt x="5674" y="11455"/>
                  <a:pt x="5688" y="11320"/>
                </a:cubicBezTo>
                <a:cubicBezTo>
                  <a:pt x="5710" y="11133"/>
                  <a:pt x="5736" y="10945"/>
                  <a:pt x="5757" y="10758"/>
                </a:cubicBezTo>
                <a:cubicBezTo>
                  <a:pt x="5779" y="10563"/>
                  <a:pt x="5793" y="10369"/>
                  <a:pt x="5814" y="10174"/>
                </a:cubicBezTo>
                <a:cubicBezTo>
                  <a:pt x="5835" y="9959"/>
                  <a:pt x="5864" y="9745"/>
                  <a:pt x="5884" y="9531"/>
                </a:cubicBezTo>
                <a:cubicBezTo>
                  <a:pt x="5890" y="9474"/>
                  <a:pt x="5914" y="9464"/>
                  <a:pt x="5963" y="9462"/>
                </a:cubicBezTo>
                <a:cubicBezTo>
                  <a:pt x="6118" y="9459"/>
                  <a:pt x="6273" y="9454"/>
                  <a:pt x="6427" y="9445"/>
                </a:cubicBezTo>
                <a:cubicBezTo>
                  <a:pt x="6487" y="9441"/>
                  <a:pt x="6547" y="9435"/>
                  <a:pt x="6603" y="9419"/>
                </a:cubicBezTo>
                <a:cubicBezTo>
                  <a:pt x="6809" y="9359"/>
                  <a:pt x="7018" y="9302"/>
                  <a:pt x="7220" y="9225"/>
                </a:cubicBezTo>
                <a:cubicBezTo>
                  <a:pt x="7318" y="9187"/>
                  <a:pt x="7416" y="9122"/>
                  <a:pt x="7484" y="9043"/>
                </a:cubicBezTo>
                <a:cubicBezTo>
                  <a:pt x="7577" y="8929"/>
                  <a:pt x="7563" y="8791"/>
                  <a:pt x="7500" y="8660"/>
                </a:cubicBezTo>
                <a:cubicBezTo>
                  <a:pt x="7445" y="8546"/>
                  <a:pt x="7376" y="8441"/>
                  <a:pt x="7377" y="8304"/>
                </a:cubicBezTo>
                <a:cubicBezTo>
                  <a:pt x="7383" y="7969"/>
                  <a:pt x="7379" y="7632"/>
                  <a:pt x="7379" y="7298"/>
                </a:cubicBezTo>
                <a:lnTo>
                  <a:pt x="7379" y="7115"/>
                </a:lnTo>
                <a:cubicBezTo>
                  <a:pt x="7412" y="7105"/>
                  <a:pt x="7433" y="7093"/>
                  <a:pt x="7456" y="7090"/>
                </a:cubicBezTo>
                <a:cubicBezTo>
                  <a:pt x="7831" y="7030"/>
                  <a:pt x="8206" y="6969"/>
                  <a:pt x="8579" y="6909"/>
                </a:cubicBezTo>
                <a:cubicBezTo>
                  <a:pt x="8958" y="6845"/>
                  <a:pt x="9337" y="6776"/>
                  <a:pt x="9715" y="6711"/>
                </a:cubicBezTo>
                <a:cubicBezTo>
                  <a:pt x="9981" y="6667"/>
                  <a:pt x="10251" y="6628"/>
                  <a:pt x="10517" y="6582"/>
                </a:cubicBezTo>
                <a:cubicBezTo>
                  <a:pt x="10794" y="6535"/>
                  <a:pt x="11074" y="6489"/>
                  <a:pt x="11350" y="6442"/>
                </a:cubicBezTo>
                <a:cubicBezTo>
                  <a:pt x="11527" y="6413"/>
                  <a:pt x="11685" y="6339"/>
                  <a:pt x="11807" y="6213"/>
                </a:cubicBezTo>
                <a:cubicBezTo>
                  <a:pt x="11970" y="6045"/>
                  <a:pt x="12039" y="5835"/>
                  <a:pt x="12039" y="5603"/>
                </a:cubicBezTo>
                <a:cubicBezTo>
                  <a:pt x="12040" y="4388"/>
                  <a:pt x="12039" y="3175"/>
                  <a:pt x="12039" y="1960"/>
                </a:cubicBezTo>
                <a:cubicBezTo>
                  <a:pt x="12039" y="1878"/>
                  <a:pt x="12030" y="1794"/>
                  <a:pt x="12020" y="1712"/>
                </a:cubicBezTo>
                <a:cubicBezTo>
                  <a:pt x="11987" y="1362"/>
                  <a:pt x="11783" y="1140"/>
                  <a:pt x="11461" y="1039"/>
                </a:cubicBezTo>
                <a:cubicBezTo>
                  <a:pt x="11375" y="1013"/>
                  <a:pt x="11283" y="1009"/>
                  <a:pt x="11190" y="1009"/>
                </a:cubicBezTo>
                <a:cubicBezTo>
                  <a:pt x="11150" y="1009"/>
                  <a:pt x="11111" y="1010"/>
                  <a:pt x="11071" y="1010"/>
                </a:cubicBezTo>
                <a:cubicBezTo>
                  <a:pt x="11051" y="1010"/>
                  <a:pt x="11030" y="1009"/>
                  <a:pt x="11010" y="1009"/>
                </a:cubicBezTo>
                <a:cubicBezTo>
                  <a:pt x="10958" y="1007"/>
                  <a:pt x="10929" y="992"/>
                  <a:pt x="10908" y="946"/>
                </a:cubicBezTo>
                <a:cubicBezTo>
                  <a:pt x="10823" y="768"/>
                  <a:pt x="10735" y="591"/>
                  <a:pt x="10654" y="412"/>
                </a:cubicBezTo>
                <a:cubicBezTo>
                  <a:pt x="10565" y="215"/>
                  <a:pt x="10447" y="52"/>
                  <a:pt x="102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48"/>
          <p:cNvGrpSpPr/>
          <p:nvPr/>
        </p:nvGrpSpPr>
        <p:grpSpPr>
          <a:xfrm>
            <a:off x="3134455" y="2634960"/>
            <a:ext cx="590700" cy="590700"/>
            <a:chOff x="3134455" y="2634960"/>
            <a:chExt cx="590700" cy="590700"/>
          </a:xfrm>
        </p:grpSpPr>
        <p:sp>
          <p:nvSpPr>
            <p:cNvPr id="585" name="Google Shape;585;p48"/>
            <p:cNvSpPr/>
            <p:nvPr/>
          </p:nvSpPr>
          <p:spPr>
            <a:xfrm>
              <a:off x="3134455"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grpSp>
          <p:nvGrpSpPr>
            <p:cNvPr id="586" name="Google Shape;586;p48"/>
            <p:cNvGrpSpPr/>
            <p:nvPr/>
          </p:nvGrpSpPr>
          <p:grpSpPr>
            <a:xfrm>
              <a:off x="3231854" y="2695723"/>
              <a:ext cx="395902" cy="469173"/>
              <a:chOff x="3231854" y="2695643"/>
              <a:chExt cx="395902" cy="469173"/>
            </a:xfrm>
          </p:grpSpPr>
          <p:sp>
            <p:nvSpPr>
              <p:cNvPr id="587" name="Google Shape;587;p48"/>
              <p:cNvSpPr/>
              <p:nvPr/>
            </p:nvSpPr>
            <p:spPr>
              <a:xfrm>
                <a:off x="3231854" y="2730492"/>
                <a:ext cx="395902" cy="434325"/>
              </a:xfrm>
              <a:custGeom>
                <a:avLst/>
                <a:gdLst/>
                <a:ahLst/>
                <a:cxnLst/>
                <a:rect l="l" t="t" r="r" b="b"/>
                <a:pathLst>
                  <a:path w="13292" h="14582" extrusionOk="0">
                    <a:moveTo>
                      <a:pt x="10298" y="1"/>
                    </a:moveTo>
                    <a:cubicBezTo>
                      <a:pt x="10243" y="1"/>
                      <a:pt x="10188" y="2"/>
                      <a:pt x="10133" y="5"/>
                    </a:cubicBezTo>
                    <a:cubicBezTo>
                      <a:pt x="9973" y="15"/>
                      <a:pt x="9881" y="88"/>
                      <a:pt x="9875" y="246"/>
                    </a:cubicBezTo>
                    <a:cubicBezTo>
                      <a:pt x="9872" y="383"/>
                      <a:pt x="9976" y="491"/>
                      <a:pt x="10133" y="491"/>
                    </a:cubicBezTo>
                    <a:cubicBezTo>
                      <a:pt x="10134" y="491"/>
                      <a:pt x="10135" y="491"/>
                      <a:pt x="10136" y="491"/>
                    </a:cubicBezTo>
                    <a:cubicBezTo>
                      <a:pt x="10476" y="488"/>
                      <a:pt x="10816" y="487"/>
                      <a:pt x="11156" y="487"/>
                    </a:cubicBezTo>
                    <a:cubicBezTo>
                      <a:pt x="11547" y="487"/>
                      <a:pt x="11939" y="488"/>
                      <a:pt x="12331" y="491"/>
                    </a:cubicBezTo>
                    <a:cubicBezTo>
                      <a:pt x="12396" y="491"/>
                      <a:pt x="12468" y="502"/>
                      <a:pt x="12527" y="531"/>
                    </a:cubicBezTo>
                    <a:cubicBezTo>
                      <a:pt x="12741" y="630"/>
                      <a:pt x="12824" y="812"/>
                      <a:pt x="12824" y="1041"/>
                    </a:cubicBezTo>
                    <a:lnTo>
                      <a:pt x="12824" y="13377"/>
                    </a:lnTo>
                    <a:cubicBezTo>
                      <a:pt x="12824" y="13486"/>
                      <a:pt x="12818" y="13597"/>
                      <a:pt x="12806" y="13707"/>
                    </a:cubicBezTo>
                    <a:cubicBezTo>
                      <a:pt x="12785" y="13923"/>
                      <a:pt x="12583" y="14112"/>
                      <a:pt x="12354" y="14112"/>
                    </a:cubicBezTo>
                    <a:cubicBezTo>
                      <a:pt x="10455" y="14112"/>
                      <a:pt x="8556" y="14113"/>
                      <a:pt x="6657" y="14113"/>
                    </a:cubicBezTo>
                    <a:cubicBezTo>
                      <a:pt x="4758" y="14113"/>
                      <a:pt x="2859" y="14112"/>
                      <a:pt x="960" y="14112"/>
                    </a:cubicBezTo>
                    <a:cubicBezTo>
                      <a:pt x="679" y="14112"/>
                      <a:pt x="485" y="13880"/>
                      <a:pt x="485" y="13635"/>
                    </a:cubicBezTo>
                    <a:cubicBezTo>
                      <a:pt x="486" y="9412"/>
                      <a:pt x="486" y="5188"/>
                      <a:pt x="486" y="966"/>
                    </a:cubicBezTo>
                    <a:cubicBezTo>
                      <a:pt x="486" y="699"/>
                      <a:pt x="695" y="491"/>
                      <a:pt x="962" y="491"/>
                    </a:cubicBezTo>
                    <a:lnTo>
                      <a:pt x="3174" y="491"/>
                    </a:lnTo>
                    <a:cubicBezTo>
                      <a:pt x="3312" y="491"/>
                      <a:pt x="3412" y="398"/>
                      <a:pt x="3419" y="276"/>
                    </a:cubicBezTo>
                    <a:cubicBezTo>
                      <a:pt x="3431" y="97"/>
                      <a:pt x="3314" y="5"/>
                      <a:pt x="3181" y="5"/>
                    </a:cubicBezTo>
                    <a:cubicBezTo>
                      <a:pt x="2394" y="9"/>
                      <a:pt x="1608" y="12"/>
                      <a:pt x="821" y="25"/>
                    </a:cubicBezTo>
                    <a:cubicBezTo>
                      <a:pt x="633" y="29"/>
                      <a:pt x="471" y="120"/>
                      <a:pt x="329" y="241"/>
                    </a:cubicBezTo>
                    <a:cubicBezTo>
                      <a:pt x="93" y="447"/>
                      <a:pt x="1" y="718"/>
                      <a:pt x="1" y="1024"/>
                    </a:cubicBezTo>
                    <a:cubicBezTo>
                      <a:pt x="1" y="4936"/>
                      <a:pt x="1" y="8850"/>
                      <a:pt x="2" y="12764"/>
                    </a:cubicBezTo>
                    <a:cubicBezTo>
                      <a:pt x="2" y="13096"/>
                      <a:pt x="5" y="13429"/>
                      <a:pt x="22" y="13759"/>
                    </a:cubicBezTo>
                    <a:cubicBezTo>
                      <a:pt x="35" y="14017"/>
                      <a:pt x="166" y="14220"/>
                      <a:pt x="362" y="14384"/>
                    </a:cubicBezTo>
                    <a:cubicBezTo>
                      <a:pt x="483" y="14485"/>
                      <a:pt x="628" y="14537"/>
                      <a:pt x="775" y="14581"/>
                    </a:cubicBezTo>
                    <a:lnTo>
                      <a:pt x="12538" y="14581"/>
                    </a:lnTo>
                    <a:cubicBezTo>
                      <a:pt x="12544" y="14576"/>
                      <a:pt x="12548" y="14567"/>
                      <a:pt x="12555" y="14566"/>
                    </a:cubicBezTo>
                    <a:cubicBezTo>
                      <a:pt x="12972" y="14486"/>
                      <a:pt x="13292" y="14083"/>
                      <a:pt x="13292" y="13649"/>
                    </a:cubicBezTo>
                    <a:lnTo>
                      <a:pt x="13292" y="1034"/>
                    </a:lnTo>
                    <a:cubicBezTo>
                      <a:pt x="13292" y="950"/>
                      <a:pt x="13288" y="868"/>
                      <a:pt x="13275" y="786"/>
                    </a:cubicBezTo>
                    <a:cubicBezTo>
                      <a:pt x="13233" y="531"/>
                      <a:pt x="13096" y="335"/>
                      <a:pt x="12891" y="182"/>
                    </a:cubicBezTo>
                    <a:cubicBezTo>
                      <a:pt x="12700" y="41"/>
                      <a:pt x="12482" y="3"/>
                      <a:pt x="12252" y="3"/>
                    </a:cubicBezTo>
                    <a:cubicBezTo>
                      <a:pt x="12247" y="3"/>
                      <a:pt x="12243" y="3"/>
                      <a:pt x="12238" y="3"/>
                    </a:cubicBezTo>
                    <a:cubicBezTo>
                      <a:pt x="12053" y="4"/>
                      <a:pt x="11869" y="4"/>
                      <a:pt x="11684" y="4"/>
                    </a:cubicBezTo>
                    <a:cubicBezTo>
                      <a:pt x="11314" y="4"/>
                      <a:pt x="10944" y="3"/>
                      <a:pt x="10574" y="3"/>
                    </a:cubicBezTo>
                    <a:cubicBezTo>
                      <a:pt x="10482" y="3"/>
                      <a:pt x="10390" y="1"/>
                      <a:pt x="10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8"/>
              <p:cNvSpPr/>
              <p:nvPr/>
            </p:nvSpPr>
            <p:spPr>
              <a:xfrm>
                <a:off x="3346615" y="2695643"/>
                <a:ext cx="166379" cy="84828"/>
              </a:xfrm>
              <a:custGeom>
                <a:avLst/>
                <a:gdLst/>
                <a:ahLst/>
                <a:cxnLst/>
                <a:rect l="l" t="t" r="r" b="b"/>
                <a:pathLst>
                  <a:path w="5586" h="2848" extrusionOk="0">
                    <a:moveTo>
                      <a:pt x="1809" y="0"/>
                    </a:moveTo>
                    <a:cubicBezTo>
                      <a:pt x="1800" y="6"/>
                      <a:pt x="1791" y="15"/>
                      <a:pt x="1781" y="16"/>
                    </a:cubicBezTo>
                    <a:cubicBezTo>
                      <a:pt x="1529" y="70"/>
                      <a:pt x="1360" y="217"/>
                      <a:pt x="1288" y="466"/>
                    </a:cubicBezTo>
                    <a:cubicBezTo>
                      <a:pt x="1262" y="548"/>
                      <a:pt x="1247" y="633"/>
                      <a:pt x="1222" y="737"/>
                    </a:cubicBezTo>
                    <a:cubicBezTo>
                      <a:pt x="1094" y="737"/>
                      <a:pt x="966" y="733"/>
                      <a:pt x="838" y="733"/>
                    </a:cubicBezTo>
                    <a:cubicBezTo>
                      <a:pt x="751" y="733"/>
                      <a:pt x="663" y="735"/>
                      <a:pt x="577" y="741"/>
                    </a:cubicBezTo>
                    <a:cubicBezTo>
                      <a:pt x="274" y="763"/>
                      <a:pt x="12" y="1054"/>
                      <a:pt x="12" y="1359"/>
                    </a:cubicBezTo>
                    <a:lnTo>
                      <a:pt x="12" y="2106"/>
                    </a:lnTo>
                    <a:cubicBezTo>
                      <a:pt x="12" y="2166"/>
                      <a:pt x="0" y="2228"/>
                      <a:pt x="14" y="2286"/>
                    </a:cubicBezTo>
                    <a:cubicBezTo>
                      <a:pt x="94" y="2627"/>
                      <a:pt x="337" y="2838"/>
                      <a:pt x="683" y="2841"/>
                    </a:cubicBezTo>
                    <a:cubicBezTo>
                      <a:pt x="1100" y="2846"/>
                      <a:pt x="1517" y="2847"/>
                      <a:pt x="1933" y="2847"/>
                    </a:cubicBezTo>
                    <a:cubicBezTo>
                      <a:pt x="2503" y="2847"/>
                      <a:pt x="3072" y="2844"/>
                      <a:pt x="3640" y="2841"/>
                    </a:cubicBezTo>
                    <a:cubicBezTo>
                      <a:pt x="3708" y="2841"/>
                      <a:pt x="3787" y="2799"/>
                      <a:pt x="3841" y="2751"/>
                    </a:cubicBezTo>
                    <a:cubicBezTo>
                      <a:pt x="3920" y="2681"/>
                      <a:pt x="3918" y="2583"/>
                      <a:pt x="3874" y="2491"/>
                    </a:cubicBezTo>
                    <a:cubicBezTo>
                      <a:pt x="3826" y="2394"/>
                      <a:pt x="3747" y="2358"/>
                      <a:pt x="3640" y="2358"/>
                    </a:cubicBezTo>
                    <a:cubicBezTo>
                      <a:pt x="3314" y="2359"/>
                      <a:pt x="2987" y="2359"/>
                      <a:pt x="2660" y="2359"/>
                    </a:cubicBezTo>
                    <a:cubicBezTo>
                      <a:pt x="2007" y="2359"/>
                      <a:pt x="1354" y="2358"/>
                      <a:pt x="700" y="2358"/>
                    </a:cubicBezTo>
                    <a:cubicBezTo>
                      <a:pt x="578" y="2358"/>
                      <a:pt x="481" y="2270"/>
                      <a:pt x="480" y="2155"/>
                    </a:cubicBezTo>
                    <a:cubicBezTo>
                      <a:pt x="477" y="1911"/>
                      <a:pt x="477" y="1669"/>
                      <a:pt x="480" y="1426"/>
                    </a:cubicBezTo>
                    <a:cubicBezTo>
                      <a:pt x="481" y="1294"/>
                      <a:pt x="574" y="1205"/>
                      <a:pt x="703" y="1205"/>
                    </a:cubicBezTo>
                    <a:cubicBezTo>
                      <a:pt x="822" y="1205"/>
                      <a:pt x="941" y="1207"/>
                      <a:pt x="1059" y="1207"/>
                    </a:cubicBezTo>
                    <a:cubicBezTo>
                      <a:pt x="1138" y="1207"/>
                      <a:pt x="1217" y="1206"/>
                      <a:pt x="1296" y="1204"/>
                    </a:cubicBezTo>
                    <a:cubicBezTo>
                      <a:pt x="1450" y="1198"/>
                      <a:pt x="1584" y="1136"/>
                      <a:pt x="1643" y="988"/>
                    </a:cubicBezTo>
                    <a:cubicBezTo>
                      <a:pt x="1690" y="872"/>
                      <a:pt x="1706" y="747"/>
                      <a:pt x="1737" y="624"/>
                    </a:cubicBezTo>
                    <a:cubicBezTo>
                      <a:pt x="1758" y="541"/>
                      <a:pt x="1807" y="485"/>
                      <a:pt x="1897" y="485"/>
                    </a:cubicBezTo>
                    <a:cubicBezTo>
                      <a:pt x="2193" y="484"/>
                      <a:pt x="2490" y="484"/>
                      <a:pt x="2787" y="484"/>
                    </a:cubicBezTo>
                    <a:cubicBezTo>
                      <a:pt x="3084" y="484"/>
                      <a:pt x="3380" y="484"/>
                      <a:pt x="3676" y="485"/>
                    </a:cubicBezTo>
                    <a:cubicBezTo>
                      <a:pt x="3760" y="485"/>
                      <a:pt x="3816" y="532"/>
                      <a:pt x="3841" y="610"/>
                    </a:cubicBezTo>
                    <a:cubicBezTo>
                      <a:pt x="3859" y="665"/>
                      <a:pt x="3869" y="722"/>
                      <a:pt x="3877" y="780"/>
                    </a:cubicBezTo>
                    <a:cubicBezTo>
                      <a:pt x="3912" y="1034"/>
                      <a:pt x="4052" y="1204"/>
                      <a:pt x="4326" y="1204"/>
                    </a:cubicBezTo>
                    <a:cubicBezTo>
                      <a:pt x="4332" y="1204"/>
                      <a:pt x="4338" y="1204"/>
                      <a:pt x="4343" y="1204"/>
                    </a:cubicBezTo>
                    <a:cubicBezTo>
                      <a:pt x="4420" y="1202"/>
                      <a:pt x="4498" y="1202"/>
                      <a:pt x="4575" y="1202"/>
                    </a:cubicBezTo>
                    <a:cubicBezTo>
                      <a:pt x="4680" y="1202"/>
                      <a:pt x="4786" y="1203"/>
                      <a:pt x="4891" y="1204"/>
                    </a:cubicBezTo>
                    <a:cubicBezTo>
                      <a:pt x="5002" y="1204"/>
                      <a:pt x="5099" y="1289"/>
                      <a:pt x="5099" y="1390"/>
                    </a:cubicBezTo>
                    <a:cubicBezTo>
                      <a:pt x="5100" y="1645"/>
                      <a:pt x="5100" y="1900"/>
                      <a:pt x="5099" y="2155"/>
                    </a:cubicBezTo>
                    <a:cubicBezTo>
                      <a:pt x="5099" y="2269"/>
                      <a:pt x="5009" y="2354"/>
                      <a:pt x="4894" y="2357"/>
                    </a:cubicBezTo>
                    <a:cubicBezTo>
                      <a:pt x="4864" y="2357"/>
                      <a:pt x="4834" y="2357"/>
                      <a:pt x="4804" y="2357"/>
                    </a:cubicBezTo>
                    <a:cubicBezTo>
                      <a:pt x="4744" y="2357"/>
                      <a:pt x="4684" y="2357"/>
                      <a:pt x="4625" y="2357"/>
                    </a:cubicBezTo>
                    <a:cubicBezTo>
                      <a:pt x="4519" y="2358"/>
                      <a:pt x="4410" y="2443"/>
                      <a:pt x="4397" y="2531"/>
                    </a:cubicBezTo>
                    <a:cubicBezTo>
                      <a:pt x="4377" y="2679"/>
                      <a:pt x="4430" y="2802"/>
                      <a:pt x="4552" y="2819"/>
                    </a:cubicBezTo>
                    <a:cubicBezTo>
                      <a:pt x="4621" y="2829"/>
                      <a:pt x="4691" y="2833"/>
                      <a:pt x="4762" y="2833"/>
                    </a:cubicBezTo>
                    <a:cubicBezTo>
                      <a:pt x="4836" y="2833"/>
                      <a:pt x="4911" y="2829"/>
                      <a:pt x="4985" y="2823"/>
                    </a:cubicBezTo>
                    <a:cubicBezTo>
                      <a:pt x="5359" y="2793"/>
                      <a:pt x="5577" y="2476"/>
                      <a:pt x="5583" y="2142"/>
                    </a:cubicBezTo>
                    <a:cubicBezTo>
                      <a:pt x="5586" y="1900"/>
                      <a:pt x="5586" y="1656"/>
                      <a:pt x="5583" y="1413"/>
                    </a:cubicBezTo>
                    <a:cubicBezTo>
                      <a:pt x="5584" y="1352"/>
                      <a:pt x="5571" y="1283"/>
                      <a:pt x="5553" y="1218"/>
                    </a:cubicBezTo>
                    <a:cubicBezTo>
                      <a:pt x="5449" y="878"/>
                      <a:pt x="5194" y="738"/>
                      <a:pt x="4878" y="724"/>
                    </a:cubicBezTo>
                    <a:cubicBezTo>
                      <a:pt x="4806" y="720"/>
                      <a:pt x="4733" y="718"/>
                      <a:pt x="4661" y="718"/>
                    </a:cubicBezTo>
                    <a:cubicBezTo>
                      <a:pt x="4558" y="718"/>
                      <a:pt x="4454" y="721"/>
                      <a:pt x="4351" y="721"/>
                    </a:cubicBezTo>
                    <a:cubicBezTo>
                      <a:pt x="4342" y="662"/>
                      <a:pt x="4338" y="611"/>
                      <a:pt x="4325" y="562"/>
                    </a:cubicBezTo>
                    <a:cubicBezTo>
                      <a:pt x="4295" y="440"/>
                      <a:pt x="4256" y="323"/>
                      <a:pt x="4166" y="227"/>
                    </a:cubicBezTo>
                    <a:cubicBezTo>
                      <a:pt x="4057" y="106"/>
                      <a:pt x="3920" y="42"/>
                      <a:pt x="37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8"/>
              <p:cNvSpPr/>
              <p:nvPr/>
            </p:nvSpPr>
            <p:spPr>
              <a:xfrm>
                <a:off x="3259152" y="2758430"/>
                <a:ext cx="341306" cy="379044"/>
              </a:xfrm>
              <a:custGeom>
                <a:avLst/>
                <a:gdLst/>
                <a:ahLst/>
                <a:cxnLst/>
                <a:rect l="l" t="t" r="r" b="b"/>
                <a:pathLst>
                  <a:path w="11459" h="12726" extrusionOk="0">
                    <a:moveTo>
                      <a:pt x="11239" y="1"/>
                    </a:moveTo>
                    <a:cubicBezTo>
                      <a:pt x="10548" y="1"/>
                      <a:pt x="9854" y="1"/>
                      <a:pt x="9163" y="2"/>
                    </a:cubicBezTo>
                    <a:cubicBezTo>
                      <a:pt x="9122" y="2"/>
                      <a:pt x="9078" y="14"/>
                      <a:pt x="9047" y="32"/>
                    </a:cubicBezTo>
                    <a:cubicBezTo>
                      <a:pt x="8951" y="97"/>
                      <a:pt x="8918" y="213"/>
                      <a:pt x="8961" y="323"/>
                    </a:cubicBezTo>
                    <a:cubicBezTo>
                      <a:pt x="8991" y="400"/>
                      <a:pt x="9062" y="470"/>
                      <a:pt x="9189" y="470"/>
                    </a:cubicBezTo>
                    <a:cubicBezTo>
                      <a:pt x="9473" y="469"/>
                      <a:pt x="9756" y="469"/>
                      <a:pt x="10039" y="469"/>
                    </a:cubicBezTo>
                    <a:cubicBezTo>
                      <a:pt x="10323" y="469"/>
                      <a:pt x="10606" y="469"/>
                      <a:pt x="10889" y="469"/>
                    </a:cubicBezTo>
                    <a:lnTo>
                      <a:pt x="10986" y="469"/>
                    </a:lnTo>
                    <a:lnTo>
                      <a:pt x="10986" y="12253"/>
                    </a:lnTo>
                    <a:lnTo>
                      <a:pt x="469" y="12253"/>
                    </a:lnTo>
                    <a:lnTo>
                      <a:pt x="469" y="12162"/>
                    </a:lnTo>
                    <a:cubicBezTo>
                      <a:pt x="469" y="11900"/>
                      <a:pt x="470" y="11639"/>
                      <a:pt x="467" y="11378"/>
                    </a:cubicBezTo>
                    <a:cubicBezTo>
                      <a:pt x="467" y="11336"/>
                      <a:pt x="453" y="11290"/>
                      <a:pt x="427" y="11257"/>
                    </a:cubicBezTo>
                    <a:cubicBezTo>
                      <a:pt x="379" y="11194"/>
                      <a:pt x="315" y="11162"/>
                      <a:pt x="246" y="11162"/>
                    </a:cubicBezTo>
                    <a:cubicBezTo>
                      <a:pt x="218" y="11162"/>
                      <a:pt x="189" y="11167"/>
                      <a:pt x="160" y="11178"/>
                    </a:cubicBezTo>
                    <a:cubicBezTo>
                      <a:pt x="58" y="11214"/>
                      <a:pt x="2" y="11297"/>
                      <a:pt x="0" y="11414"/>
                    </a:cubicBezTo>
                    <a:lnTo>
                      <a:pt x="0" y="12475"/>
                    </a:lnTo>
                    <a:cubicBezTo>
                      <a:pt x="2" y="12633"/>
                      <a:pt x="94" y="12725"/>
                      <a:pt x="254" y="12725"/>
                    </a:cubicBezTo>
                    <a:lnTo>
                      <a:pt x="11209" y="12725"/>
                    </a:lnTo>
                    <a:cubicBezTo>
                      <a:pt x="11383" y="12725"/>
                      <a:pt x="11458" y="12648"/>
                      <a:pt x="11458" y="12472"/>
                    </a:cubicBezTo>
                    <a:lnTo>
                      <a:pt x="11458" y="3177"/>
                    </a:lnTo>
                    <a:lnTo>
                      <a:pt x="11458" y="224"/>
                    </a:lnTo>
                    <a:cubicBezTo>
                      <a:pt x="11458" y="86"/>
                      <a:pt x="11376" y="2"/>
                      <a:pt x="112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8"/>
              <p:cNvSpPr/>
              <p:nvPr/>
            </p:nvSpPr>
            <p:spPr>
              <a:xfrm>
                <a:off x="3269143" y="2758430"/>
                <a:ext cx="75177" cy="317568"/>
              </a:xfrm>
              <a:custGeom>
                <a:avLst/>
                <a:gdLst/>
                <a:ahLst/>
                <a:cxnLst/>
                <a:rect l="l" t="t" r="r" b="b"/>
                <a:pathLst>
                  <a:path w="2524" h="10662" extrusionOk="0">
                    <a:moveTo>
                      <a:pt x="275" y="1"/>
                    </a:moveTo>
                    <a:cubicBezTo>
                      <a:pt x="80" y="1"/>
                      <a:pt x="0" y="79"/>
                      <a:pt x="0" y="273"/>
                    </a:cubicBezTo>
                    <a:lnTo>
                      <a:pt x="0" y="10385"/>
                    </a:lnTo>
                    <a:lnTo>
                      <a:pt x="0" y="10440"/>
                    </a:lnTo>
                    <a:cubicBezTo>
                      <a:pt x="5" y="10526"/>
                      <a:pt x="87" y="10636"/>
                      <a:pt x="160" y="10653"/>
                    </a:cubicBezTo>
                    <a:cubicBezTo>
                      <a:pt x="182" y="10659"/>
                      <a:pt x="203" y="10661"/>
                      <a:pt x="225" y="10661"/>
                    </a:cubicBezTo>
                    <a:cubicBezTo>
                      <a:pt x="308" y="10661"/>
                      <a:pt x="385" y="10620"/>
                      <a:pt x="437" y="10558"/>
                    </a:cubicBezTo>
                    <a:cubicBezTo>
                      <a:pt x="499" y="10482"/>
                      <a:pt x="467" y="10402"/>
                      <a:pt x="467" y="10323"/>
                    </a:cubicBezTo>
                    <a:lnTo>
                      <a:pt x="467" y="571"/>
                    </a:lnTo>
                    <a:lnTo>
                      <a:pt x="467" y="469"/>
                    </a:lnTo>
                    <a:lnTo>
                      <a:pt x="575" y="469"/>
                    </a:lnTo>
                    <a:cubicBezTo>
                      <a:pt x="914" y="469"/>
                      <a:pt x="1254" y="467"/>
                      <a:pt x="1594" y="467"/>
                    </a:cubicBezTo>
                    <a:cubicBezTo>
                      <a:pt x="1821" y="467"/>
                      <a:pt x="2048" y="468"/>
                      <a:pt x="2274" y="470"/>
                    </a:cubicBezTo>
                    <a:cubicBezTo>
                      <a:pt x="2275" y="470"/>
                      <a:pt x="2276" y="470"/>
                      <a:pt x="2277" y="470"/>
                    </a:cubicBezTo>
                    <a:cubicBezTo>
                      <a:pt x="2407" y="470"/>
                      <a:pt x="2524" y="344"/>
                      <a:pt x="2519" y="233"/>
                    </a:cubicBezTo>
                    <a:cubicBezTo>
                      <a:pt x="2514" y="87"/>
                      <a:pt x="2430" y="1"/>
                      <a:pt x="2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8"/>
              <p:cNvSpPr/>
              <p:nvPr/>
            </p:nvSpPr>
            <p:spPr>
              <a:xfrm>
                <a:off x="3380689" y="2801291"/>
                <a:ext cx="98231" cy="99124"/>
              </a:xfrm>
              <a:custGeom>
                <a:avLst/>
                <a:gdLst/>
                <a:ahLst/>
                <a:cxnLst/>
                <a:rect l="l" t="t" r="r" b="b"/>
                <a:pathLst>
                  <a:path w="3298" h="3328" extrusionOk="0">
                    <a:moveTo>
                      <a:pt x="1988" y="494"/>
                    </a:moveTo>
                    <a:lnTo>
                      <a:pt x="1988" y="748"/>
                    </a:lnTo>
                    <a:lnTo>
                      <a:pt x="1988" y="1082"/>
                    </a:lnTo>
                    <a:cubicBezTo>
                      <a:pt x="1988" y="1220"/>
                      <a:pt x="2078" y="1337"/>
                      <a:pt x="2237" y="1337"/>
                    </a:cubicBezTo>
                    <a:cubicBezTo>
                      <a:pt x="2238" y="1337"/>
                      <a:pt x="2239" y="1337"/>
                      <a:pt x="2240" y="1337"/>
                    </a:cubicBezTo>
                    <a:cubicBezTo>
                      <a:pt x="2337" y="1334"/>
                      <a:pt x="2434" y="1334"/>
                      <a:pt x="2531" y="1334"/>
                    </a:cubicBezTo>
                    <a:cubicBezTo>
                      <a:pt x="2629" y="1334"/>
                      <a:pt x="2728" y="1334"/>
                      <a:pt x="2828" y="1334"/>
                    </a:cubicBezTo>
                    <a:lnTo>
                      <a:pt x="2828" y="2019"/>
                    </a:lnTo>
                    <a:lnTo>
                      <a:pt x="2242" y="2019"/>
                    </a:lnTo>
                    <a:cubicBezTo>
                      <a:pt x="2079" y="2019"/>
                      <a:pt x="1988" y="2108"/>
                      <a:pt x="1988" y="2275"/>
                    </a:cubicBezTo>
                    <a:lnTo>
                      <a:pt x="1988" y="2858"/>
                    </a:lnTo>
                    <a:lnTo>
                      <a:pt x="1324" y="2858"/>
                    </a:lnTo>
                    <a:lnTo>
                      <a:pt x="1324" y="2287"/>
                    </a:lnTo>
                    <a:cubicBezTo>
                      <a:pt x="1324" y="2107"/>
                      <a:pt x="1237" y="2019"/>
                      <a:pt x="1060" y="2019"/>
                    </a:cubicBezTo>
                    <a:lnTo>
                      <a:pt x="482" y="2019"/>
                    </a:lnTo>
                    <a:lnTo>
                      <a:pt x="482" y="1334"/>
                    </a:lnTo>
                    <a:lnTo>
                      <a:pt x="772" y="1334"/>
                    </a:lnTo>
                    <a:cubicBezTo>
                      <a:pt x="841" y="1334"/>
                      <a:pt x="909" y="1335"/>
                      <a:pt x="977" y="1335"/>
                    </a:cubicBezTo>
                    <a:cubicBezTo>
                      <a:pt x="1011" y="1335"/>
                      <a:pt x="1045" y="1335"/>
                      <a:pt x="1079" y="1334"/>
                    </a:cubicBezTo>
                    <a:cubicBezTo>
                      <a:pt x="1228" y="1331"/>
                      <a:pt x="1322" y="1241"/>
                      <a:pt x="1324" y="1091"/>
                    </a:cubicBezTo>
                    <a:cubicBezTo>
                      <a:pt x="1325" y="895"/>
                      <a:pt x="1324" y="696"/>
                      <a:pt x="1324" y="494"/>
                    </a:cubicBezTo>
                    <a:close/>
                    <a:moveTo>
                      <a:pt x="1528" y="1"/>
                    </a:moveTo>
                    <a:cubicBezTo>
                      <a:pt x="1428" y="1"/>
                      <a:pt x="1328" y="1"/>
                      <a:pt x="1228" y="3"/>
                    </a:cubicBezTo>
                    <a:cubicBezTo>
                      <a:pt x="1171" y="3"/>
                      <a:pt x="1110" y="17"/>
                      <a:pt x="1057" y="37"/>
                    </a:cubicBezTo>
                    <a:cubicBezTo>
                      <a:pt x="897" y="99"/>
                      <a:pt x="842" y="235"/>
                      <a:pt x="837" y="395"/>
                    </a:cubicBezTo>
                    <a:cubicBezTo>
                      <a:pt x="834" y="543"/>
                      <a:pt x="835" y="693"/>
                      <a:pt x="835" y="846"/>
                    </a:cubicBezTo>
                    <a:lnTo>
                      <a:pt x="365" y="846"/>
                    </a:lnTo>
                    <a:cubicBezTo>
                      <a:pt x="149" y="846"/>
                      <a:pt x="1" y="1032"/>
                      <a:pt x="5" y="1203"/>
                    </a:cubicBezTo>
                    <a:cubicBezTo>
                      <a:pt x="14" y="1519"/>
                      <a:pt x="6" y="1834"/>
                      <a:pt x="6" y="2147"/>
                    </a:cubicBezTo>
                    <a:cubicBezTo>
                      <a:pt x="6" y="2339"/>
                      <a:pt x="151" y="2483"/>
                      <a:pt x="342" y="2483"/>
                    </a:cubicBezTo>
                    <a:lnTo>
                      <a:pt x="825" y="2483"/>
                    </a:lnTo>
                    <a:cubicBezTo>
                      <a:pt x="834" y="2685"/>
                      <a:pt x="837" y="2873"/>
                      <a:pt x="854" y="3059"/>
                    </a:cubicBezTo>
                    <a:cubicBezTo>
                      <a:pt x="865" y="3203"/>
                      <a:pt x="1015" y="3327"/>
                      <a:pt x="1159" y="3327"/>
                    </a:cubicBezTo>
                    <a:lnTo>
                      <a:pt x="2148" y="3327"/>
                    </a:lnTo>
                    <a:cubicBezTo>
                      <a:pt x="2180" y="3327"/>
                      <a:pt x="2213" y="3319"/>
                      <a:pt x="2242" y="3307"/>
                    </a:cubicBezTo>
                    <a:cubicBezTo>
                      <a:pt x="2406" y="3242"/>
                      <a:pt x="2465" y="3108"/>
                      <a:pt x="2469" y="2944"/>
                    </a:cubicBezTo>
                    <a:cubicBezTo>
                      <a:pt x="2472" y="2793"/>
                      <a:pt x="2471" y="2641"/>
                      <a:pt x="2471" y="2483"/>
                    </a:cubicBezTo>
                    <a:lnTo>
                      <a:pt x="2958" y="2483"/>
                    </a:lnTo>
                    <a:cubicBezTo>
                      <a:pt x="3157" y="2483"/>
                      <a:pt x="3298" y="2342"/>
                      <a:pt x="3298" y="2144"/>
                    </a:cubicBezTo>
                    <a:lnTo>
                      <a:pt x="3298" y="1182"/>
                    </a:lnTo>
                    <a:cubicBezTo>
                      <a:pt x="3298" y="1153"/>
                      <a:pt x="3294" y="1122"/>
                      <a:pt x="3286" y="1095"/>
                    </a:cubicBezTo>
                    <a:cubicBezTo>
                      <a:pt x="3242" y="947"/>
                      <a:pt x="3103" y="847"/>
                      <a:pt x="2939" y="847"/>
                    </a:cubicBezTo>
                    <a:cubicBezTo>
                      <a:pt x="2888" y="847"/>
                      <a:pt x="2836" y="847"/>
                      <a:pt x="2784" y="847"/>
                    </a:cubicBezTo>
                    <a:cubicBezTo>
                      <a:pt x="2681" y="847"/>
                      <a:pt x="2576" y="847"/>
                      <a:pt x="2471" y="847"/>
                    </a:cubicBezTo>
                    <a:cubicBezTo>
                      <a:pt x="2472" y="690"/>
                      <a:pt x="2475" y="546"/>
                      <a:pt x="2472" y="405"/>
                    </a:cubicBezTo>
                    <a:cubicBezTo>
                      <a:pt x="2469" y="158"/>
                      <a:pt x="2321" y="1"/>
                      <a:pt x="2080" y="1"/>
                    </a:cubicBezTo>
                    <a:cubicBezTo>
                      <a:pt x="2077" y="1"/>
                      <a:pt x="2075" y="1"/>
                      <a:pt x="2073" y="1"/>
                    </a:cubicBezTo>
                    <a:cubicBezTo>
                      <a:pt x="2029" y="2"/>
                      <a:pt x="1986" y="2"/>
                      <a:pt x="1942" y="2"/>
                    </a:cubicBezTo>
                    <a:cubicBezTo>
                      <a:pt x="1804" y="2"/>
                      <a:pt x="1666" y="1"/>
                      <a:pt x="15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8"/>
              <p:cNvSpPr/>
              <p:nvPr/>
            </p:nvSpPr>
            <p:spPr>
              <a:xfrm>
                <a:off x="3359631" y="2820532"/>
                <a:ext cx="140347" cy="61208"/>
              </a:xfrm>
              <a:custGeom>
                <a:avLst/>
                <a:gdLst/>
                <a:ahLst/>
                <a:cxnLst/>
                <a:rect l="l" t="t" r="r" b="b"/>
                <a:pathLst>
                  <a:path w="4712" h="2055" extrusionOk="0">
                    <a:moveTo>
                      <a:pt x="440" y="1"/>
                    </a:moveTo>
                    <a:cubicBezTo>
                      <a:pt x="216" y="1"/>
                      <a:pt x="0" y="239"/>
                      <a:pt x="7" y="433"/>
                    </a:cubicBezTo>
                    <a:cubicBezTo>
                      <a:pt x="20" y="827"/>
                      <a:pt x="15" y="1219"/>
                      <a:pt x="12" y="1612"/>
                    </a:cubicBezTo>
                    <a:cubicBezTo>
                      <a:pt x="9" y="1804"/>
                      <a:pt x="149" y="2008"/>
                      <a:pt x="346" y="2031"/>
                    </a:cubicBezTo>
                    <a:cubicBezTo>
                      <a:pt x="487" y="2048"/>
                      <a:pt x="631" y="2053"/>
                      <a:pt x="774" y="2053"/>
                    </a:cubicBezTo>
                    <a:cubicBezTo>
                      <a:pt x="843" y="2053"/>
                      <a:pt x="912" y="2052"/>
                      <a:pt x="980" y="2050"/>
                    </a:cubicBezTo>
                    <a:cubicBezTo>
                      <a:pt x="1036" y="2047"/>
                      <a:pt x="1101" y="2004"/>
                      <a:pt x="1144" y="1961"/>
                    </a:cubicBezTo>
                    <a:cubicBezTo>
                      <a:pt x="1218" y="1887"/>
                      <a:pt x="1218" y="1791"/>
                      <a:pt x="1175" y="1699"/>
                    </a:cubicBezTo>
                    <a:cubicBezTo>
                      <a:pt x="1132" y="1608"/>
                      <a:pt x="1051" y="1569"/>
                      <a:pt x="953" y="1569"/>
                    </a:cubicBezTo>
                    <a:cubicBezTo>
                      <a:pt x="950" y="1569"/>
                      <a:pt x="946" y="1569"/>
                      <a:pt x="943" y="1569"/>
                    </a:cubicBezTo>
                    <a:cubicBezTo>
                      <a:pt x="893" y="1569"/>
                      <a:pt x="843" y="1569"/>
                      <a:pt x="793" y="1569"/>
                    </a:cubicBezTo>
                    <a:cubicBezTo>
                      <a:pt x="693" y="1569"/>
                      <a:pt x="593" y="1569"/>
                      <a:pt x="489" y="1569"/>
                    </a:cubicBezTo>
                    <a:lnTo>
                      <a:pt x="489" y="475"/>
                    </a:lnTo>
                    <a:lnTo>
                      <a:pt x="4218" y="475"/>
                    </a:lnTo>
                    <a:lnTo>
                      <a:pt x="4218" y="1569"/>
                    </a:lnTo>
                    <a:lnTo>
                      <a:pt x="1949" y="1569"/>
                    </a:lnTo>
                    <a:cubicBezTo>
                      <a:pt x="1830" y="1569"/>
                      <a:pt x="1730" y="1638"/>
                      <a:pt x="1707" y="1737"/>
                    </a:cubicBezTo>
                    <a:cubicBezTo>
                      <a:pt x="1662" y="1926"/>
                      <a:pt x="1784" y="2054"/>
                      <a:pt x="1966" y="2054"/>
                    </a:cubicBezTo>
                    <a:lnTo>
                      <a:pt x="4205" y="2054"/>
                    </a:lnTo>
                    <a:cubicBezTo>
                      <a:pt x="4511" y="2054"/>
                      <a:pt x="4710" y="1854"/>
                      <a:pt x="4710" y="1553"/>
                    </a:cubicBezTo>
                    <a:cubicBezTo>
                      <a:pt x="4710" y="1282"/>
                      <a:pt x="4711" y="1013"/>
                      <a:pt x="4710" y="742"/>
                    </a:cubicBezTo>
                    <a:cubicBezTo>
                      <a:pt x="4708" y="611"/>
                      <a:pt x="4711" y="479"/>
                      <a:pt x="4690" y="351"/>
                    </a:cubicBezTo>
                    <a:cubicBezTo>
                      <a:pt x="4655" y="159"/>
                      <a:pt x="4508" y="5"/>
                      <a:pt x="4290" y="5"/>
                    </a:cubicBezTo>
                    <a:cubicBezTo>
                      <a:pt x="3649" y="3"/>
                      <a:pt x="3008" y="3"/>
                      <a:pt x="2366" y="3"/>
                    </a:cubicBezTo>
                    <a:cubicBezTo>
                      <a:pt x="1725" y="3"/>
                      <a:pt x="1083" y="3"/>
                      <a:pt x="4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8"/>
              <p:cNvSpPr/>
              <p:nvPr/>
            </p:nvSpPr>
            <p:spPr>
              <a:xfrm>
                <a:off x="3307478" y="2923558"/>
                <a:ext cx="244654" cy="14505"/>
              </a:xfrm>
              <a:custGeom>
                <a:avLst/>
                <a:gdLst/>
                <a:ahLst/>
                <a:cxnLst/>
                <a:rect l="l" t="t" r="r" b="b"/>
                <a:pathLst>
                  <a:path w="8214" h="487" extrusionOk="0">
                    <a:moveTo>
                      <a:pt x="6196" y="1"/>
                    </a:moveTo>
                    <a:cubicBezTo>
                      <a:pt x="4237" y="1"/>
                      <a:pt x="2282" y="1"/>
                      <a:pt x="323" y="2"/>
                    </a:cubicBezTo>
                    <a:cubicBezTo>
                      <a:pt x="253" y="2"/>
                      <a:pt x="175" y="21"/>
                      <a:pt x="115" y="55"/>
                    </a:cubicBezTo>
                    <a:cubicBezTo>
                      <a:pt x="31" y="101"/>
                      <a:pt x="1" y="238"/>
                      <a:pt x="34" y="336"/>
                    </a:cubicBezTo>
                    <a:cubicBezTo>
                      <a:pt x="60" y="418"/>
                      <a:pt x="166" y="485"/>
                      <a:pt x="273" y="485"/>
                    </a:cubicBezTo>
                    <a:lnTo>
                      <a:pt x="7899" y="485"/>
                    </a:lnTo>
                    <a:cubicBezTo>
                      <a:pt x="7914" y="485"/>
                      <a:pt x="7929" y="486"/>
                      <a:pt x="7945" y="486"/>
                    </a:cubicBezTo>
                    <a:cubicBezTo>
                      <a:pt x="7954" y="486"/>
                      <a:pt x="7962" y="486"/>
                      <a:pt x="7970" y="485"/>
                    </a:cubicBezTo>
                    <a:cubicBezTo>
                      <a:pt x="8111" y="476"/>
                      <a:pt x="8213" y="338"/>
                      <a:pt x="8179" y="204"/>
                    </a:cubicBezTo>
                    <a:cubicBezTo>
                      <a:pt x="8143" y="64"/>
                      <a:pt x="8065" y="1"/>
                      <a:pt x="79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8"/>
              <p:cNvSpPr/>
              <p:nvPr/>
            </p:nvSpPr>
            <p:spPr>
              <a:xfrm>
                <a:off x="3307806" y="3017351"/>
                <a:ext cx="243999" cy="14059"/>
              </a:xfrm>
              <a:custGeom>
                <a:avLst/>
                <a:gdLst/>
                <a:ahLst/>
                <a:cxnLst/>
                <a:rect l="l" t="t" r="r" b="b"/>
                <a:pathLst>
                  <a:path w="8192" h="472" extrusionOk="0">
                    <a:moveTo>
                      <a:pt x="247" y="0"/>
                    </a:moveTo>
                    <a:cubicBezTo>
                      <a:pt x="218" y="0"/>
                      <a:pt x="188" y="5"/>
                      <a:pt x="162" y="15"/>
                    </a:cubicBezTo>
                    <a:cubicBezTo>
                      <a:pt x="51" y="61"/>
                      <a:pt x="0" y="165"/>
                      <a:pt x="25" y="300"/>
                    </a:cubicBezTo>
                    <a:cubicBezTo>
                      <a:pt x="45" y="404"/>
                      <a:pt x="130" y="469"/>
                      <a:pt x="253" y="469"/>
                    </a:cubicBezTo>
                    <a:lnTo>
                      <a:pt x="4100" y="469"/>
                    </a:lnTo>
                    <a:cubicBezTo>
                      <a:pt x="5383" y="469"/>
                      <a:pt x="6665" y="469"/>
                      <a:pt x="7948" y="472"/>
                    </a:cubicBezTo>
                    <a:cubicBezTo>
                      <a:pt x="8107" y="472"/>
                      <a:pt x="8184" y="356"/>
                      <a:pt x="8189" y="234"/>
                    </a:cubicBezTo>
                    <a:cubicBezTo>
                      <a:pt x="8192" y="98"/>
                      <a:pt x="8086" y="0"/>
                      <a:pt x="79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8"/>
              <p:cNvSpPr/>
              <p:nvPr/>
            </p:nvSpPr>
            <p:spPr>
              <a:xfrm>
                <a:off x="3307999" y="3063994"/>
                <a:ext cx="243612" cy="13910"/>
              </a:xfrm>
              <a:custGeom>
                <a:avLst/>
                <a:gdLst/>
                <a:ahLst/>
                <a:cxnLst/>
                <a:rect l="l" t="t" r="r" b="b"/>
                <a:pathLst>
                  <a:path w="8179" h="467" extrusionOk="0">
                    <a:moveTo>
                      <a:pt x="225" y="1"/>
                    </a:moveTo>
                    <a:cubicBezTo>
                      <a:pt x="80" y="1"/>
                      <a:pt x="1" y="83"/>
                      <a:pt x="1" y="234"/>
                    </a:cubicBezTo>
                    <a:cubicBezTo>
                      <a:pt x="1" y="386"/>
                      <a:pt x="80" y="466"/>
                      <a:pt x="227" y="466"/>
                    </a:cubicBezTo>
                    <a:lnTo>
                      <a:pt x="7924" y="466"/>
                    </a:lnTo>
                    <a:cubicBezTo>
                      <a:pt x="7955" y="466"/>
                      <a:pt x="7989" y="460"/>
                      <a:pt x="8017" y="450"/>
                    </a:cubicBezTo>
                    <a:cubicBezTo>
                      <a:pt x="8118" y="409"/>
                      <a:pt x="8179" y="309"/>
                      <a:pt x="8160" y="221"/>
                    </a:cubicBezTo>
                    <a:cubicBezTo>
                      <a:pt x="8131" y="68"/>
                      <a:pt x="8059" y="1"/>
                      <a:pt x="7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8"/>
              <p:cNvSpPr/>
              <p:nvPr/>
            </p:nvSpPr>
            <p:spPr>
              <a:xfrm>
                <a:off x="3347494" y="2970589"/>
                <a:ext cx="164622" cy="14118"/>
              </a:xfrm>
              <a:custGeom>
                <a:avLst/>
                <a:gdLst/>
                <a:ahLst/>
                <a:cxnLst/>
                <a:rect l="l" t="t" r="r" b="b"/>
                <a:pathLst>
                  <a:path w="5527" h="474" extrusionOk="0">
                    <a:moveTo>
                      <a:pt x="5294" y="1"/>
                    </a:moveTo>
                    <a:cubicBezTo>
                      <a:pt x="5293" y="1"/>
                      <a:pt x="5292" y="1"/>
                      <a:pt x="5292" y="1"/>
                    </a:cubicBezTo>
                    <a:cubicBezTo>
                      <a:pt x="4871" y="5"/>
                      <a:pt x="4451" y="6"/>
                      <a:pt x="4031" y="6"/>
                    </a:cubicBezTo>
                    <a:cubicBezTo>
                      <a:pt x="3611" y="6"/>
                      <a:pt x="3191" y="5"/>
                      <a:pt x="2771" y="5"/>
                    </a:cubicBezTo>
                    <a:cubicBezTo>
                      <a:pt x="2433" y="5"/>
                      <a:pt x="2095" y="6"/>
                      <a:pt x="1757" y="6"/>
                    </a:cubicBezTo>
                    <a:cubicBezTo>
                      <a:pt x="1250" y="6"/>
                      <a:pt x="742" y="5"/>
                      <a:pt x="235" y="2"/>
                    </a:cubicBezTo>
                    <a:cubicBezTo>
                      <a:pt x="105" y="2"/>
                      <a:pt x="12" y="103"/>
                      <a:pt x="7" y="233"/>
                    </a:cubicBezTo>
                    <a:cubicBezTo>
                      <a:pt x="0" y="358"/>
                      <a:pt x="115" y="474"/>
                      <a:pt x="238" y="474"/>
                    </a:cubicBezTo>
                    <a:lnTo>
                      <a:pt x="5292" y="474"/>
                    </a:lnTo>
                    <a:cubicBezTo>
                      <a:pt x="5423" y="474"/>
                      <a:pt x="5527" y="373"/>
                      <a:pt x="5527" y="237"/>
                    </a:cubicBezTo>
                    <a:cubicBezTo>
                      <a:pt x="5527" y="116"/>
                      <a:pt x="5421" y="1"/>
                      <a:pt x="5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8"/>
              <p:cNvSpPr/>
              <p:nvPr/>
            </p:nvSpPr>
            <p:spPr>
              <a:xfrm>
                <a:off x="3408955" y="2733738"/>
                <a:ext cx="41699" cy="14059"/>
              </a:xfrm>
              <a:custGeom>
                <a:avLst/>
                <a:gdLst/>
                <a:ahLst/>
                <a:cxnLst/>
                <a:rect l="l" t="t" r="r" b="b"/>
                <a:pathLst>
                  <a:path w="1400" h="472" extrusionOk="0">
                    <a:moveTo>
                      <a:pt x="1188" y="1"/>
                    </a:moveTo>
                    <a:cubicBezTo>
                      <a:pt x="1184" y="1"/>
                      <a:pt x="1181" y="1"/>
                      <a:pt x="1178" y="1"/>
                    </a:cubicBezTo>
                    <a:cubicBezTo>
                      <a:pt x="1114" y="3"/>
                      <a:pt x="1051" y="4"/>
                      <a:pt x="987" y="4"/>
                    </a:cubicBezTo>
                    <a:cubicBezTo>
                      <a:pt x="892" y="4"/>
                      <a:pt x="797" y="3"/>
                      <a:pt x="701" y="3"/>
                    </a:cubicBezTo>
                    <a:lnTo>
                      <a:pt x="224" y="3"/>
                    </a:lnTo>
                    <a:cubicBezTo>
                      <a:pt x="108" y="3"/>
                      <a:pt x="0" y="109"/>
                      <a:pt x="8" y="226"/>
                    </a:cubicBezTo>
                    <a:cubicBezTo>
                      <a:pt x="16" y="364"/>
                      <a:pt x="83" y="465"/>
                      <a:pt x="214" y="467"/>
                    </a:cubicBezTo>
                    <a:cubicBezTo>
                      <a:pt x="376" y="470"/>
                      <a:pt x="538" y="471"/>
                      <a:pt x="699" y="471"/>
                    </a:cubicBezTo>
                    <a:cubicBezTo>
                      <a:pt x="861" y="471"/>
                      <a:pt x="1023" y="470"/>
                      <a:pt x="1185" y="469"/>
                    </a:cubicBezTo>
                    <a:cubicBezTo>
                      <a:pt x="1286" y="467"/>
                      <a:pt x="1400" y="335"/>
                      <a:pt x="1388" y="239"/>
                    </a:cubicBezTo>
                    <a:cubicBezTo>
                      <a:pt x="1374" y="81"/>
                      <a:pt x="1284" y="1"/>
                      <a:pt x="11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8"/>
              <p:cNvSpPr/>
              <p:nvPr/>
            </p:nvSpPr>
            <p:spPr>
              <a:xfrm>
                <a:off x="3532681" y="2970738"/>
                <a:ext cx="29696" cy="13999"/>
              </a:xfrm>
              <a:custGeom>
                <a:avLst/>
                <a:gdLst/>
                <a:ahLst/>
                <a:cxnLst/>
                <a:rect l="l" t="t" r="r" b="b"/>
                <a:pathLst>
                  <a:path w="997" h="470" extrusionOk="0">
                    <a:moveTo>
                      <a:pt x="222" y="0"/>
                    </a:moveTo>
                    <a:cubicBezTo>
                      <a:pt x="94" y="0"/>
                      <a:pt x="8" y="84"/>
                      <a:pt x="5" y="203"/>
                    </a:cubicBezTo>
                    <a:cubicBezTo>
                      <a:pt x="1" y="358"/>
                      <a:pt x="81" y="463"/>
                      <a:pt x="214" y="467"/>
                    </a:cubicBezTo>
                    <a:cubicBezTo>
                      <a:pt x="312" y="469"/>
                      <a:pt x="410" y="469"/>
                      <a:pt x="509" y="469"/>
                    </a:cubicBezTo>
                    <a:cubicBezTo>
                      <a:pt x="607" y="469"/>
                      <a:pt x="706" y="469"/>
                      <a:pt x="805" y="467"/>
                    </a:cubicBezTo>
                    <a:cubicBezTo>
                      <a:pt x="920" y="466"/>
                      <a:pt x="996" y="352"/>
                      <a:pt x="993" y="206"/>
                    </a:cubicBezTo>
                    <a:cubicBezTo>
                      <a:pt x="989" y="87"/>
                      <a:pt x="907" y="0"/>
                      <a:pt x="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8"/>
              <p:cNvSpPr/>
              <p:nvPr/>
            </p:nvSpPr>
            <p:spPr>
              <a:xfrm>
                <a:off x="3318289" y="2970738"/>
                <a:ext cx="29725" cy="14029"/>
              </a:xfrm>
              <a:custGeom>
                <a:avLst/>
                <a:gdLst/>
                <a:ahLst/>
                <a:cxnLst/>
                <a:rect l="l" t="t" r="r" b="b"/>
                <a:pathLst>
                  <a:path w="998" h="471" extrusionOk="0">
                    <a:moveTo>
                      <a:pt x="203" y="0"/>
                    </a:moveTo>
                    <a:cubicBezTo>
                      <a:pt x="93" y="0"/>
                      <a:pt x="8" y="88"/>
                      <a:pt x="3" y="203"/>
                    </a:cubicBezTo>
                    <a:cubicBezTo>
                      <a:pt x="0" y="346"/>
                      <a:pt x="82" y="466"/>
                      <a:pt x="195" y="467"/>
                    </a:cubicBezTo>
                    <a:cubicBezTo>
                      <a:pt x="310" y="469"/>
                      <a:pt x="424" y="471"/>
                      <a:pt x="538" y="471"/>
                    </a:cubicBezTo>
                    <a:cubicBezTo>
                      <a:pt x="621" y="471"/>
                      <a:pt x="704" y="470"/>
                      <a:pt x="787" y="467"/>
                    </a:cubicBezTo>
                    <a:cubicBezTo>
                      <a:pt x="921" y="463"/>
                      <a:pt x="998" y="353"/>
                      <a:pt x="992" y="199"/>
                    </a:cubicBezTo>
                    <a:cubicBezTo>
                      <a:pt x="989" y="80"/>
                      <a:pt x="905" y="0"/>
                      <a:pt x="7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 name="Google Shape;600;p48"/>
          <p:cNvGrpSpPr/>
          <p:nvPr/>
        </p:nvGrpSpPr>
        <p:grpSpPr>
          <a:xfrm>
            <a:off x="858814" y="2634960"/>
            <a:ext cx="590700" cy="590700"/>
            <a:chOff x="858814" y="2634912"/>
            <a:chExt cx="590700" cy="590700"/>
          </a:xfrm>
        </p:grpSpPr>
        <p:sp>
          <p:nvSpPr>
            <p:cNvPr id="601" name="Google Shape;601;p48"/>
            <p:cNvSpPr/>
            <p:nvPr/>
          </p:nvSpPr>
          <p:spPr>
            <a:xfrm>
              <a:off x="858814" y="263491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02" name="Google Shape;602;p48"/>
            <p:cNvSpPr/>
            <p:nvPr/>
          </p:nvSpPr>
          <p:spPr>
            <a:xfrm>
              <a:off x="946101" y="2695733"/>
              <a:ext cx="416126" cy="469024"/>
            </a:xfrm>
            <a:custGeom>
              <a:avLst/>
              <a:gdLst/>
              <a:ahLst/>
              <a:cxnLst/>
              <a:rect l="l" t="t" r="r" b="b"/>
              <a:pathLst>
                <a:path w="13971" h="15747" extrusionOk="0">
                  <a:moveTo>
                    <a:pt x="5167" y="487"/>
                  </a:moveTo>
                  <a:lnTo>
                    <a:pt x="5167" y="1009"/>
                  </a:lnTo>
                  <a:cubicBezTo>
                    <a:pt x="5029" y="1009"/>
                    <a:pt x="4894" y="1012"/>
                    <a:pt x="4760" y="1012"/>
                  </a:cubicBezTo>
                  <a:cubicBezTo>
                    <a:pt x="4664" y="1012"/>
                    <a:pt x="4569" y="1011"/>
                    <a:pt x="4473" y="1005"/>
                  </a:cubicBezTo>
                  <a:cubicBezTo>
                    <a:pt x="4336" y="996"/>
                    <a:pt x="4256" y="851"/>
                    <a:pt x="4273" y="701"/>
                  </a:cubicBezTo>
                  <a:cubicBezTo>
                    <a:pt x="4287" y="587"/>
                    <a:pt x="4409" y="487"/>
                    <a:pt x="4531" y="487"/>
                  </a:cubicBezTo>
                  <a:close/>
                  <a:moveTo>
                    <a:pt x="2483" y="486"/>
                  </a:moveTo>
                  <a:cubicBezTo>
                    <a:pt x="2584" y="486"/>
                    <a:pt x="2704" y="580"/>
                    <a:pt x="2725" y="675"/>
                  </a:cubicBezTo>
                  <a:cubicBezTo>
                    <a:pt x="2773" y="876"/>
                    <a:pt x="2637" y="1016"/>
                    <a:pt x="2459" y="1025"/>
                  </a:cubicBezTo>
                  <a:cubicBezTo>
                    <a:pt x="2382" y="1028"/>
                    <a:pt x="2305" y="1029"/>
                    <a:pt x="2227" y="1029"/>
                  </a:cubicBezTo>
                  <a:cubicBezTo>
                    <a:pt x="2097" y="1029"/>
                    <a:pt x="1966" y="1026"/>
                    <a:pt x="1830" y="1026"/>
                  </a:cubicBezTo>
                  <a:lnTo>
                    <a:pt x="1830" y="486"/>
                  </a:lnTo>
                  <a:close/>
                  <a:moveTo>
                    <a:pt x="12011" y="5579"/>
                  </a:moveTo>
                  <a:cubicBezTo>
                    <a:pt x="12013" y="5579"/>
                    <a:pt x="12016" y="5579"/>
                    <a:pt x="12019" y="5579"/>
                  </a:cubicBezTo>
                  <a:cubicBezTo>
                    <a:pt x="12038" y="5579"/>
                    <a:pt x="12057" y="5579"/>
                    <a:pt x="12076" y="5579"/>
                  </a:cubicBezTo>
                  <a:cubicBezTo>
                    <a:pt x="12114" y="5579"/>
                    <a:pt x="12152" y="5579"/>
                    <a:pt x="12190" y="5579"/>
                  </a:cubicBezTo>
                  <a:cubicBezTo>
                    <a:pt x="12265" y="5579"/>
                    <a:pt x="12349" y="5642"/>
                    <a:pt x="12350" y="5714"/>
                  </a:cubicBezTo>
                  <a:cubicBezTo>
                    <a:pt x="12356" y="5900"/>
                    <a:pt x="12352" y="6089"/>
                    <a:pt x="12352" y="6270"/>
                  </a:cubicBezTo>
                  <a:lnTo>
                    <a:pt x="11850" y="6270"/>
                  </a:lnTo>
                  <a:cubicBezTo>
                    <a:pt x="11850" y="6165"/>
                    <a:pt x="11847" y="6054"/>
                    <a:pt x="11850" y="5943"/>
                  </a:cubicBezTo>
                  <a:cubicBezTo>
                    <a:pt x="11852" y="5860"/>
                    <a:pt x="11853" y="5770"/>
                    <a:pt x="11869" y="5688"/>
                  </a:cubicBezTo>
                  <a:cubicBezTo>
                    <a:pt x="11883" y="5617"/>
                    <a:pt x="11936" y="5579"/>
                    <a:pt x="12011" y="5579"/>
                  </a:cubicBezTo>
                  <a:close/>
                  <a:moveTo>
                    <a:pt x="12122" y="7778"/>
                  </a:moveTo>
                  <a:cubicBezTo>
                    <a:pt x="12292" y="7778"/>
                    <a:pt x="12467" y="7968"/>
                    <a:pt x="12458" y="8137"/>
                  </a:cubicBezTo>
                  <a:cubicBezTo>
                    <a:pt x="12448" y="8337"/>
                    <a:pt x="12301" y="8490"/>
                    <a:pt x="12105" y="8490"/>
                  </a:cubicBezTo>
                  <a:cubicBezTo>
                    <a:pt x="12103" y="8490"/>
                    <a:pt x="12101" y="8490"/>
                    <a:pt x="12100" y="8490"/>
                  </a:cubicBezTo>
                  <a:cubicBezTo>
                    <a:pt x="11930" y="8488"/>
                    <a:pt x="11760" y="8369"/>
                    <a:pt x="11758" y="8138"/>
                  </a:cubicBezTo>
                  <a:cubicBezTo>
                    <a:pt x="11754" y="7902"/>
                    <a:pt x="11937" y="7785"/>
                    <a:pt x="12113" y="7778"/>
                  </a:cubicBezTo>
                  <a:cubicBezTo>
                    <a:pt x="12116" y="7778"/>
                    <a:pt x="12119" y="7778"/>
                    <a:pt x="12122" y="7778"/>
                  </a:cubicBezTo>
                  <a:close/>
                  <a:moveTo>
                    <a:pt x="12119" y="7304"/>
                  </a:moveTo>
                  <a:cubicBezTo>
                    <a:pt x="11625" y="7304"/>
                    <a:pt x="11275" y="7692"/>
                    <a:pt x="11275" y="8138"/>
                  </a:cubicBezTo>
                  <a:cubicBezTo>
                    <a:pt x="11275" y="8574"/>
                    <a:pt x="11610" y="8963"/>
                    <a:pt x="12068" y="8963"/>
                  </a:cubicBezTo>
                  <a:cubicBezTo>
                    <a:pt x="12079" y="8963"/>
                    <a:pt x="12091" y="8963"/>
                    <a:pt x="12102" y="8962"/>
                  </a:cubicBezTo>
                  <a:cubicBezTo>
                    <a:pt x="12120" y="8964"/>
                    <a:pt x="12138" y="8965"/>
                    <a:pt x="12156" y="8965"/>
                  </a:cubicBezTo>
                  <a:cubicBezTo>
                    <a:pt x="12567" y="8965"/>
                    <a:pt x="12913" y="8574"/>
                    <a:pt x="12933" y="8194"/>
                  </a:cubicBezTo>
                  <a:cubicBezTo>
                    <a:pt x="12957" y="7660"/>
                    <a:pt x="12529" y="7321"/>
                    <a:pt x="12154" y="7305"/>
                  </a:cubicBezTo>
                  <a:cubicBezTo>
                    <a:pt x="12143" y="7305"/>
                    <a:pt x="12131" y="7304"/>
                    <a:pt x="12119" y="7304"/>
                  </a:cubicBezTo>
                  <a:close/>
                  <a:moveTo>
                    <a:pt x="4439" y="0"/>
                  </a:moveTo>
                  <a:cubicBezTo>
                    <a:pt x="4407" y="10"/>
                    <a:pt x="4375" y="23"/>
                    <a:pt x="4344" y="31"/>
                  </a:cubicBezTo>
                  <a:cubicBezTo>
                    <a:pt x="3976" y="116"/>
                    <a:pt x="3730" y="508"/>
                    <a:pt x="3809" y="904"/>
                  </a:cubicBezTo>
                  <a:cubicBezTo>
                    <a:pt x="3875" y="1232"/>
                    <a:pt x="4172" y="1495"/>
                    <a:pt x="4501" y="1495"/>
                  </a:cubicBezTo>
                  <a:cubicBezTo>
                    <a:pt x="4502" y="1495"/>
                    <a:pt x="4503" y="1495"/>
                    <a:pt x="4504" y="1495"/>
                  </a:cubicBezTo>
                  <a:cubicBezTo>
                    <a:pt x="4630" y="1494"/>
                    <a:pt x="4758" y="1494"/>
                    <a:pt x="4886" y="1494"/>
                  </a:cubicBezTo>
                  <a:cubicBezTo>
                    <a:pt x="5013" y="1494"/>
                    <a:pt x="5141" y="1494"/>
                    <a:pt x="5267" y="1495"/>
                  </a:cubicBezTo>
                  <a:cubicBezTo>
                    <a:pt x="5399" y="1495"/>
                    <a:pt x="5510" y="1441"/>
                    <a:pt x="5570" y="1328"/>
                  </a:cubicBezTo>
                  <a:cubicBezTo>
                    <a:pt x="5625" y="1228"/>
                    <a:pt x="5652" y="1113"/>
                    <a:pt x="5697" y="996"/>
                  </a:cubicBezTo>
                  <a:lnTo>
                    <a:pt x="5909" y="996"/>
                  </a:lnTo>
                  <a:lnTo>
                    <a:pt x="5909" y="4102"/>
                  </a:lnTo>
                  <a:cubicBezTo>
                    <a:pt x="5563" y="4103"/>
                    <a:pt x="5316" y="4396"/>
                    <a:pt x="5319" y="4714"/>
                  </a:cubicBezTo>
                  <a:cubicBezTo>
                    <a:pt x="5327" y="5566"/>
                    <a:pt x="5325" y="6417"/>
                    <a:pt x="5319" y="7271"/>
                  </a:cubicBezTo>
                  <a:cubicBezTo>
                    <a:pt x="5318" y="7419"/>
                    <a:pt x="5301" y="7573"/>
                    <a:pt x="5260" y="7714"/>
                  </a:cubicBezTo>
                  <a:cubicBezTo>
                    <a:pt x="5143" y="8131"/>
                    <a:pt x="4923" y="8482"/>
                    <a:pt x="4567" y="8740"/>
                  </a:cubicBezTo>
                  <a:cubicBezTo>
                    <a:pt x="4233" y="8982"/>
                    <a:pt x="3887" y="9097"/>
                    <a:pt x="3530" y="9097"/>
                  </a:cubicBezTo>
                  <a:cubicBezTo>
                    <a:pt x="3273" y="9097"/>
                    <a:pt x="3011" y="9037"/>
                    <a:pt x="2744" y="8921"/>
                  </a:cubicBezTo>
                  <a:cubicBezTo>
                    <a:pt x="2470" y="8800"/>
                    <a:pt x="2251" y="8599"/>
                    <a:pt x="2070" y="8361"/>
                  </a:cubicBezTo>
                  <a:cubicBezTo>
                    <a:pt x="1839" y="8057"/>
                    <a:pt x="1721" y="7710"/>
                    <a:pt x="1709" y="7330"/>
                  </a:cubicBezTo>
                  <a:cubicBezTo>
                    <a:pt x="1699" y="6958"/>
                    <a:pt x="1708" y="6586"/>
                    <a:pt x="1706" y="6214"/>
                  </a:cubicBezTo>
                  <a:cubicBezTo>
                    <a:pt x="1706" y="6090"/>
                    <a:pt x="1600" y="5992"/>
                    <a:pt x="1469" y="5992"/>
                  </a:cubicBezTo>
                  <a:cubicBezTo>
                    <a:pt x="1468" y="5992"/>
                    <a:pt x="1467" y="5992"/>
                    <a:pt x="1466" y="5992"/>
                  </a:cubicBezTo>
                  <a:cubicBezTo>
                    <a:pt x="1342" y="5995"/>
                    <a:pt x="1240" y="6093"/>
                    <a:pt x="1240" y="6214"/>
                  </a:cubicBezTo>
                  <a:cubicBezTo>
                    <a:pt x="1240" y="6589"/>
                    <a:pt x="1242" y="6964"/>
                    <a:pt x="1238" y="7338"/>
                  </a:cubicBezTo>
                  <a:cubicBezTo>
                    <a:pt x="1234" y="7675"/>
                    <a:pt x="1320" y="7993"/>
                    <a:pt x="1463" y="8291"/>
                  </a:cubicBezTo>
                  <a:cubicBezTo>
                    <a:pt x="1621" y="8621"/>
                    <a:pt x="1851" y="8896"/>
                    <a:pt x="2142" y="9118"/>
                  </a:cubicBezTo>
                  <a:cubicBezTo>
                    <a:pt x="2493" y="9385"/>
                    <a:pt x="2891" y="9537"/>
                    <a:pt x="3328" y="9569"/>
                  </a:cubicBezTo>
                  <a:cubicBezTo>
                    <a:pt x="3372" y="9572"/>
                    <a:pt x="3417" y="9574"/>
                    <a:pt x="3462" y="9574"/>
                  </a:cubicBezTo>
                  <a:cubicBezTo>
                    <a:pt x="3615" y="9574"/>
                    <a:pt x="3770" y="9557"/>
                    <a:pt x="3921" y="9534"/>
                  </a:cubicBezTo>
                  <a:cubicBezTo>
                    <a:pt x="4360" y="9468"/>
                    <a:pt x="4730" y="9261"/>
                    <a:pt x="5054" y="8965"/>
                  </a:cubicBezTo>
                  <a:cubicBezTo>
                    <a:pt x="5220" y="8815"/>
                    <a:pt x="5355" y="8638"/>
                    <a:pt x="5468" y="8446"/>
                  </a:cubicBezTo>
                  <a:cubicBezTo>
                    <a:pt x="5658" y="8115"/>
                    <a:pt x="5779" y="7762"/>
                    <a:pt x="5788" y="7376"/>
                  </a:cubicBezTo>
                  <a:cubicBezTo>
                    <a:pt x="5793" y="7128"/>
                    <a:pt x="5789" y="6879"/>
                    <a:pt x="5789" y="6629"/>
                  </a:cubicBezTo>
                  <a:lnTo>
                    <a:pt x="5789" y="4757"/>
                  </a:lnTo>
                  <a:cubicBezTo>
                    <a:pt x="5789" y="4645"/>
                    <a:pt x="5831" y="4579"/>
                    <a:pt x="5933" y="4573"/>
                  </a:cubicBezTo>
                  <a:cubicBezTo>
                    <a:pt x="6008" y="4568"/>
                    <a:pt x="6083" y="4566"/>
                    <a:pt x="6158" y="4566"/>
                  </a:cubicBezTo>
                  <a:cubicBezTo>
                    <a:pt x="6239" y="4566"/>
                    <a:pt x="6320" y="4568"/>
                    <a:pt x="6400" y="4573"/>
                  </a:cubicBezTo>
                  <a:cubicBezTo>
                    <a:pt x="6500" y="4580"/>
                    <a:pt x="6544" y="4645"/>
                    <a:pt x="6544" y="4750"/>
                  </a:cubicBezTo>
                  <a:cubicBezTo>
                    <a:pt x="6544" y="5102"/>
                    <a:pt x="6550" y="5452"/>
                    <a:pt x="6544" y="5802"/>
                  </a:cubicBezTo>
                  <a:cubicBezTo>
                    <a:pt x="6534" y="6432"/>
                    <a:pt x="6582" y="7064"/>
                    <a:pt x="6508" y="7693"/>
                  </a:cubicBezTo>
                  <a:cubicBezTo>
                    <a:pt x="6471" y="7974"/>
                    <a:pt x="6400" y="8246"/>
                    <a:pt x="6276" y="8497"/>
                  </a:cubicBezTo>
                  <a:cubicBezTo>
                    <a:pt x="6172" y="8706"/>
                    <a:pt x="6044" y="8903"/>
                    <a:pt x="5923" y="9105"/>
                  </a:cubicBezTo>
                  <a:cubicBezTo>
                    <a:pt x="5851" y="9226"/>
                    <a:pt x="5865" y="9386"/>
                    <a:pt x="5963" y="9449"/>
                  </a:cubicBezTo>
                  <a:cubicBezTo>
                    <a:pt x="6016" y="9484"/>
                    <a:pt x="6070" y="9500"/>
                    <a:pt x="6121" y="9500"/>
                  </a:cubicBezTo>
                  <a:cubicBezTo>
                    <a:pt x="6205" y="9500"/>
                    <a:pt x="6280" y="9455"/>
                    <a:pt x="6328" y="9375"/>
                  </a:cubicBezTo>
                  <a:cubicBezTo>
                    <a:pt x="6376" y="9297"/>
                    <a:pt x="6429" y="9223"/>
                    <a:pt x="6478" y="9145"/>
                  </a:cubicBezTo>
                  <a:cubicBezTo>
                    <a:pt x="6828" y="8591"/>
                    <a:pt x="7005" y="7985"/>
                    <a:pt x="7008" y="7331"/>
                  </a:cubicBezTo>
                  <a:cubicBezTo>
                    <a:pt x="7013" y="6456"/>
                    <a:pt x="7008" y="5580"/>
                    <a:pt x="7010" y="4703"/>
                  </a:cubicBezTo>
                  <a:cubicBezTo>
                    <a:pt x="7010" y="4482"/>
                    <a:pt x="6922" y="4305"/>
                    <a:pt x="6732" y="4197"/>
                  </a:cubicBezTo>
                  <a:cubicBezTo>
                    <a:pt x="6629" y="4138"/>
                    <a:pt x="6507" y="4115"/>
                    <a:pt x="6378" y="4071"/>
                  </a:cubicBezTo>
                  <a:lnTo>
                    <a:pt x="6378" y="3995"/>
                  </a:lnTo>
                  <a:cubicBezTo>
                    <a:pt x="6378" y="2980"/>
                    <a:pt x="6377" y="1967"/>
                    <a:pt x="6381" y="953"/>
                  </a:cubicBezTo>
                  <a:cubicBezTo>
                    <a:pt x="6381" y="732"/>
                    <a:pt x="6161" y="523"/>
                    <a:pt x="5989" y="521"/>
                  </a:cubicBezTo>
                  <a:cubicBezTo>
                    <a:pt x="5881" y="519"/>
                    <a:pt x="5772" y="505"/>
                    <a:pt x="5682" y="495"/>
                  </a:cubicBezTo>
                  <a:cubicBezTo>
                    <a:pt x="5654" y="398"/>
                    <a:pt x="5638" y="304"/>
                    <a:pt x="5600" y="221"/>
                  </a:cubicBezTo>
                  <a:cubicBezTo>
                    <a:pt x="5543" y="98"/>
                    <a:pt x="5427" y="38"/>
                    <a:pt x="5302" y="0"/>
                  </a:cubicBezTo>
                  <a:close/>
                  <a:moveTo>
                    <a:pt x="1704" y="5"/>
                  </a:moveTo>
                  <a:cubicBezTo>
                    <a:pt x="1565" y="54"/>
                    <a:pt x="1437" y="120"/>
                    <a:pt x="1385" y="268"/>
                  </a:cubicBezTo>
                  <a:cubicBezTo>
                    <a:pt x="1356" y="336"/>
                    <a:pt x="1348" y="418"/>
                    <a:pt x="1332" y="495"/>
                  </a:cubicBezTo>
                  <a:cubicBezTo>
                    <a:pt x="1229" y="505"/>
                    <a:pt x="1123" y="508"/>
                    <a:pt x="1018" y="522"/>
                  </a:cubicBezTo>
                  <a:cubicBezTo>
                    <a:pt x="780" y="555"/>
                    <a:pt x="624" y="740"/>
                    <a:pt x="624" y="977"/>
                  </a:cubicBezTo>
                  <a:lnTo>
                    <a:pt x="624" y="3982"/>
                  </a:lnTo>
                  <a:lnTo>
                    <a:pt x="624" y="4100"/>
                  </a:lnTo>
                  <a:cubicBezTo>
                    <a:pt x="619" y="4100"/>
                    <a:pt x="614" y="4100"/>
                    <a:pt x="609" y="4100"/>
                  </a:cubicBezTo>
                  <a:cubicBezTo>
                    <a:pt x="471" y="4100"/>
                    <a:pt x="347" y="4139"/>
                    <a:pt x="238" y="4224"/>
                  </a:cubicBezTo>
                  <a:cubicBezTo>
                    <a:pt x="103" y="4331"/>
                    <a:pt x="16" y="4469"/>
                    <a:pt x="15" y="4636"/>
                  </a:cubicBezTo>
                  <a:cubicBezTo>
                    <a:pt x="9" y="5589"/>
                    <a:pt x="0" y="6544"/>
                    <a:pt x="16" y="7497"/>
                  </a:cubicBezTo>
                  <a:cubicBezTo>
                    <a:pt x="23" y="7931"/>
                    <a:pt x="146" y="8348"/>
                    <a:pt x="326" y="8745"/>
                  </a:cubicBezTo>
                  <a:cubicBezTo>
                    <a:pt x="503" y="9134"/>
                    <a:pt x="740" y="9483"/>
                    <a:pt x="1039" y="9781"/>
                  </a:cubicBezTo>
                  <a:cubicBezTo>
                    <a:pt x="1493" y="10232"/>
                    <a:pt x="2031" y="10542"/>
                    <a:pt x="2653" y="10700"/>
                  </a:cubicBezTo>
                  <a:cubicBezTo>
                    <a:pt x="2666" y="10876"/>
                    <a:pt x="2627" y="11062"/>
                    <a:pt x="2758" y="11219"/>
                  </a:cubicBezTo>
                  <a:cubicBezTo>
                    <a:pt x="2862" y="11343"/>
                    <a:pt x="2993" y="11358"/>
                    <a:pt x="3133" y="11358"/>
                  </a:cubicBezTo>
                  <a:cubicBezTo>
                    <a:pt x="3177" y="11358"/>
                    <a:pt x="3223" y="11356"/>
                    <a:pt x="3269" y="11356"/>
                  </a:cubicBezTo>
                  <a:lnTo>
                    <a:pt x="3269" y="11454"/>
                  </a:lnTo>
                  <a:cubicBezTo>
                    <a:pt x="3269" y="11951"/>
                    <a:pt x="3270" y="12451"/>
                    <a:pt x="3269" y="12948"/>
                  </a:cubicBezTo>
                  <a:cubicBezTo>
                    <a:pt x="3266" y="13453"/>
                    <a:pt x="3368" y="13931"/>
                    <a:pt x="3617" y="14372"/>
                  </a:cubicBezTo>
                  <a:cubicBezTo>
                    <a:pt x="3795" y="14686"/>
                    <a:pt x="4022" y="14959"/>
                    <a:pt x="4309" y="15182"/>
                  </a:cubicBezTo>
                  <a:cubicBezTo>
                    <a:pt x="4619" y="15421"/>
                    <a:pt x="4959" y="15588"/>
                    <a:pt x="5338" y="15684"/>
                  </a:cubicBezTo>
                  <a:cubicBezTo>
                    <a:pt x="5445" y="15711"/>
                    <a:pt x="5554" y="15727"/>
                    <a:pt x="5662" y="15747"/>
                  </a:cubicBezTo>
                  <a:lnTo>
                    <a:pt x="6275" y="15747"/>
                  </a:lnTo>
                  <a:cubicBezTo>
                    <a:pt x="6283" y="15741"/>
                    <a:pt x="6292" y="15733"/>
                    <a:pt x="6302" y="15731"/>
                  </a:cubicBezTo>
                  <a:cubicBezTo>
                    <a:pt x="6468" y="15695"/>
                    <a:pt x="6636" y="15668"/>
                    <a:pt x="6799" y="15622"/>
                  </a:cubicBezTo>
                  <a:cubicBezTo>
                    <a:pt x="7210" y="15502"/>
                    <a:pt x="7557" y="15270"/>
                    <a:pt x="7860" y="14976"/>
                  </a:cubicBezTo>
                  <a:cubicBezTo>
                    <a:pt x="8111" y="14732"/>
                    <a:pt x="8302" y="14443"/>
                    <a:pt x="8438" y="14117"/>
                  </a:cubicBezTo>
                  <a:cubicBezTo>
                    <a:pt x="8569" y="13799"/>
                    <a:pt x="8651" y="13470"/>
                    <a:pt x="8651" y="13123"/>
                  </a:cubicBezTo>
                  <a:cubicBezTo>
                    <a:pt x="8651" y="9507"/>
                    <a:pt x="8651" y="5894"/>
                    <a:pt x="8653" y="2279"/>
                  </a:cubicBezTo>
                  <a:cubicBezTo>
                    <a:pt x="8653" y="2119"/>
                    <a:pt x="8660" y="1956"/>
                    <a:pt x="8690" y="1802"/>
                  </a:cubicBezTo>
                  <a:cubicBezTo>
                    <a:pt x="8771" y="1381"/>
                    <a:pt x="8988" y="1039"/>
                    <a:pt x="9338" y="794"/>
                  </a:cubicBezTo>
                  <a:cubicBezTo>
                    <a:pt x="9619" y="597"/>
                    <a:pt x="9921" y="490"/>
                    <a:pt x="10248" y="490"/>
                  </a:cubicBezTo>
                  <a:cubicBezTo>
                    <a:pt x="10349" y="490"/>
                    <a:pt x="10453" y="501"/>
                    <a:pt x="10559" y="522"/>
                  </a:cubicBezTo>
                  <a:cubicBezTo>
                    <a:pt x="10968" y="603"/>
                    <a:pt x="11294" y="814"/>
                    <a:pt x="11546" y="1143"/>
                  </a:cubicBezTo>
                  <a:cubicBezTo>
                    <a:pt x="11744" y="1401"/>
                    <a:pt x="11863" y="1695"/>
                    <a:pt x="11868" y="2013"/>
                  </a:cubicBezTo>
                  <a:cubicBezTo>
                    <a:pt x="11878" y="3021"/>
                    <a:pt x="11870" y="4030"/>
                    <a:pt x="11873" y="5038"/>
                  </a:cubicBezTo>
                  <a:cubicBezTo>
                    <a:pt x="11873" y="5090"/>
                    <a:pt x="11860" y="5116"/>
                    <a:pt x="11806" y="5132"/>
                  </a:cubicBezTo>
                  <a:cubicBezTo>
                    <a:pt x="11542" y="5220"/>
                    <a:pt x="11383" y="5472"/>
                    <a:pt x="11385" y="5736"/>
                  </a:cubicBezTo>
                  <a:cubicBezTo>
                    <a:pt x="11386" y="5933"/>
                    <a:pt x="11383" y="6132"/>
                    <a:pt x="11386" y="6329"/>
                  </a:cubicBezTo>
                  <a:cubicBezTo>
                    <a:pt x="11388" y="6394"/>
                    <a:pt x="11365" y="6422"/>
                    <a:pt x="11307" y="6446"/>
                  </a:cubicBezTo>
                  <a:cubicBezTo>
                    <a:pt x="11127" y="6524"/>
                    <a:pt x="10967" y="6634"/>
                    <a:pt x="10831" y="6776"/>
                  </a:cubicBezTo>
                  <a:cubicBezTo>
                    <a:pt x="10765" y="6845"/>
                    <a:pt x="10754" y="6977"/>
                    <a:pt x="10797" y="7050"/>
                  </a:cubicBezTo>
                  <a:cubicBezTo>
                    <a:pt x="10843" y="7126"/>
                    <a:pt x="10916" y="7175"/>
                    <a:pt x="10996" y="7175"/>
                  </a:cubicBezTo>
                  <a:cubicBezTo>
                    <a:pt x="11020" y="7175"/>
                    <a:pt x="11045" y="7171"/>
                    <a:pt x="11071" y="7161"/>
                  </a:cubicBezTo>
                  <a:cubicBezTo>
                    <a:pt x="11153" y="7129"/>
                    <a:pt x="11222" y="7066"/>
                    <a:pt x="11294" y="7014"/>
                  </a:cubicBezTo>
                  <a:cubicBezTo>
                    <a:pt x="11542" y="6834"/>
                    <a:pt x="11810" y="6745"/>
                    <a:pt x="12094" y="6745"/>
                  </a:cubicBezTo>
                  <a:cubicBezTo>
                    <a:pt x="12198" y="6745"/>
                    <a:pt x="12303" y="6757"/>
                    <a:pt x="12411" y="6781"/>
                  </a:cubicBezTo>
                  <a:cubicBezTo>
                    <a:pt x="12706" y="6843"/>
                    <a:pt x="12951" y="6997"/>
                    <a:pt x="13152" y="7229"/>
                  </a:cubicBezTo>
                  <a:cubicBezTo>
                    <a:pt x="13346" y="7455"/>
                    <a:pt x="13467" y="7714"/>
                    <a:pt x="13489" y="8008"/>
                  </a:cubicBezTo>
                  <a:cubicBezTo>
                    <a:pt x="13525" y="8494"/>
                    <a:pt x="13359" y="8908"/>
                    <a:pt x="12976" y="9220"/>
                  </a:cubicBezTo>
                  <a:cubicBezTo>
                    <a:pt x="12719" y="9430"/>
                    <a:pt x="12434" y="9542"/>
                    <a:pt x="12128" y="9542"/>
                  </a:cubicBezTo>
                  <a:cubicBezTo>
                    <a:pt x="12018" y="9542"/>
                    <a:pt x="11906" y="9528"/>
                    <a:pt x="11791" y="9498"/>
                  </a:cubicBezTo>
                  <a:cubicBezTo>
                    <a:pt x="11290" y="9369"/>
                    <a:pt x="10944" y="9047"/>
                    <a:pt x="10793" y="8543"/>
                  </a:cubicBezTo>
                  <a:cubicBezTo>
                    <a:pt x="10749" y="8396"/>
                    <a:pt x="10732" y="8237"/>
                    <a:pt x="10722" y="8082"/>
                  </a:cubicBezTo>
                  <a:cubicBezTo>
                    <a:pt x="10715" y="7981"/>
                    <a:pt x="10749" y="7877"/>
                    <a:pt x="10752" y="7773"/>
                  </a:cubicBezTo>
                  <a:cubicBezTo>
                    <a:pt x="10758" y="7658"/>
                    <a:pt x="10679" y="7570"/>
                    <a:pt x="10559" y="7546"/>
                  </a:cubicBezTo>
                  <a:cubicBezTo>
                    <a:pt x="10549" y="7544"/>
                    <a:pt x="10539" y="7542"/>
                    <a:pt x="10528" y="7542"/>
                  </a:cubicBezTo>
                  <a:cubicBezTo>
                    <a:pt x="10447" y="7542"/>
                    <a:pt x="10338" y="7601"/>
                    <a:pt x="10313" y="7677"/>
                  </a:cubicBezTo>
                  <a:cubicBezTo>
                    <a:pt x="10281" y="7773"/>
                    <a:pt x="10259" y="7877"/>
                    <a:pt x="10254" y="7978"/>
                  </a:cubicBezTo>
                  <a:cubicBezTo>
                    <a:pt x="10235" y="8269"/>
                    <a:pt x="10269" y="8555"/>
                    <a:pt x="10376" y="8831"/>
                  </a:cubicBezTo>
                  <a:cubicBezTo>
                    <a:pt x="10494" y="9141"/>
                    <a:pt x="10689" y="9398"/>
                    <a:pt x="10940" y="9604"/>
                  </a:cubicBezTo>
                  <a:cubicBezTo>
                    <a:pt x="11203" y="9820"/>
                    <a:pt x="11506" y="9955"/>
                    <a:pt x="11849" y="9996"/>
                  </a:cubicBezTo>
                  <a:cubicBezTo>
                    <a:pt x="11951" y="10007"/>
                    <a:pt x="12052" y="10014"/>
                    <a:pt x="12153" y="10014"/>
                  </a:cubicBezTo>
                  <a:cubicBezTo>
                    <a:pt x="12286" y="10014"/>
                    <a:pt x="12418" y="10001"/>
                    <a:pt x="12546" y="9967"/>
                  </a:cubicBezTo>
                  <a:cubicBezTo>
                    <a:pt x="12935" y="9862"/>
                    <a:pt x="13271" y="9667"/>
                    <a:pt x="13532" y="9349"/>
                  </a:cubicBezTo>
                  <a:cubicBezTo>
                    <a:pt x="13816" y="9003"/>
                    <a:pt x="13964" y="8606"/>
                    <a:pt x="13967" y="8163"/>
                  </a:cubicBezTo>
                  <a:cubicBezTo>
                    <a:pt x="13970" y="7972"/>
                    <a:pt x="13927" y="7778"/>
                    <a:pt x="13881" y="7590"/>
                  </a:cubicBezTo>
                  <a:cubicBezTo>
                    <a:pt x="13804" y="7269"/>
                    <a:pt x="13629" y="6998"/>
                    <a:pt x="13388" y="6778"/>
                  </a:cubicBezTo>
                  <a:cubicBezTo>
                    <a:pt x="13238" y="6641"/>
                    <a:pt x="13052" y="6541"/>
                    <a:pt x="12878" y="6432"/>
                  </a:cubicBezTo>
                  <a:cubicBezTo>
                    <a:pt x="12839" y="6407"/>
                    <a:pt x="12819" y="6387"/>
                    <a:pt x="12820" y="6338"/>
                  </a:cubicBezTo>
                  <a:cubicBezTo>
                    <a:pt x="12824" y="6113"/>
                    <a:pt x="12822" y="5889"/>
                    <a:pt x="12820" y="5662"/>
                  </a:cubicBezTo>
                  <a:cubicBezTo>
                    <a:pt x="12820" y="5633"/>
                    <a:pt x="12814" y="5605"/>
                    <a:pt x="12807" y="5576"/>
                  </a:cubicBezTo>
                  <a:cubicBezTo>
                    <a:pt x="12745" y="5328"/>
                    <a:pt x="12577" y="5182"/>
                    <a:pt x="12336" y="5105"/>
                  </a:cubicBezTo>
                  <a:lnTo>
                    <a:pt x="12336" y="4998"/>
                  </a:lnTo>
                  <a:cubicBezTo>
                    <a:pt x="12336" y="4017"/>
                    <a:pt x="12335" y="3037"/>
                    <a:pt x="12337" y="2055"/>
                  </a:cubicBezTo>
                  <a:cubicBezTo>
                    <a:pt x="12337" y="1741"/>
                    <a:pt x="12262" y="1447"/>
                    <a:pt x="12127" y="1170"/>
                  </a:cubicBezTo>
                  <a:cubicBezTo>
                    <a:pt x="11983" y="875"/>
                    <a:pt x="11770" y="631"/>
                    <a:pt x="11513" y="431"/>
                  </a:cubicBezTo>
                  <a:cubicBezTo>
                    <a:pt x="11208" y="196"/>
                    <a:pt x="10859" y="56"/>
                    <a:pt x="10477" y="25"/>
                  </a:cubicBezTo>
                  <a:cubicBezTo>
                    <a:pt x="10403" y="18"/>
                    <a:pt x="10330" y="15"/>
                    <a:pt x="10257" y="15"/>
                  </a:cubicBezTo>
                  <a:cubicBezTo>
                    <a:pt x="9904" y="15"/>
                    <a:pt x="9564" y="93"/>
                    <a:pt x="9246" y="277"/>
                  </a:cubicBezTo>
                  <a:cubicBezTo>
                    <a:pt x="8978" y="431"/>
                    <a:pt x="8749" y="630"/>
                    <a:pt x="8570" y="882"/>
                  </a:cubicBezTo>
                  <a:cubicBezTo>
                    <a:pt x="8301" y="1260"/>
                    <a:pt x="8178" y="1683"/>
                    <a:pt x="8178" y="2150"/>
                  </a:cubicBezTo>
                  <a:cubicBezTo>
                    <a:pt x="8181" y="5579"/>
                    <a:pt x="8180" y="9008"/>
                    <a:pt x="8178" y="12435"/>
                  </a:cubicBezTo>
                  <a:cubicBezTo>
                    <a:pt x="8178" y="12713"/>
                    <a:pt x="8171" y="12990"/>
                    <a:pt x="8160" y="13270"/>
                  </a:cubicBezTo>
                  <a:cubicBezTo>
                    <a:pt x="8150" y="13559"/>
                    <a:pt x="8054" y="13830"/>
                    <a:pt x="7922" y="14084"/>
                  </a:cubicBezTo>
                  <a:cubicBezTo>
                    <a:pt x="7776" y="14366"/>
                    <a:pt x="7569" y="14601"/>
                    <a:pt x="7322" y="14802"/>
                  </a:cubicBezTo>
                  <a:cubicBezTo>
                    <a:pt x="6948" y="15106"/>
                    <a:pt x="6515" y="15253"/>
                    <a:pt x="6040" y="15281"/>
                  </a:cubicBezTo>
                  <a:cubicBezTo>
                    <a:pt x="6006" y="15283"/>
                    <a:pt x="5972" y="15284"/>
                    <a:pt x="5938" y="15284"/>
                  </a:cubicBezTo>
                  <a:cubicBezTo>
                    <a:pt x="5724" y="15284"/>
                    <a:pt x="5512" y="15246"/>
                    <a:pt x="5309" y="15178"/>
                  </a:cubicBezTo>
                  <a:cubicBezTo>
                    <a:pt x="4862" y="15032"/>
                    <a:pt x="4491" y="14780"/>
                    <a:pt x="4208" y="14400"/>
                  </a:cubicBezTo>
                  <a:cubicBezTo>
                    <a:pt x="3913" y="14002"/>
                    <a:pt x="3749" y="13562"/>
                    <a:pt x="3753" y="13062"/>
                  </a:cubicBezTo>
                  <a:cubicBezTo>
                    <a:pt x="3756" y="12529"/>
                    <a:pt x="3753" y="11994"/>
                    <a:pt x="3753" y="11461"/>
                  </a:cubicBezTo>
                  <a:lnTo>
                    <a:pt x="3753" y="11359"/>
                  </a:lnTo>
                  <a:cubicBezTo>
                    <a:pt x="3801" y="11360"/>
                    <a:pt x="3849" y="11363"/>
                    <a:pt x="3895" y="11363"/>
                  </a:cubicBezTo>
                  <a:cubicBezTo>
                    <a:pt x="4034" y="11363"/>
                    <a:pt x="4162" y="11342"/>
                    <a:pt x="4264" y="11221"/>
                  </a:cubicBezTo>
                  <a:cubicBezTo>
                    <a:pt x="4394" y="11063"/>
                    <a:pt x="4352" y="10878"/>
                    <a:pt x="4367" y="10705"/>
                  </a:cubicBezTo>
                  <a:cubicBezTo>
                    <a:pt x="4798" y="10595"/>
                    <a:pt x="5190" y="10415"/>
                    <a:pt x="5541" y="10154"/>
                  </a:cubicBezTo>
                  <a:cubicBezTo>
                    <a:pt x="5681" y="10049"/>
                    <a:pt x="5687" y="9934"/>
                    <a:pt x="5602" y="9794"/>
                  </a:cubicBezTo>
                  <a:cubicBezTo>
                    <a:pt x="5568" y="9736"/>
                    <a:pt x="5504" y="9706"/>
                    <a:pt x="5433" y="9706"/>
                  </a:cubicBezTo>
                  <a:cubicBezTo>
                    <a:pt x="5380" y="9706"/>
                    <a:pt x="5323" y="9723"/>
                    <a:pt x="5273" y="9759"/>
                  </a:cubicBezTo>
                  <a:cubicBezTo>
                    <a:pt x="4910" y="10010"/>
                    <a:pt x="4519" y="10187"/>
                    <a:pt x="4089" y="10278"/>
                  </a:cubicBezTo>
                  <a:cubicBezTo>
                    <a:pt x="3936" y="10310"/>
                    <a:pt x="3878" y="10393"/>
                    <a:pt x="3878" y="10546"/>
                  </a:cubicBezTo>
                  <a:lnTo>
                    <a:pt x="3878" y="10870"/>
                  </a:lnTo>
                  <a:lnTo>
                    <a:pt x="3142" y="10870"/>
                  </a:lnTo>
                  <a:lnTo>
                    <a:pt x="3142" y="10533"/>
                  </a:lnTo>
                  <a:cubicBezTo>
                    <a:pt x="3140" y="10396"/>
                    <a:pt x="3073" y="10320"/>
                    <a:pt x="2943" y="10280"/>
                  </a:cubicBezTo>
                  <a:cubicBezTo>
                    <a:pt x="2715" y="10209"/>
                    <a:pt x="2480" y="10148"/>
                    <a:pt x="2263" y="10053"/>
                  </a:cubicBezTo>
                  <a:cubicBezTo>
                    <a:pt x="1869" y="9883"/>
                    <a:pt x="1536" y="9628"/>
                    <a:pt x="1254" y="9305"/>
                  </a:cubicBezTo>
                  <a:cubicBezTo>
                    <a:pt x="1077" y="9104"/>
                    <a:pt x="925" y="8886"/>
                    <a:pt x="809" y="8650"/>
                  </a:cubicBezTo>
                  <a:cubicBezTo>
                    <a:pt x="577" y="8187"/>
                    <a:pt x="477" y="7690"/>
                    <a:pt x="479" y="7173"/>
                  </a:cubicBezTo>
                  <a:cubicBezTo>
                    <a:pt x="482" y="6649"/>
                    <a:pt x="479" y="6129"/>
                    <a:pt x="479" y="5608"/>
                  </a:cubicBezTo>
                  <a:lnTo>
                    <a:pt x="479" y="4760"/>
                  </a:lnTo>
                  <a:cubicBezTo>
                    <a:pt x="479" y="4656"/>
                    <a:pt x="513" y="4593"/>
                    <a:pt x="611" y="4586"/>
                  </a:cubicBezTo>
                  <a:cubicBezTo>
                    <a:pt x="693" y="4579"/>
                    <a:pt x="775" y="4576"/>
                    <a:pt x="857" y="4576"/>
                  </a:cubicBezTo>
                  <a:cubicBezTo>
                    <a:pt x="939" y="4576"/>
                    <a:pt x="1022" y="4579"/>
                    <a:pt x="1104" y="4586"/>
                  </a:cubicBezTo>
                  <a:cubicBezTo>
                    <a:pt x="1199" y="4593"/>
                    <a:pt x="1234" y="4658"/>
                    <a:pt x="1234" y="4762"/>
                  </a:cubicBezTo>
                  <a:lnTo>
                    <a:pt x="1234" y="5257"/>
                  </a:lnTo>
                  <a:cubicBezTo>
                    <a:pt x="1234" y="5400"/>
                    <a:pt x="1320" y="5495"/>
                    <a:pt x="1451" y="5495"/>
                  </a:cubicBezTo>
                  <a:cubicBezTo>
                    <a:pt x="1453" y="5495"/>
                    <a:pt x="1454" y="5495"/>
                    <a:pt x="1455" y="5495"/>
                  </a:cubicBezTo>
                  <a:cubicBezTo>
                    <a:pt x="1607" y="5495"/>
                    <a:pt x="1701" y="5407"/>
                    <a:pt x="1701" y="5262"/>
                  </a:cubicBezTo>
                  <a:cubicBezTo>
                    <a:pt x="1701" y="5057"/>
                    <a:pt x="1708" y="4852"/>
                    <a:pt x="1699" y="4649"/>
                  </a:cubicBezTo>
                  <a:cubicBezTo>
                    <a:pt x="1692" y="4476"/>
                    <a:pt x="1610" y="4336"/>
                    <a:pt x="1472" y="4228"/>
                  </a:cubicBezTo>
                  <a:cubicBezTo>
                    <a:pt x="1361" y="4142"/>
                    <a:pt x="1234" y="4106"/>
                    <a:pt x="1095" y="4106"/>
                  </a:cubicBezTo>
                  <a:lnTo>
                    <a:pt x="1095" y="1003"/>
                  </a:lnTo>
                  <a:lnTo>
                    <a:pt x="1335" y="1003"/>
                  </a:lnTo>
                  <a:cubicBezTo>
                    <a:pt x="1343" y="1057"/>
                    <a:pt x="1355" y="1101"/>
                    <a:pt x="1361" y="1149"/>
                  </a:cubicBezTo>
                  <a:cubicBezTo>
                    <a:pt x="1379" y="1335"/>
                    <a:pt x="1557" y="1498"/>
                    <a:pt x="1743" y="1500"/>
                  </a:cubicBezTo>
                  <a:cubicBezTo>
                    <a:pt x="1902" y="1500"/>
                    <a:pt x="2061" y="1499"/>
                    <a:pt x="2221" y="1499"/>
                  </a:cubicBezTo>
                  <a:cubicBezTo>
                    <a:pt x="2301" y="1499"/>
                    <a:pt x="2380" y="1499"/>
                    <a:pt x="2460" y="1500"/>
                  </a:cubicBezTo>
                  <a:cubicBezTo>
                    <a:pt x="2464" y="1500"/>
                    <a:pt x="2468" y="1500"/>
                    <a:pt x="2471" y="1500"/>
                  </a:cubicBezTo>
                  <a:cubicBezTo>
                    <a:pt x="2721" y="1500"/>
                    <a:pt x="2921" y="1404"/>
                    <a:pt x="3070" y="1202"/>
                  </a:cubicBezTo>
                  <a:cubicBezTo>
                    <a:pt x="3315" y="871"/>
                    <a:pt x="3248" y="386"/>
                    <a:pt x="2905" y="153"/>
                  </a:cubicBezTo>
                  <a:cubicBezTo>
                    <a:pt x="2805" y="84"/>
                    <a:pt x="2681" y="54"/>
                    <a:pt x="2567" y="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48"/>
          <p:cNvSpPr/>
          <p:nvPr/>
        </p:nvSpPr>
        <p:spPr>
          <a:xfrm>
            <a:off x="7055305" y="2695783"/>
            <a:ext cx="352833" cy="469054"/>
          </a:xfrm>
          <a:custGeom>
            <a:avLst/>
            <a:gdLst/>
            <a:ahLst/>
            <a:cxnLst/>
            <a:rect l="l" t="t" r="r" b="b"/>
            <a:pathLst>
              <a:path w="11846" h="15748" extrusionOk="0">
                <a:moveTo>
                  <a:pt x="5926" y="1487"/>
                </a:moveTo>
                <a:cubicBezTo>
                  <a:pt x="5931" y="1487"/>
                  <a:pt x="5936" y="1487"/>
                  <a:pt x="5940" y="1488"/>
                </a:cubicBezTo>
                <a:cubicBezTo>
                  <a:pt x="6071" y="1502"/>
                  <a:pt x="6168" y="1586"/>
                  <a:pt x="6168" y="1715"/>
                </a:cubicBezTo>
                <a:cubicBezTo>
                  <a:pt x="6174" y="1860"/>
                  <a:pt x="6064" y="1952"/>
                  <a:pt x="5942" y="1956"/>
                </a:cubicBezTo>
                <a:cubicBezTo>
                  <a:pt x="5940" y="1956"/>
                  <a:pt x="5939" y="1956"/>
                  <a:pt x="5938" y="1956"/>
                </a:cubicBezTo>
                <a:cubicBezTo>
                  <a:pt x="5824" y="1956"/>
                  <a:pt x="5703" y="1837"/>
                  <a:pt x="5703" y="1727"/>
                </a:cubicBezTo>
                <a:cubicBezTo>
                  <a:pt x="5703" y="1620"/>
                  <a:pt x="5823" y="1487"/>
                  <a:pt x="5926" y="1487"/>
                </a:cubicBezTo>
                <a:close/>
                <a:moveTo>
                  <a:pt x="5930" y="1005"/>
                </a:moveTo>
                <a:cubicBezTo>
                  <a:pt x="5550" y="1005"/>
                  <a:pt x="5236" y="1340"/>
                  <a:pt x="5231" y="1711"/>
                </a:cubicBezTo>
                <a:cubicBezTo>
                  <a:pt x="5224" y="2081"/>
                  <a:pt x="5533" y="2428"/>
                  <a:pt x="5894" y="2428"/>
                </a:cubicBezTo>
                <a:cubicBezTo>
                  <a:pt x="5909" y="2428"/>
                  <a:pt x="5925" y="2427"/>
                  <a:pt x="5940" y="2426"/>
                </a:cubicBezTo>
                <a:cubicBezTo>
                  <a:pt x="5955" y="2427"/>
                  <a:pt x="5970" y="2427"/>
                  <a:pt x="5985" y="2427"/>
                </a:cubicBezTo>
                <a:cubicBezTo>
                  <a:pt x="6374" y="2427"/>
                  <a:pt x="6651" y="2082"/>
                  <a:pt x="6651" y="1723"/>
                </a:cubicBezTo>
                <a:cubicBezTo>
                  <a:pt x="6651" y="1332"/>
                  <a:pt x="6354" y="1008"/>
                  <a:pt x="5937" y="1005"/>
                </a:cubicBezTo>
                <a:cubicBezTo>
                  <a:pt x="5935" y="1005"/>
                  <a:pt x="5933" y="1005"/>
                  <a:pt x="5930" y="1005"/>
                </a:cubicBezTo>
                <a:close/>
                <a:moveTo>
                  <a:pt x="6329" y="7435"/>
                </a:moveTo>
                <a:lnTo>
                  <a:pt x="6329" y="8295"/>
                </a:lnTo>
                <a:cubicBezTo>
                  <a:pt x="6329" y="8451"/>
                  <a:pt x="6420" y="8545"/>
                  <a:pt x="6574" y="8545"/>
                </a:cubicBezTo>
                <a:lnTo>
                  <a:pt x="7439" y="8545"/>
                </a:lnTo>
                <a:lnTo>
                  <a:pt x="7439" y="9373"/>
                </a:lnTo>
                <a:lnTo>
                  <a:pt x="6570" y="9373"/>
                </a:lnTo>
                <a:cubicBezTo>
                  <a:pt x="6425" y="9373"/>
                  <a:pt x="6327" y="9470"/>
                  <a:pt x="6327" y="9618"/>
                </a:cubicBezTo>
                <a:lnTo>
                  <a:pt x="6327" y="10394"/>
                </a:lnTo>
                <a:lnTo>
                  <a:pt x="6327" y="10484"/>
                </a:lnTo>
                <a:lnTo>
                  <a:pt x="5518" y="10484"/>
                </a:lnTo>
                <a:lnTo>
                  <a:pt x="5518" y="10391"/>
                </a:lnTo>
                <a:lnTo>
                  <a:pt x="5518" y="9617"/>
                </a:lnTo>
                <a:cubicBezTo>
                  <a:pt x="5518" y="9471"/>
                  <a:pt x="5422" y="9373"/>
                  <a:pt x="5273" y="9373"/>
                </a:cubicBezTo>
                <a:lnTo>
                  <a:pt x="4408" y="9373"/>
                </a:lnTo>
                <a:lnTo>
                  <a:pt x="4408" y="8545"/>
                </a:lnTo>
                <a:lnTo>
                  <a:pt x="5267" y="8545"/>
                </a:lnTo>
                <a:cubicBezTo>
                  <a:pt x="5437" y="8545"/>
                  <a:pt x="5520" y="8460"/>
                  <a:pt x="5520" y="8287"/>
                </a:cubicBezTo>
                <a:lnTo>
                  <a:pt x="5520" y="7435"/>
                </a:lnTo>
                <a:close/>
                <a:moveTo>
                  <a:pt x="5406" y="6961"/>
                </a:moveTo>
                <a:cubicBezTo>
                  <a:pt x="5208" y="6961"/>
                  <a:pt x="5051" y="7118"/>
                  <a:pt x="5051" y="7313"/>
                </a:cubicBezTo>
                <a:lnTo>
                  <a:pt x="5051" y="7986"/>
                </a:lnTo>
                <a:lnTo>
                  <a:pt x="5051" y="8076"/>
                </a:lnTo>
                <a:lnTo>
                  <a:pt x="4313" y="8076"/>
                </a:lnTo>
                <a:cubicBezTo>
                  <a:pt x="4110" y="8076"/>
                  <a:pt x="3940" y="8244"/>
                  <a:pt x="3939" y="8445"/>
                </a:cubicBezTo>
                <a:lnTo>
                  <a:pt x="3939" y="9489"/>
                </a:lnTo>
                <a:cubicBezTo>
                  <a:pt x="3939" y="9517"/>
                  <a:pt x="3942" y="9548"/>
                  <a:pt x="3953" y="9575"/>
                </a:cubicBezTo>
                <a:cubicBezTo>
                  <a:pt x="4028" y="9773"/>
                  <a:pt x="4140" y="9849"/>
                  <a:pt x="4372" y="9856"/>
                </a:cubicBezTo>
                <a:cubicBezTo>
                  <a:pt x="4458" y="9859"/>
                  <a:pt x="4544" y="9860"/>
                  <a:pt x="4631" y="9860"/>
                </a:cubicBezTo>
                <a:cubicBezTo>
                  <a:pt x="4769" y="9860"/>
                  <a:pt x="4908" y="9858"/>
                  <a:pt x="5051" y="9858"/>
                </a:cubicBezTo>
                <a:cubicBezTo>
                  <a:pt x="5051" y="10108"/>
                  <a:pt x="5061" y="10352"/>
                  <a:pt x="5050" y="10593"/>
                </a:cubicBezTo>
                <a:cubicBezTo>
                  <a:pt x="5041" y="10791"/>
                  <a:pt x="5234" y="10972"/>
                  <a:pt x="5424" y="10973"/>
                </a:cubicBezTo>
                <a:cubicBezTo>
                  <a:pt x="5606" y="10974"/>
                  <a:pt x="5788" y="10975"/>
                  <a:pt x="5970" y="10975"/>
                </a:cubicBezTo>
                <a:cubicBezTo>
                  <a:pt x="6120" y="10975"/>
                  <a:pt x="6271" y="10974"/>
                  <a:pt x="6422" y="10972"/>
                </a:cubicBezTo>
                <a:cubicBezTo>
                  <a:pt x="6570" y="10970"/>
                  <a:pt x="6694" y="10899"/>
                  <a:pt x="6756" y="10763"/>
                </a:cubicBezTo>
                <a:cubicBezTo>
                  <a:pt x="6792" y="10679"/>
                  <a:pt x="6809" y="10582"/>
                  <a:pt x="6814" y="10490"/>
                </a:cubicBezTo>
                <a:cubicBezTo>
                  <a:pt x="6822" y="10286"/>
                  <a:pt x="6815" y="10078"/>
                  <a:pt x="6815" y="9866"/>
                </a:cubicBezTo>
                <a:cubicBezTo>
                  <a:pt x="6831" y="9862"/>
                  <a:pt x="6837" y="9858"/>
                  <a:pt x="6842" y="9858"/>
                </a:cubicBezTo>
                <a:cubicBezTo>
                  <a:pt x="6907" y="9858"/>
                  <a:pt x="6971" y="9858"/>
                  <a:pt x="7035" y="9858"/>
                </a:cubicBezTo>
                <a:cubicBezTo>
                  <a:pt x="7099" y="9858"/>
                  <a:pt x="7163" y="9858"/>
                  <a:pt x="7227" y="9856"/>
                </a:cubicBezTo>
                <a:cubicBezTo>
                  <a:pt x="7351" y="9852"/>
                  <a:pt x="7477" y="9849"/>
                  <a:pt x="7600" y="9837"/>
                </a:cubicBezTo>
                <a:cubicBezTo>
                  <a:pt x="7779" y="9823"/>
                  <a:pt x="7915" y="9621"/>
                  <a:pt x="7912" y="9476"/>
                </a:cubicBezTo>
                <a:cubicBezTo>
                  <a:pt x="7909" y="9134"/>
                  <a:pt x="7910" y="8793"/>
                  <a:pt x="7910" y="8451"/>
                </a:cubicBezTo>
                <a:cubicBezTo>
                  <a:pt x="7910" y="8242"/>
                  <a:pt x="7743" y="8076"/>
                  <a:pt x="7531" y="8076"/>
                </a:cubicBezTo>
                <a:lnTo>
                  <a:pt x="6894" y="8076"/>
                </a:lnTo>
                <a:cubicBezTo>
                  <a:pt x="6870" y="8076"/>
                  <a:pt x="6844" y="8072"/>
                  <a:pt x="6795" y="8069"/>
                </a:cubicBezTo>
                <a:cubicBezTo>
                  <a:pt x="6795" y="7803"/>
                  <a:pt x="6801" y="7543"/>
                  <a:pt x="6793" y="7285"/>
                </a:cubicBezTo>
                <a:cubicBezTo>
                  <a:pt x="6788" y="7099"/>
                  <a:pt x="6626" y="6961"/>
                  <a:pt x="6440" y="6961"/>
                </a:cubicBezTo>
                <a:close/>
                <a:moveTo>
                  <a:pt x="8791" y="3665"/>
                </a:moveTo>
                <a:cubicBezTo>
                  <a:pt x="7296" y="3667"/>
                  <a:pt x="5801" y="3668"/>
                  <a:pt x="4306" y="3668"/>
                </a:cubicBezTo>
                <a:cubicBezTo>
                  <a:pt x="3249" y="3668"/>
                  <a:pt x="2191" y="3667"/>
                  <a:pt x="1134" y="3667"/>
                </a:cubicBezTo>
                <a:cubicBezTo>
                  <a:pt x="1062" y="3667"/>
                  <a:pt x="995" y="3681"/>
                  <a:pt x="964" y="3743"/>
                </a:cubicBezTo>
                <a:cubicBezTo>
                  <a:pt x="933" y="3806"/>
                  <a:pt x="904" y="3884"/>
                  <a:pt x="904" y="3956"/>
                </a:cubicBezTo>
                <a:cubicBezTo>
                  <a:pt x="899" y="6856"/>
                  <a:pt x="901" y="9751"/>
                  <a:pt x="899" y="12652"/>
                </a:cubicBezTo>
                <a:cubicBezTo>
                  <a:pt x="899" y="12735"/>
                  <a:pt x="910" y="12818"/>
                  <a:pt x="924" y="12898"/>
                </a:cubicBezTo>
                <a:cubicBezTo>
                  <a:pt x="973" y="13162"/>
                  <a:pt x="1103" y="13378"/>
                  <a:pt x="1304" y="13551"/>
                </a:cubicBezTo>
                <a:cubicBezTo>
                  <a:pt x="1483" y="13704"/>
                  <a:pt x="1688" y="13802"/>
                  <a:pt x="1928" y="13802"/>
                </a:cubicBezTo>
                <a:cubicBezTo>
                  <a:pt x="3259" y="13803"/>
                  <a:pt x="4591" y="13803"/>
                  <a:pt x="5922" y="13803"/>
                </a:cubicBezTo>
                <a:cubicBezTo>
                  <a:pt x="7254" y="13803"/>
                  <a:pt x="8585" y="13803"/>
                  <a:pt x="9916" y="13803"/>
                </a:cubicBezTo>
                <a:cubicBezTo>
                  <a:pt x="10068" y="13803"/>
                  <a:pt x="10212" y="13763"/>
                  <a:pt x="10339" y="13691"/>
                </a:cubicBezTo>
                <a:cubicBezTo>
                  <a:pt x="10722" y="13475"/>
                  <a:pt x="10931" y="13140"/>
                  <a:pt x="10945" y="12699"/>
                </a:cubicBezTo>
                <a:cubicBezTo>
                  <a:pt x="10957" y="12378"/>
                  <a:pt x="10950" y="12058"/>
                  <a:pt x="10945" y="11737"/>
                </a:cubicBezTo>
                <a:cubicBezTo>
                  <a:pt x="10944" y="11649"/>
                  <a:pt x="10921" y="11564"/>
                  <a:pt x="10830" y="11515"/>
                </a:cubicBezTo>
                <a:cubicBezTo>
                  <a:pt x="10784" y="11490"/>
                  <a:pt x="10738" y="11479"/>
                  <a:pt x="10695" y="11479"/>
                </a:cubicBezTo>
                <a:cubicBezTo>
                  <a:pt x="10568" y="11479"/>
                  <a:pt x="10464" y="11577"/>
                  <a:pt x="10462" y="11728"/>
                </a:cubicBezTo>
                <a:cubicBezTo>
                  <a:pt x="10461" y="12041"/>
                  <a:pt x="10454" y="12356"/>
                  <a:pt x="10464" y="12672"/>
                </a:cubicBezTo>
                <a:cubicBezTo>
                  <a:pt x="10477" y="13034"/>
                  <a:pt x="10160" y="13336"/>
                  <a:pt x="9797" y="13336"/>
                </a:cubicBezTo>
                <a:cubicBezTo>
                  <a:pt x="8520" y="13336"/>
                  <a:pt x="7243" y="13336"/>
                  <a:pt x="5967" y="13336"/>
                </a:cubicBezTo>
                <a:cubicBezTo>
                  <a:pt x="4691" y="13336"/>
                  <a:pt x="3415" y="13336"/>
                  <a:pt x="2139" y="13335"/>
                </a:cubicBezTo>
                <a:cubicBezTo>
                  <a:pt x="2059" y="13335"/>
                  <a:pt x="1980" y="13328"/>
                  <a:pt x="1901" y="13316"/>
                </a:cubicBezTo>
                <a:cubicBezTo>
                  <a:pt x="1633" y="13279"/>
                  <a:pt x="1385" y="12992"/>
                  <a:pt x="1385" y="12724"/>
                </a:cubicBezTo>
                <a:lnTo>
                  <a:pt x="1385" y="9961"/>
                </a:lnTo>
                <a:lnTo>
                  <a:pt x="1385" y="9865"/>
                </a:lnTo>
                <a:lnTo>
                  <a:pt x="2188" y="9865"/>
                </a:lnTo>
                <a:cubicBezTo>
                  <a:pt x="2652" y="11731"/>
                  <a:pt x="4201" y="12730"/>
                  <a:pt x="5628" y="12831"/>
                </a:cubicBezTo>
                <a:cubicBezTo>
                  <a:pt x="5730" y="12838"/>
                  <a:pt x="5831" y="12841"/>
                  <a:pt x="5932" y="12841"/>
                </a:cubicBezTo>
                <a:cubicBezTo>
                  <a:pt x="6649" y="12841"/>
                  <a:pt x="7327" y="12660"/>
                  <a:pt x="7942" y="12264"/>
                </a:cubicBezTo>
                <a:cubicBezTo>
                  <a:pt x="8831" y="11698"/>
                  <a:pt x="9410" y="10895"/>
                  <a:pt x="9661" y="9869"/>
                </a:cubicBezTo>
                <a:lnTo>
                  <a:pt x="10464" y="9869"/>
                </a:lnTo>
                <a:lnTo>
                  <a:pt x="10464" y="9971"/>
                </a:lnTo>
                <a:cubicBezTo>
                  <a:pt x="10464" y="10228"/>
                  <a:pt x="10462" y="10482"/>
                  <a:pt x="10464" y="10737"/>
                </a:cubicBezTo>
                <a:cubicBezTo>
                  <a:pt x="10466" y="10881"/>
                  <a:pt x="10572" y="10980"/>
                  <a:pt x="10701" y="10980"/>
                </a:cubicBezTo>
                <a:cubicBezTo>
                  <a:pt x="10731" y="10980"/>
                  <a:pt x="10763" y="10975"/>
                  <a:pt x="10795" y="10963"/>
                </a:cubicBezTo>
                <a:cubicBezTo>
                  <a:pt x="10888" y="10928"/>
                  <a:pt x="10950" y="10822"/>
                  <a:pt x="10950" y="10696"/>
                </a:cubicBezTo>
                <a:lnTo>
                  <a:pt x="10950" y="3955"/>
                </a:lnTo>
                <a:cubicBezTo>
                  <a:pt x="10950" y="3942"/>
                  <a:pt x="10951" y="3932"/>
                  <a:pt x="10950" y="3919"/>
                </a:cubicBezTo>
                <a:cubicBezTo>
                  <a:pt x="10933" y="3771"/>
                  <a:pt x="10860" y="3668"/>
                  <a:pt x="10701" y="3668"/>
                </a:cubicBezTo>
                <a:cubicBezTo>
                  <a:pt x="10698" y="3668"/>
                  <a:pt x="10695" y="3668"/>
                  <a:pt x="10692" y="3668"/>
                </a:cubicBezTo>
                <a:cubicBezTo>
                  <a:pt x="10558" y="3673"/>
                  <a:pt x="10425" y="3674"/>
                  <a:pt x="10292" y="3674"/>
                </a:cubicBezTo>
                <a:cubicBezTo>
                  <a:pt x="10131" y="3674"/>
                  <a:pt x="9969" y="3672"/>
                  <a:pt x="9807" y="3672"/>
                </a:cubicBezTo>
                <a:cubicBezTo>
                  <a:pt x="9781" y="3672"/>
                  <a:pt x="9755" y="3672"/>
                  <a:pt x="9729" y="3672"/>
                </a:cubicBezTo>
                <a:cubicBezTo>
                  <a:pt x="9693" y="3672"/>
                  <a:pt x="9653" y="3680"/>
                  <a:pt x="9621" y="3700"/>
                </a:cubicBezTo>
                <a:cubicBezTo>
                  <a:pt x="9539" y="3752"/>
                  <a:pt x="9501" y="3884"/>
                  <a:pt x="9533" y="3988"/>
                </a:cubicBezTo>
                <a:cubicBezTo>
                  <a:pt x="9563" y="4085"/>
                  <a:pt x="9641" y="4139"/>
                  <a:pt x="9756" y="4139"/>
                </a:cubicBezTo>
                <a:lnTo>
                  <a:pt x="10460" y="4139"/>
                </a:lnTo>
                <a:lnTo>
                  <a:pt x="10460" y="9371"/>
                </a:lnTo>
                <a:lnTo>
                  <a:pt x="9742" y="9371"/>
                </a:lnTo>
                <a:cubicBezTo>
                  <a:pt x="9749" y="9288"/>
                  <a:pt x="9762" y="9216"/>
                  <a:pt x="9762" y="9143"/>
                </a:cubicBezTo>
                <a:cubicBezTo>
                  <a:pt x="9761" y="8971"/>
                  <a:pt x="9761" y="8803"/>
                  <a:pt x="9743" y="8633"/>
                </a:cubicBezTo>
                <a:cubicBezTo>
                  <a:pt x="9726" y="8445"/>
                  <a:pt x="9699" y="8258"/>
                  <a:pt x="9661" y="8075"/>
                </a:cubicBezTo>
                <a:cubicBezTo>
                  <a:pt x="9583" y="7695"/>
                  <a:pt x="9432" y="7341"/>
                  <a:pt x="9239" y="7007"/>
                </a:cubicBezTo>
                <a:cubicBezTo>
                  <a:pt x="9008" y="6607"/>
                  <a:pt x="8716" y="6261"/>
                  <a:pt x="8363" y="5967"/>
                </a:cubicBezTo>
                <a:cubicBezTo>
                  <a:pt x="8053" y="5710"/>
                  <a:pt x="7710" y="5508"/>
                  <a:pt x="7335" y="5359"/>
                </a:cubicBezTo>
                <a:cubicBezTo>
                  <a:pt x="6945" y="5201"/>
                  <a:pt x="6537" y="5121"/>
                  <a:pt x="6119" y="5093"/>
                </a:cubicBezTo>
                <a:cubicBezTo>
                  <a:pt x="6085" y="5091"/>
                  <a:pt x="6051" y="5090"/>
                  <a:pt x="6017" y="5090"/>
                </a:cubicBezTo>
                <a:cubicBezTo>
                  <a:pt x="5885" y="5090"/>
                  <a:pt x="5752" y="5103"/>
                  <a:pt x="5620" y="5108"/>
                </a:cubicBezTo>
                <a:cubicBezTo>
                  <a:pt x="5337" y="5115"/>
                  <a:pt x="5058" y="5177"/>
                  <a:pt x="4790" y="5259"/>
                </a:cubicBezTo>
                <a:cubicBezTo>
                  <a:pt x="4201" y="5441"/>
                  <a:pt x="3689" y="5755"/>
                  <a:pt x="3244" y="6183"/>
                </a:cubicBezTo>
                <a:cubicBezTo>
                  <a:pt x="3153" y="6274"/>
                  <a:pt x="3140" y="6464"/>
                  <a:pt x="3233" y="6550"/>
                </a:cubicBezTo>
                <a:cubicBezTo>
                  <a:pt x="3276" y="6592"/>
                  <a:pt x="3336" y="6617"/>
                  <a:pt x="3400" y="6617"/>
                </a:cubicBezTo>
                <a:cubicBezTo>
                  <a:pt x="3464" y="6617"/>
                  <a:pt x="3530" y="6592"/>
                  <a:pt x="3587" y="6533"/>
                </a:cubicBezTo>
                <a:cubicBezTo>
                  <a:pt x="3659" y="6457"/>
                  <a:pt x="3737" y="6387"/>
                  <a:pt x="3818" y="6323"/>
                </a:cubicBezTo>
                <a:cubicBezTo>
                  <a:pt x="4068" y="6124"/>
                  <a:pt x="4336" y="5957"/>
                  <a:pt x="4630" y="5833"/>
                </a:cubicBezTo>
                <a:cubicBezTo>
                  <a:pt x="4965" y="5691"/>
                  <a:pt x="5315" y="5602"/>
                  <a:pt x="5677" y="5580"/>
                </a:cubicBezTo>
                <a:cubicBezTo>
                  <a:pt x="5767" y="5575"/>
                  <a:pt x="5858" y="5571"/>
                  <a:pt x="5948" y="5571"/>
                </a:cubicBezTo>
                <a:cubicBezTo>
                  <a:pt x="6151" y="5571"/>
                  <a:pt x="6353" y="5588"/>
                  <a:pt x="6556" y="5631"/>
                </a:cubicBezTo>
                <a:cubicBezTo>
                  <a:pt x="6938" y="5710"/>
                  <a:pt x="7299" y="5843"/>
                  <a:pt x="7632" y="6044"/>
                </a:cubicBezTo>
                <a:cubicBezTo>
                  <a:pt x="7948" y="6236"/>
                  <a:pt x="8237" y="6461"/>
                  <a:pt x="8465" y="6755"/>
                </a:cubicBezTo>
                <a:cubicBezTo>
                  <a:pt x="8609" y="6938"/>
                  <a:pt x="8748" y="7130"/>
                  <a:pt x="8864" y="7333"/>
                </a:cubicBezTo>
                <a:cubicBezTo>
                  <a:pt x="9086" y="7716"/>
                  <a:pt x="9213" y="8133"/>
                  <a:pt x="9265" y="8574"/>
                </a:cubicBezTo>
                <a:cubicBezTo>
                  <a:pt x="9300" y="8866"/>
                  <a:pt x="9300" y="9156"/>
                  <a:pt x="9258" y="9443"/>
                </a:cubicBezTo>
                <a:cubicBezTo>
                  <a:pt x="9196" y="9869"/>
                  <a:pt x="9059" y="10273"/>
                  <a:pt x="8843" y="10649"/>
                </a:cubicBezTo>
                <a:cubicBezTo>
                  <a:pt x="8625" y="11029"/>
                  <a:pt x="8341" y="11352"/>
                  <a:pt x="8004" y="11629"/>
                </a:cubicBezTo>
                <a:cubicBezTo>
                  <a:pt x="7753" y="11835"/>
                  <a:pt x="7469" y="11988"/>
                  <a:pt x="7168" y="12113"/>
                </a:cubicBezTo>
                <a:cubicBezTo>
                  <a:pt x="6786" y="12273"/>
                  <a:pt x="6386" y="12343"/>
                  <a:pt x="5975" y="12361"/>
                </a:cubicBezTo>
                <a:cubicBezTo>
                  <a:pt x="5964" y="12361"/>
                  <a:pt x="5952" y="12361"/>
                  <a:pt x="5941" y="12361"/>
                </a:cubicBezTo>
                <a:cubicBezTo>
                  <a:pt x="5855" y="12361"/>
                  <a:pt x="5768" y="12352"/>
                  <a:pt x="5682" y="12342"/>
                </a:cubicBezTo>
                <a:cubicBezTo>
                  <a:pt x="5524" y="12325"/>
                  <a:pt x="5365" y="12306"/>
                  <a:pt x="5210" y="12276"/>
                </a:cubicBezTo>
                <a:cubicBezTo>
                  <a:pt x="4844" y="12204"/>
                  <a:pt x="4508" y="12052"/>
                  <a:pt x="4187" y="11864"/>
                </a:cubicBezTo>
                <a:cubicBezTo>
                  <a:pt x="3839" y="11656"/>
                  <a:pt x="3547" y="11382"/>
                  <a:pt x="3294" y="11068"/>
                </a:cubicBezTo>
                <a:cubicBezTo>
                  <a:pt x="3067" y="10784"/>
                  <a:pt x="2890" y="10467"/>
                  <a:pt x="2767" y="10120"/>
                </a:cubicBezTo>
                <a:cubicBezTo>
                  <a:pt x="2659" y="9814"/>
                  <a:pt x="2585" y="9505"/>
                  <a:pt x="2573" y="9183"/>
                </a:cubicBezTo>
                <a:cubicBezTo>
                  <a:pt x="2567" y="9052"/>
                  <a:pt x="2562" y="8921"/>
                  <a:pt x="2574" y="8794"/>
                </a:cubicBezTo>
                <a:cubicBezTo>
                  <a:pt x="2594" y="8588"/>
                  <a:pt x="2617" y="8382"/>
                  <a:pt x="2658" y="8182"/>
                </a:cubicBezTo>
                <a:cubicBezTo>
                  <a:pt x="2721" y="7857"/>
                  <a:pt x="2858" y="7558"/>
                  <a:pt x="3012" y="7265"/>
                </a:cubicBezTo>
                <a:cubicBezTo>
                  <a:pt x="3075" y="7147"/>
                  <a:pt x="3032" y="7010"/>
                  <a:pt x="2917" y="6944"/>
                </a:cubicBezTo>
                <a:cubicBezTo>
                  <a:pt x="2887" y="6926"/>
                  <a:pt x="2850" y="6918"/>
                  <a:pt x="2811" y="6918"/>
                </a:cubicBezTo>
                <a:cubicBezTo>
                  <a:pt x="2725" y="6918"/>
                  <a:pt x="2631" y="6958"/>
                  <a:pt x="2594" y="7026"/>
                </a:cubicBezTo>
                <a:cubicBezTo>
                  <a:pt x="2434" y="7328"/>
                  <a:pt x="2289" y="7637"/>
                  <a:pt x="2217" y="7973"/>
                </a:cubicBezTo>
                <a:cubicBezTo>
                  <a:pt x="2168" y="8203"/>
                  <a:pt x="2133" y="8435"/>
                  <a:pt x="2108" y="8669"/>
                </a:cubicBezTo>
                <a:cubicBezTo>
                  <a:pt x="2088" y="8839"/>
                  <a:pt x="2090" y="9010"/>
                  <a:pt x="2088" y="9179"/>
                </a:cubicBezTo>
                <a:cubicBezTo>
                  <a:pt x="2087" y="9242"/>
                  <a:pt x="2101" y="9306"/>
                  <a:pt x="2108" y="9368"/>
                </a:cubicBezTo>
                <a:lnTo>
                  <a:pt x="1388" y="9368"/>
                </a:lnTo>
                <a:lnTo>
                  <a:pt x="1388" y="4136"/>
                </a:lnTo>
                <a:lnTo>
                  <a:pt x="5978" y="4136"/>
                </a:lnTo>
                <a:cubicBezTo>
                  <a:pt x="6603" y="4136"/>
                  <a:pt x="7228" y="4136"/>
                  <a:pt x="7853" y="4136"/>
                </a:cubicBezTo>
                <a:cubicBezTo>
                  <a:pt x="8166" y="4136"/>
                  <a:pt x="8478" y="4136"/>
                  <a:pt x="8791" y="4136"/>
                </a:cubicBezTo>
                <a:cubicBezTo>
                  <a:pt x="8923" y="4136"/>
                  <a:pt x="9026" y="4039"/>
                  <a:pt x="9026" y="3902"/>
                </a:cubicBezTo>
                <a:cubicBezTo>
                  <a:pt x="9026" y="3781"/>
                  <a:pt x="8919" y="3665"/>
                  <a:pt x="8791" y="3665"/>
                </a:cubicBezTo>
                <a:close/>
                <a:moveTo>
                  <a:pt x="5926" y="483"/>
                </a:moveTo>
                <a:cubicBezTo>
                  <a:pt x="6221" y="483"/>
                  <a:pt x="6515" y="485"/>
                  <a:pt x="6811" y="486"/>
                </a:cubicBezTo>
                <a:cubicBezTo>
                  <a:pt x="6961" y="486"/>
                  <a:pt x="7089" y="545"/>
                  <a:pt x="7200" y="646"/>
                </a:cubicBezTo>
                <a:cubicBezTo>
                  <a:pt x="7423" y="847"/>
                  <a:pt x="7652" y="1038"/>
                  <a:pt x="7876" y="1236"/>
                </a:cubicBezTo>
                <a:cubicBezTo>
                  <a:pt x="8043" y="1381"/>
                  <a:pt x="8207" y="1532"/>
                  <a:pt x="8374" y="1678"/>
                </a:cubicBezTo>
                <a:cubicBezTo>
                  <a:pt x="8602" y="1878"/>
                  <a:pt x="8828" y="2079"/>
                  <a:pt x="9059" y="2270"/>
                </a:cubicBezTo>
                <a:cubicBezTo>
                  <a:pt x="9095" y="2302"/>
                  <a:pt x="9155" y="2316"/>
                  <a:pt x="9206" y="2318"/>
                </a:cubicBezTo>
                <a:cubicBezTo>
                  <a:pt x="9276" y="2320"/>
                  <a:pt x="9346" y="2320"/>
                  <a:pt x="9416" y="2320"/>
                </a:cubicBezTo>
                <a:cubicBezTo>
                  <a:pt x="9510" y="2320"/>
                  <a:pt x="9604" y="2319"/>
                  <a:pt x="9698" y="2319"/>
                </a:cubicBezTo>
                <a:cubicBezTo>
                  <a:pt x="9755" y="2319"/>
                  <a:pt x="9813" y="2320"/>
                  <a:pt x="9870" y="2321"/>
                </a:cubicBezTo>
                <a:cubicBezTo>
                  <a:pt x="10230" y="2328"/>
                  <a:pt x="10543" y="2455"/>
                  <a:pt x="10821" y="2687"/>
                </a:cubicBezTo>
                <a:cubicBezTo>
                  <a:pt x="11084" y="2907"/>
                  <a:pt x="11246" y="3185"/>
                  <a:pt x="11333" y="3510"/>
                </a:cubicBezTo>
                <a:cubicBezTo>
                  <a:pt x="11360" y="3611"/>
                  <a:pt x="11376" y="3719"/>
                  <a:pt x="11376" y="3825"/>
                </a:cubicBezTo>
                <a:cubicBezTo>
                  <a:pt x="11378" y="6801"/>
                  <a:pt x="11379" y="9777"/>
                  <a:pt x="11375" y="12753"/>
                </a:cubicBezTo>
                <a:cubicBezTo>
                  <a:pt x="11375" y="13125"/>
                  <a:pt x="11225" y="13450"/>
                  <a:pt x="10975" y="13730"/>
                </a:cubicBezTo>
                <a:cubicBezTo>
                  <a:pt x="10745" y="13989"/>
                  <a:pt x="10464" y="14158"/>
                  <a:pt x="10124" y="14223"/>
                </a:cubicBezTo>
                <a:cubicBezTo>
                  <a:pt x="10052" y="14237"/>
                  <a:pt x="9978" y="14251"/>
                  <a:pt x="9906" y="14251"/>
                </a:cubicBezTo>
                <a:cubicBezTo>
                  <a:pt x="8453" y="14252"/>
                  <a:pt x="6999" y="14253"/>
                  <a:pt x="5545" y="14253"/>
                </a:cubicBezTo>
                <a:cubicBezTo>
                  <a:pt x="4341" y="14253"/>
                  <a:pt x="3137" y="14253"/>
                  <a:pt x="1933" y="14250"/>
                </a:cubicBezTo>
                <a:cubicBezTo>
                  <a:pt x="1580" y="14249"/>
                  <a:pt x="1267" y="14104"/>
                  <a:pt x="1000" y="13864"/>
                </a:cubicBezTo>
                <a:cubicBezTo>
                  <a:pt x="735" y="13625"/>
                  <a:pt x="564" y="13333"/>
                  <a:pt x="496" y="12982"/>
                </a:cubicBezTo>
                <a:cubicBezTo>
                  <a:pt x="481" y="12910"/>
                  <a:pt x="467" y="12836"/>
                  <a:pt x="467" y="12764"/>
                </a:cubicBezTo>
                <a:cubicBezTo>
                  <a:pt x="466" y="9778"/>
                  <a:pt x="463" y="6794"/>
                  <a:pt x="469" y="3809"/>
                </a:cubicBezTo>
                <a:cubicBezTo>
                  <a:pt x="469" y="3456"/>
                  <a:pt x="613" y="3141"/>
                  <a:pt x="843" y="2868"/>
                </a:cubicBezTo>
                <a:cubicBezTo>
                  <a:pt x="1054" y="2620"/>
                  <a:pt x="1313" y="2453"/>
                  <a:pt x="1627" y="2374"/>
                </a:cubicBezTo>
                <a:cubicBezTo>
                  <a:pt x="1732" y="2342"/>
                  <a:pt x="1838" y="2321"/>
                  <a:pt x="1943" y="2319"/>
                </a:cubicBezTo>
                <a:cubicBezTo>
                  <a:pt x="2358" y="2318"/>
                  <a:pt x="2772" y="2317"/>
                  <a:pt x="3187" y="2317"/>
                </a:cubicBezTo>
                <a:cubicBezTo>
                  <a:pt x="3602" y="2317"/>
                  <a:pt x="4016" y="2318"/>
                  <a:pt x="4432" y="2318"/>
                </a:cubicBezTo>
                <a:cubicBezTo>
                  <a:pt x="4524" y="2318"/>
                  <a:pt x="4607" y="2293"/>
                  <a:pt x="4659" y="2207"/>
                </a:cubicBezTo>
                <a:cubicBezTo>
                  <a:pt x="4711" y="2118"/>
                  <a:pt x="4710" y="2027"/>
                  <a:pt x="4658" y="1939"/>
                </a:cubicBezTo>
                <a:cubicBezTo>
                  <a:pt x="4609" y="1857"/>
                  <a:pt x="4528" y="1834"/>
                  <a:pt x="4437" y="1834"/>
                </a:cubicBezTo>
                <a:lnTo>
                  <a:pt x="3300" y="1834"/>
                </a:lnTo>
                <a:cubicBezTo>
                  <a:pt x="3443" y="1704"/>
                  <a:pt x="3567" y="1590"/>
                  <a:pt x="3694" y="1478"/>
                </a:cubicBezTo>
                <a:cubicBezTo>
                  <a:pt x="3816" y="1370"/>
                  <a:pt x="3940" y="1266"/>
                  <a:pt x="4063" y="1159"/>
                </a:cubicBezTo>
                <a:cubicBezTo>
                  <a:pt x="4286" y="965"/>
                  <a:pt x="4504" y="763"/>
                  <a:pt x="4738" y="583"/>
                </a:cubicBezTo>
                <a:cubicBezTo>
                  <a:pt x="4818" y="522"/>
                  <a:pt x="4937" y="489"/>
                  <a:pt x="5041" y="489"/>
                </a:cubicBezTo>
                <a:cubicBezTo>
                  <a:pt x="5337" y="485"/>
                  <a:pt x="5631" y="483"/>
                  <a:pt x="5926" y="483"/>
                </a:cubicBezTo>
                <a:close/>
                <a:moveTo>
                  <a:pt x="6747" y="14739"/>
                </a:moveTo>
                <a:cubicBezTo>
                  <a:pt x="6690" y="14821"/>
                  <a:pt x="6642" y="14894"/>
                  <a:pt x="6592" y="14969"/>
                </a:cubicBezTo>
                <a:cubicBezTo>
                  <a:pt x="6536" y="15047"/>
                  <a:pt x="6482" y="15129"/>
                  <a:pt x="6419" y="15201"/>
                </a:cubicBezTo>
                <a:cubicBezTo>
                  <a:pt x="6389" y="15237"/>
                  <a:pt x="6334" y="15270"/>
                  <a:pt x="6291" y="15273"/>
                </a:cubicBezTo>
                <a:cubicBezTo>
                  <a:pt x="6170" y="15277"/>
                  <a:pt x="6049" y="15278"/>
                  <a:pt x="5928" y="15278"/>
                </a:cubicBezTo>
                <a:cubicBezTo>
                  <a:pt x="5807" y="15278"/>
                  <a:pt x="5686" y="15277"/>
                  <a:pt x="5566" y="15275"/>
                </a:cubicBezTo>
                <a:cubicBezTo>
                  <a:pt x="5530" y="15275"/>
                  <a:pt x="5481" y="15262"/>
                  <a:pt x="5462" y="15237"/>
                </a:cubicBezTo>
                <a:cubicBezTo>
                  <a:pt x="5344" y="15079"/>
                  <a:pt x="5230" y="14914"/>
                  <a:pt x="5105" y="14739"/>
                </a:cubicBezTo>
                <a:close/>
                <a:moveTo>
                  <a:pt x="4942" y="1"/>
                </a:moveTo>
                <a:cubicBezTo>
                  <a:pt x="4842" y="29"/>
                  <a:pt x="4740" y="50"/>
                  <a:pt x="4645" y="91"/>
                </a:cubicBezTo>
                <a:cubicBezTo>
                  <a:pt x="4544" y="135"/>
                  <a:pt x="4442" y="186"/>
                  <a:pt x="4358" y="257"/>
                </a:cubicBezTo>
                <a:cubicBezTo>
                  <a:pt x="4135" y="443"/>
                  <a:pt x="3924" y="642"/>
                  <a:pt x="3704" y="834"/>
                </a:cubicBezTo>
                <a:cubicBezTo>
                  <a:pt x="3391" y="1109"/>
                  <a:pt x="3061" y="1368"/>
                  <a:pt x="2764" y="1661"/>
                </a:cubicBezTo>
                <a:cubicBezTo>
                  <a:pt x="2624" y="1797"/>
                  <a:pt x="2485" y="1840"/>
                  <a:pt x="2313" y="1840"/>
                </a:cubicBezTo>
                <a:cubicBezTo>
                  <a:pt x="2294" y="1840"/>
                  <a:pt x="2274" y="1839"/>
                  <a:pt x="2254" y="1838"/>
                </a:cubicBezTo>
                <a:cubicBezTo>
                  <a:pt x="2202" y="1836"/>
                  <a:pt x="2149" y="1834"/>
                  <a:pt x="2097" y="1834"/>
                </a:cubicBezTo>
                <a:cubicBezTo>
                  <a:pt x="1837" y="1834"/>
                  <a:pt x="1578" y="1867"/>
                  <a:pt x="1329" y="1959"/>
                </a:cubicBezTo>
                <a:cubicBezTo>
                  <a:pt x="1100" y="2041"/>
                  <a:pt x="889" y="2167"/>
                  <a:pt x="699" y="2328"/>
                </a:cubicBezTo>
                <a:cubicBezTo>
                  <a:pt x="404" y="2580"/>
                  <a:pt x="200" y="2894"/>
                  <a:pt x="92" y="3263"/>
                </a:cubicBezTo>
                <a:cubicBezTo>
                  <a:pt x="42" y="3436"/>
                  <a:pt x="6" y="3622"/>
                  <a:pt x="6" y="3801"/>
                </a:cubicBezTo>
                <a:cubicBezTo>
                  <a:pt x="0" y="6766"/>
                  <a:pt x="5" y="9734"/>
                  <a:pt x="0" y="12701"/>
                </a:cubicBezTo>
                <a:cubicBezTo>
                  <a:pt x="0" y="13126"/>
                  <a:pt x="118" y="13509"/>
                  <a:pt x="356" y="13855"/>
                </a:cubicBezTo>
                <a:cubicBezTo>
                  <a:pt x="669" y="14308"/>
                  <a:pt x="1101" y="14592"/>
                  <a:pt x="1642" y="14698"/>
                </a:cubicBezTo>
                <a:cubicBezTo>
                  <a:pt x="1786" y="14727"/>
                  <a:pt x="1936" y="14736"/>
                  <a:pt x="2083" y="14736"/>
                </a:cubicBezTo>
                <a:cubicBezTo>
                  <a:pt x="2434" y="14738"/>
                  <a:pt x="2786" y="14738"/>
                  <a:pt x="3138" y="14738"/>
                </a:cubicBezTo>
                <a:cubicBezTo>
                  <a:pt x="3565" y="14738"/>
                  <a:pt x="3993" y="14737"/>
                  <a:pt x="4420" y="14736"/>
                </a:cubicBezTo>
                <a:cubicBezTo>
                  <a:pt x="4486" y="14736"/>
                  <a:pt x="4525" y="14753"/>
                  <a:pt x="4564" y="14812"/>
                </a:cubicBezTo>
                <a:cubicBezTo>
                  <a:pt x="4725" y="15053"/>
                  <a:pt x="4884" y="15298"/>
                  <a:pt x="5064" y="15525"/>
                </a:cubicBezTo>
                <a:cubicBezTo>
                  <a:pt x="5141" y="15620"/>
                  <a:pt x="5270" y="15672"/>
                  <a:pt x="5374" y="15747"/>
                </a:cubicBezTo>
                <a:lnTo>
                  <a:pt x="6471" y="15747"/>
                </a:lnTo>
                <a:cubicBezTo>
                  <a:pt x="6661" y="15675"/>
                  <a:pt x="6788" y="15538"/>
                  <a:pt x="6896" y="15370"/>
                </a:cubicBezTo>
                <a:cubicBezTo>
                  <a:pt x="7024" y="15171"/>
                  <a:pt x="7162" y="14976"/>
                  <a:pt x="7304" y="14785"/>
                </a:cubicBezTo>
                <a:cubicBezTo>
                  <a:pt x="7324" y="14756"/>
                  <a:pt x="7379" y="14741"/>
                  <a:pt x="7419" y="14741"/>
                </a:cubicBezTo>
                <a:cubicBezTo>
                  <a:pt x="7516" y="14741"/>
                  <a:pt x="7613" y="14741"/>
                  <a:pt x="7710" y="14741"/>
                </a:cubicBezTo>
                <a:cubicBezTo>
                  <a:pt x="8091" y="14741"/>
                  <a:pt x="8473" y="14742"/>
                  <a:pt x="8855" y="14742"/>
                </a:cubicBezTo>
                <a:cubicBezTo>
                  <a:pt x="9182" y="14742"/>
                  <a:pt x="9509" y="14741"/>
                  <a:pt x="9836" y="14739"/>
                </a:cubicBezTo>
                <a:cubicBezTo>
                  <a:pt x="10266" y="14734"/>
                  <a:pt x="10669" y="14612"/>
                  <a:pt x="11014" y="14352"/>
                </a:cubicBezTo>
                <a:cubicBezTo>
                  <a:pt x="11454" y="14025"/>
                  <a:pt x="11728" y="13586"/>
                  <a:pt x="11824" y="13041"/>
                </a:cubicBezTo>
                <a:cubicBezTo>
                  <a:pt x="11839" y="12956"/>
                  <a:pt x="11844" y="12869"/>
                  <a:pt x="11844" y="12783"/>
                </a:cubicBezTo>
                <a:cubicBezTo>
                  <a:pt x="11846" y="9786"/>
                  <a:pt x="11844" y="6791"/>
                  <a:pt x="11846" y="3794"/>
                </a:cubicBezTo>
                <a:cubicBezTo>
                  <a:pt x="11846" y="3443"/>
                  <a:pt x="11741" y="3125"/>
                  <a:pt x="11568" y="2829"/>
                </a:cubicBezTo>
                <a:cubicBezTo>
                  <a:pt x="11356" y="2469"/>
                  <a:pt x="11058" y="2198"/>
                  <a:pt x="10677" y="2024"/>
                </a:cubicBezTo>
                <a:cubicBezTo>
                  <a:pt x="10470" y="1929"/>
                  <a:pt x="10256" y="1860"/>
                  <a:pt x="10027" y="1852"/>
                </a:cubicBezTo>
                <a:cubicBezTo>
                  <a:pt x="9865" y="1847"/>
                  <a:pt x="9703" y="1836"/>
                  <a:pt x="9543" y="1836"/>
                </a:cubicBezTo>
                <a:cubicBezTo>
                  <a:pt x="9505" y="1836"/>
                  <a:pt x="9467" y="1837"/>
                  <a:pt x="9429" y="1838"/>
                </a:cubicBezTo>
                <a:cubicBezTo>
                  <a:pt x="9424" y="1838"/>
                  <a:pt x="9420" y="1838"/>
                  <a:pt x="9415" y="1838"/>
                </a:cubicBezTo>
                <a:cubicBezTo>
                  <a:pt x="9306" y="1838"/>
                  <a:pt x="9231" y="1790"/>
                  <a:pt x="9155" y="1723"/>
                </a:cubicBezTo>
                <a:cubicBezTo>
                  <a:pt x="8870" y="1473"/>
                  <a:pt x="8585" y="1224"/>
                  <a:pt x="8299" y="973"/>
                </a:cubicBezTo>
                <a:cubicBezTo>
                  <a:pt x="8126" y="821"/>
                  <a:pt x="7958" y="661"/>
                  <a:pt x="7781" y="512"/>
                </a:cubicBezTo>
                <a:cubicBezTo>
                  <a:pt x="7616" y="374"/>
                  <a:pt x="7451" y="234"/>
                  <a:pt x="7270" y="119"/>
                </a:cubicBezTo>
                <a:cubicBezTo>
                  <a:pt x="7174" y="57"/>
                  <a:pt x="7044" y="50"/>
                  <a:pt x="6929" y="18"/>
                </a:cubicBezTo>
                <a:cubicBezTo>
                  <a:pt x="6917" y="14"/>
                  <a:pt x="6910" y="6"/>
                  <a:pt x="6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 name="Google Shape;604;p48"/>
          <p:cNvGrpSpPr/>
          <p:nvPr/>
        </p:nvGrpSpPr>
        <p:grpSpPr>
          <a:xfrm>
            <a:off x="4756750" y="2695827"/>
            <a:ext cx="376959" cy="468965"/>
            <a:chOff x="4782217" y="2762209"/>
            <a:chExt cx="376959" cy="468965"/>
          </a:xfrm>
        </p:grpSpPr>
        <p:sp>
          <p:nvSpPr>
            <p:cNvPr id="605" name="Google Shape;605;p48"/>
            <p:cNvSpPr/>
            <p:nvPr/>
          </p:nvSpPr>
          <p:spPr>
            <a:xfrm>
              <a:off x="4828145" y="2762209"/>
              <a:ext cx="207572" cy="180735"/>
            </a:xfrm>
            <a:custGeom>
              <a:avLst/>
              <a:gdLst/>
              <a:ahLst/>
              <a:cxnLst/>
              <a:rect l="l" t="t" r="r" b="b"/>
              <a:pathLst>
                <a:path w="6969" h="6068" extrusionOk="0">
                  <a:moveTo>
                    <a:pt x="2573" y="1"/>
                  </a:moveTo>
                  <a:cubicBezTo>
                    <a:pt x="2563" y="6"/>
                    <a:pt x="2555" y="16"/>
                    <a:pt x="2546" y="16"/>
                  </a:cubicBezTo>
                  <a:cubicBezTo>
                    <a:pt x="2135" y="77"/>
                    <a:pt x="1853" y="302"/>
                    <a:pt x="1710" y="689"/>
                  </a:cubicBezTo>
                  <a:cubicBezTo>
                    <a:pt x="1660" y="826"/>
                    <a:pt x="1645" y="975"/>
                    <a:pt x="1615" y="1117"/>
                  </a:cubicBezTo>
                  <a:cubicBezTo>
                    <a:pt x="1450" y="1019"/>
                    <a:pt x="1270" y="972"/>
                    <a:pt x="1079" y="972"/>
                  </a:cubicBezTo>
                  <a:cubicBezTo>
                    <a:pt x="1012" y="972"/>
                    <a:pt x="944" y="978"/>
                    <a:pt x="874" y="989"/>
                  </a:cubicBezTo>
                  <a:cubicBezTo>
                    <a:pt x="386" y="1071"/>
                    <a:pt x="27" y="1507"/>
                    <a:pt x="18" y="1988"/>
                  </a:cubicBezTo>
                  <a:cubicBezTo>
                    <a:pt x="1" y="2633"/>
                    <a:pt x="8" y="3283"/>
                    <a:pt x="15" y="3935"/>
                  </a:cubicBezTo>
                  <a:cubicBezTo>
                    <a:pt x="15" y="4004"/>
                    <a:pt x="66" y="4082"/>
                    <a:pt x="115" y="4136"/>
                  </a:cubicBezTo>
                  <a:cubicBezTo>
                    <a:pt x="150" y="4178"/>
                    <a:pt x="195" y="4195"/>
                    <a:pt x="243" y="4195"/>
                  </a:cubicBezTo>
                  <a:cubicBezTo>
                    <a:pt x="282" y="4195"/>
                    <a:pt x="323" y="4184"/>
                    <a:pt x="361" y="4165"/>
                  </a:cubicBezTo>
                  <a:cubicBezTo>
                    <a:pt x="453" y="4122"/>
                    <a:pt x="498" y="4041"/>
                    <a:pt x="498" y="3939"/>
                  </a:cubicBezTo>
                  <a:cubicBezTo>
                    <a:pt x="498" y="3299"/>
                    <a:pt x="505" y="2662"/>
                    <a:pt x="494" y="2022"/>
                  </a:cubicBezTo>
                  <a:cubicBezTo>
                    <a:pt x="490" y="1744"/>
                    <a:pt x="752" y="1443"/>
                    <a:pt x="1071" y="1443"/>
                  </a:cubicBezTo>
                  <a:cubicBezTo>
                    <a:pt x="1095" y="1443"/>
                    <a:pt x="1120" y="1445"/>
                    <a:pt x="1145" y="1449"/>
                  </a:cubicBezTo>
                  <a:cubicBezTo>
                    <a:pt x="1379" y="1483"/>
                    <a:pt x="1635" y="1743"/>
                    <a:pt x="1635" y="2008"/>
                  </a:cubicBezTo>
                  <a:cubicBezTo>
                    <a:pt x="1631" y="3050"/>
                    <a:pt x="1632" y="4095"/>
                    <a:pt x="1632" y="5138"/>
                  </a:cubicBezTo>
                  <a:cubicBezTo>
                    <a:pt x="1632" y="5163"/>
                    <a:pt x="1631" y="5187"/>
                    <a:pt x="1632" y="5210"/>
                  </a:cubicBezTo>
                  <a:cubicBezTo>
                    <a:pt x="1638" y="5292"/>
                    <a:pt x="1726" y="5397"/>
                    <a:pt x="1798" y="5415"/>
                  </a:cubicBezTo>
                  <a:cubicBezTo>
                    <a:pt x="1823" y="5420"/>
                    <a:pt x="1848" y="5422"/>
                    <a:pt x="1872" y="5422"/>
                  </a:cubicBezTo>
                  <a:cubicBezTo>
                    <a:pt x="1968" y="5422"/>
                    <a:pt x="2050" y="5381"/>
                    <a:pt x="2083" y="5302"/>
                  </a:cubicBezTo>
                  <a:cubicBezTo>
                    <a:pt x="2106" y="5245"/>
                    <a:pt x="2119" y="5178"/>
                    <a:pt x="2119" y="5115"/>
                  </a:cubicBezTo>
                  <a:cubicBezTo>
                    <a:pt x="2121" y="3750"/>
                    <a:pt x="2121" y="2386"/>
                    <a:pt x="2119" y="1021"/>
                  </a:cubicBezTo>
                  <a:cubicBezTo>
                    <a:pt x="2119" y="785"/>
                    <a:pt x="2315" y="558"/>
                    <a:pt x="2531" y="504"/>
                  </a:cubicBezTo>
                  <a:cubicBezTo>
                    <a:pt x="2582" y="491"/>
                    <a:pt x="2633" y="485"/>
                    <a:pt x="2682" y="485"/>
                  </a:cubicBezTo>
                  <a:cubicBezTo>
                    <a:pt x="2997" y="485"/>
                    <a:pt x="3253" y="735"/>
                    <a:pt x="3253" y="1074"/>
                  </a:cubicBezTo>
                  <a:cubicBezTo>
                    <a:pt x="3253" y="2657"/>
                    <a:pt x="3256" y="4236"/>
                    <a:pt x="3252" y="5818"/>
                  </a:cubicBezTo>
                  <a:cubicBezTo>
                    <a:pt x="3252" y="5948"/>
                    <a:pt x="3373" y="6066"/>
                    <a:pt x="3481" y="6066"/>
                  </a:cubicBezTo>
                  <a:cubicBezTo>
                    <a:pt x="3483" y="6066"/>
                    <a:pt x="3486" y="6066"/>
                    <a:pt x="3488" y="6066"/>
                  </a:cubicBezTo>
                  <a:cubicBezTo>
                    <a:pt x="3625" y="6059"/>
                    <a:pt x="3722" y="5965"/>
                    <a:pt x="3722" y="5823"/>
                  </a:cubicBezTo>
                  <a:lnTo>
                    <a:pt x="3722" y="1855"/>
                  </a:lnTo>
                  <a:cubicBezTo>
                    <a:pt x="3722" y="1734"/>
                    <a:pt x="3755" y="1625"/>
                    <a:pt x="3811" y="1518"/>
                  </a:cubicBezTo>
                  <a:cubicBezTo>
                    <a:pt x="3905" y="1331"/>
                    <a:pt x="4134" y="1224"/>
                    <a:pt x="4295" y="1224"/>
                  </a:cubicBezTo>
                  <a:cubicBezTo>
                    <a:pt x="4314" y="1224"/>
                    <a:pt x="4332" y="1225"/>
                    <a:pt x="4349" y="1228"/>
                  </a:cubicBezTo>
                  <a:cubicBezTo>
                    <a:pt x="4693" y="1289"/>
                    <a:pt x="4875" y="1525"/>
                    <a:pt x="4875" y="1857"/>
                  </a:cubicBezTo>
                  <a:cubicBezTo>
                    <a:pt x="4878" y="3183"/>
                    <a:pt x="4875" y="4508"/>
                    <a:pt x="4879" y="5834"/>
                  </a:cubicBezTo>
                  <a:cubicBezTo>
                    <a:pt x="4879" y="5880"/>
                    <a:pt x="4893" y="5936"/>
                    <a:pt x="4922" y="5972"/>
                  </a:cubicBezTo>
                  <a:cubicBezTo>
                    <a:pt x="4971" y="6038"/>
                    <a:pt x="5031" y="6067"/>
                    <a:pt x="5100" y="6067"/>
                  </a:cubicBezTo>
                  <a:cubicBezTo>
                    <a:pt x="5134" y="6067"/>
                    <a:pt x="5171" y="6060"/>
                    <a:pt x="5209" y="6046"/>
                  </a:cubicBezTo>
                  <a:cubicBezTo>
                    <a:pt x="5285" y="6017"/>
                    <a:pt x="5349" y="5909"/>
                    <a:pt x="5349" y="5811"/>
                  </a:cubicBezTo>
                  <a:cubicBezTo>
                    <a:pt x="5344" y="4795"/>
                    <a:pt x="5350" y="3776"/>
                    <a:pt x="5344" y="2760"/>
                  </a:cubicBezTo>
                  <a:cubicBezTo>
                    <a:pt x="5343" y="2442"/>
                    <a:pt x="5605" y="2155"/>
                    <a:pt x="5928" y="2155"/>
                  </a:cubicBezTo>
                  <a:cubicBezTo>
                    <a:pt x="5934" y="2155"/>
                    <a:pt x="5940" y="2155"/>
                    <a:pt x="5947" y="2155"/>
                  </a:cubicBezTo>
                  <a:cubicBezTo>
                    <a:pt x="6202" y="2167"/>
                    <a:pt x="6487" y="2437"/>
                    <a:pt x="6483" y="2693"/>
                  </a:cubicBezTo>
                  <a:cubicBezTo>
                    <a:pt x="6479" y="3494"/>
                    <a:pt x="6480" y="4294"/>
                    <a:pt x="6483" y="5095"/>
                  </a:cubicBezTo>
                  <a:cubicBezTo>
                    <a:pt x="6483" y="5161"/>
                    <a:pt x="6502" y="5237"/>
                    <a:pt x="6533" y="5295"/>
                  </a:cubicBezTo>
                  <a:cubicBezTo>
                    <a:pt x="6569" y="5359"/>
                    <a:pt x="6653" y="5392"/>
                    <a:pt x="6735" y="5392"/>
                  </a:cubicBezTo>
                  <a:cubicBezTo>
                    <a:pt x="6762" y="5392"/>
                    <a:pt x="6790" y="5388"/>
                    <a:pt x="6814" y="5380"/>
                  </a:cubicBezTo>
                  <a:cubicBezTo>
                    <a:pt x="6894" y="5354"/>
                    <a:pt x="6969" y="5245"/>
                    <a:pt x="6969" y="5150"/>
                  </a:cubicBezTo>
                  <a:cubicBezTo>
                    <a:pt x="6969" y="4354"/>
                    <a:pt x="6966" y="3559"/>
                    <a:pt x="6969" y="2765"/>
                  </a:cubicBezTo>
                  <a:cubicBezTo>
                    <a:pt x="6969" y="2424"/>
                    <a:pt x="6853" y="2139"/>
                    <a:pt x="6588" y="1917"/>
                  </a:cubicBezTo>
                  <a:cubicBezTo>
                    <a:pt x="6391" y="1752"/>
                    <a:pt x="6173" y="1672"/>
                    <a:pt x="5937" y="1672"/>
                  </a:cubicBezTo>
                  <a:cubicBezTo>
                    <a:pt x="5850" y="1672"/>
                    <a:pt x="5760" y="1684"/>
                    <a:pt x="5667" y="1705"/>
                  </a:cubicBezTo>
                  <a:cubicBezTo>
                    <a:pt x="5558" y="1733"/>
                    <a:pt x="5455" y="1783"/>
                    <a:pt x="5349" y="1822"/>
                  </a:cubicBezTo>
                  <a:cubicBezTo>
                    <a:pt x="5367" y="1242"/>
                    <a:pt x="4893" y="749"/>
                    <a:pt x="4307" y="749"/>
                  </a:cubicBezTo>
                  <a:cubicBezTo>
                    <a:pt x="4121" y="749"/>
                    <a:pt x="3925" y="798"/>
                    <a:pt x="3729" y="910"/>
                  </a:cubicBezTo>
                  <a:cubicBezTo>
                    <a:pt x="3722" y="878"/>
                    <a:pt x="3715" y="848"/>
                    <a:pt x="3706" y="816"/>
                  </a:cubicBezTo>
                  <a:cubicBezTo>
                    <a:pt x="3605" y="431"/>
                    <a:pt x="3369" y="172"/>
                    <a:pt x="2988" y="48"/>
                  </a:cubicBezTo>
                  <a:cubicBezTo>
                    <a:pt x="2929" y="28"/>
                    <a:pt x="2866" y="15"/>
                    <a:pt x="28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8"/>
            <p:cNvSpPr/>
            <p:nvPr/>
          </p:nvSpPr>
          <p:spPr>
            <a:xfrm>
              <a:off x="4782217" y="2902050"/>
              <a:ext cx="112796" cy="329124"/>
            </a:xfrm>
            <a:custGeom>
              <a:avLst/>
              <a:gdLst/>
              <a:ahLst/>
              <a:cxnLst/>
              <a:rect l="l" t="t" r="r" b="b"/>
              <a:pathLst>
                <a:path w="3787" h="11050" extrusionOk="0">
                  <a:moveTo>
                    <a:pt x="1800" y="1"/>
                  </a:moveTo>
                  <a:cubicBezTo>
                    <a:pt x="1798" y="1"/>
                    <a:pt x="1796" y="1"/>
                    <a:pt x="1794" y="1"/>
                  </a:cubicBezTo>
                  <a:cubicBezTo>
                    <a:pt x="1650" y="2"/>
                    <a:pt x="1559" y="104"/>
                    <a:pt x="1559" y="272"/>
                  </a:cubicBezTo>
                  <a:cubicBezTo>
                    <a:pt x="1559" y="678"/>
                    <a:pt x="1559" y="1083"/>
                    <a:pt x="1557" y="1486"/>
                  </a:cubicBezTo>
                  <a:cubicBezTo>
                    <a:pt x="1557" y="1518"/>
                    <a:pt x="1550" y="1564"/>
                    <a:pt x="1529" y="1582"/>
                  </a:cubicBezTo>
                  <a:cubicBezTo>
                    <a:pt x="1409" y="1682"/>
                    <a:pt x="1284" y="1775"/>
                    <a:pt x="1161" y="1871"/>
                  </a:cubicBezTo>
                  <a:cubicBezTo>
                    <a:pt x="991" y="2005"/>
                    <a:pt x="817" y="2133"/>
                    <a:pt x="658" y="2279"/>
                  </a:cubicBezTo>
                  <a:cubicBezTo>
                    <a:pt x="439" y="2481"/>
                    <a:pt x="275" y="2727"/>
                    <a:pt x="165" y="3005"/>
                  </a:cubicBezTo>
                  <a:cubicBezTo>
                    <a:pt x="69" y="3246"/>
                    <a:pt x="8" y="3497"/>
                    <a:pt x="8" y="3762"/>
                  </a:cubicBezTo>
                  <a:cubicBezTo>
                    <a:pt x="10" y="4578"/>
                    <a:pt x="11" y="5393"/>
                    <a:pt x="7" y="6209"/>
                  </a:cubicBezTo>
                  <a:cubicBezTo>
                    <a:pt x="1" y="6532"/>
                    <a:pt x="64" y="6837"/>
                    <a:pt x="237" y="7109"/>
                  </a:cubicBezTo>
                  <a:cubicBezTo>
                    <a:pt x="334" y="7267"/>
                    <a:pt x="448" y="7424"/>
                    <a:pt x="586" y="7542"/>
                  </a:cubicBezTo>
                  <a:cubicBezTo>
                    <a:pt x="788" y="7716"/>
                    <a:pt x="1018" y="7856"/>
                    <a:pt x="1240" y="8006"/>
                  </a:cubicBezTo>
                  <a:cubicBezTo>
                    <a:pt x="1299" y="8045"/>
                    <a:pt x="1321" y="8085"/>
                    <a:pt x="1321" y="8157"/>
                  </a:cubicBezTo>
                  <a:cubicBezTo>
                    <a:pt x="1320" y="9023"/>
                    <a:pt x="1321" y="9889"/>
                    <a:pt x="1318" y="10758"/>
                  </a:cubicBezTo>
                  <a:cubicBezTo>
                    <a:pt x="1318" y="10885"/>
                    <a:pt x="1361" y="10979"/>
                    <a:pt x="1464" y="11049"/>
                  </a:cubicBezTo>
                  <a:lnTo>
                    <a:pt x="1661" y="11049"/>
                  </a:lnTo>
                  <a:cubicBezTo>
                    <a:pt x="1746" y="10989"/>
                    <a:pt x="1805" y="10914"/>
                    <a:pt x="1805" y="10803"/>
                  </a:cubicBezTo>
                  <a:lnTo>
                    <a:pt x="1805" y="7951"/>
                  </a:lnTo>
                  <a:cubicBezTo>
                    <a:pt x="1805" y="7856"/>
                    <a:pt x="1766" y="7778"/>
                    <a:pt x="1688" y="7725"/>
                  </a:cubicBezTo>
                  <a:cubicBezTo>
                    <a:pt x="1570" y="7643"/>
                    <a:pt x="1449" y="7566"/>
                    <a:pt x="1330" y="7484"/>
                  </a:cubicBezTo>
                  <a:cubicBezTo>
                    <a:pt x="1178" y="7379"/>
                    <a:pt x="1017" y="7282"/>
                    <a:pt x="880" y="7158"/>
                  </a:cubicBezTo>
                  <a:cubicBezTo>
                    <a:pt x="605" y="6908"/>
                    <a:pt x="475" y="6583"/>
                    <a:pt x="475" y="6213"/>
                  </a:cubicBezTo>
                  <a:cubicBezTo>
                    <a:pt x="472" y="5464"/>
                    <a:pt x="472" y="4713"/>
                    <a:pt x="475" y="3964"/>
                  </a:cubicBezTo>
                  <a:cubicBezTo>
                    <a:pt x="475" y="3858"/>
                    <a:pt x="484" y="3756"/>
                    <a:pt x="492" y="3651"/>
                  </a:cubicBezTo>
                  <a:cubicBezTo>
                    <a:pt x="526" y="3247"/>
                    <a:pt x="703" y="2913"/>
                    <a:pt x="987" y="2633"/>
                  </a:cubicBezTo>
                  <a:cubicBezTo>
                    <a:pt x="1135" y="2488"/>
                    <a:pt x="1308" y="2365"/>
                    <a:pt x="1472" y="2236"/>
                  </a:cubicBezTo>
                  <a:cubicBezTo>
                    <a:pt x="1740" y="2022"/>
                    <a:pt x="2011" y="1816"/>
                    <a:pt x="2281" y="1605"/>
                  </a:cubicBezTo>
                  <a:cubicBezTo>
                    <a:pt x="2399" y="1512"/>
                    <a:pt x="2526" y="1456"/>
                    <a:pt x="2665" y="1456"/>
                  </a:cubicBezTo>
                  <a:cubicBezTo>
                    <a:pt x="2711" y="1456"/>
                    <a:pt x="2758" y="1462"/>
                    <a:pt x="2807" y="1475"/>
                  </a:cubicBezTo>
                  <a:cubicBezTo>
                    <a:pt x="3177" y="1571"/>
                    <a:pt x="3359" y="2018"/>
                    <a:pt x="3143" y="2328"/>
                  </a:cubicBezTo>
                  <a:cubicBezTo>
                    <a:pt x="3045" y="2468"/>
                    <a:pt x="2922" y="2592"/>
                    <a:pt x="2805" y="2719"/>
                  </a:cubicBezTo>
                  <a:cubicBezTo>
                    <a:pt x="2593" y="2949"/>
                    <a:pt x="2374" y="3174"/>
                    <a:pt x="2158" y="3402"/>
                  </a:cubicBezTo>
                  <a:cubicBezTo>
                    <a:pt x="2050" y="3513"/>
                    <a:pt x="2049" y="3654"/>
                    <a:pt x="2158" y="3762"/>
                  </a:cubicBezTo>
                  <a:cubicBezTo>
                    <a:pt x="2222" y="3824"/>
                    <a:pt x="2291" y="3881"/>
                    <a:pt x="2357" y="3942"/>
                  </a:cubicBezTo>
                  <a:cubicBezTo>
                    <a:pt x="2495" y="4067"/>
                    <a:pt x="2632" y="4196"/>
                    <a:pt x="2774" y="4320"/>
                  </a:cubicBezTo>
                  <a:cubicBezTo>
                    <a:pt x="2822" y="4362"/>
                    <a:pt x="2875" y="4380"/>
                    <a:pt x="2930" y="4380"/>
                  </a:cubicBezTo>
                  <a:cubicBezTo>
                    <a:pt x="2969" y="4380"/>
                    <a:pt x="3008" y="4371"/>
                    <a:pt x="3047" y="4356"/>
                  </a:cubicBezTo>
                  <a:cubicBezTo>
                    <a:pt x="3137" y="4320"/>
                    <a:pt x="3194" y="4203"/>
                    <a:pt x="3177" y="4103"/>
                  </a:cubicBezTo>
                  <a:cubicBezTo>
                    <a:pt x="3155" y="3987"/>
                    <a:pt x="3062" y="3923"/>
                    <a:pt x="2978" y="3851"/>
                  </a:cubicBezTo>
                  <a:cubicBezTo>
                    <a:pt x="2874" y="3759"/>
                    <a:pt x="2774" y="3664"/>
                    <a:pt x="2668" y="3569"/>
                  </a:cubicBezTo>
                  <a:cubicBezTo>
                    <a:pt x="2792" y="3438"/>
                    <a:pt x="2911" y="3311"/>
                    <a:pt x="3029" y="3185"/>
                  </a:cubicBezTo>
                  <a:cubicBezTo>
                    <a:pt x="3177" y="3027"/>
                    <a:pt x="3330" y="2870"/>
                    <a:pt x="3470" y="2706"/>
                  </a:cubicBezTo>
                  <a:cubicBezTo>
                    <a:pt x="3751" y="2381"/>
                    <a:pt x="3787" y="1919"/>
                    <a:pt x="3596" y="1543"/>
                  </a:cubicBezTo>
                  <a:cubicBezTo>
                    <a:pt x="3420" y="1192"/>
                    <a:pt x="3056" y="976"/>
                    <a:pt x="2670" y="976"/>
                  </a:cubicBezTo>
                  <a:cubicBezTo>
                    <a:pt x="2550" y="976"/>
                    <a:pt x="2428" y="997"/>
                    <a:pt x="2308" y="1041"/>
                  </a:cubicBezTo>
                  <a:cubicBezTo>
                    <a:pt x="2219" y="1074"/>
                    <a:pt x="2135" y="1120"/>
                    <a:pt x="2043" y="1164"/>
                  </a:cubicBezTo>
                  <a:cubicBezTo>
                    <a:pt x="2043" y="854"/>
                    <a:pt x="2046" y="550"/>
                    <a:pt x="2043" y="247"/>
                  </a:cubicBezTo>
                  <a:cubicBezTo>
                    <a:pt x="2043" y="97"/>
                    <a:pt x="1948" y="1"/>
                    <a:pt x="18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a:off x="4921760" y="2935111"/>
              <a:ext cx="237416" cy="238429"/>
            </a:xfrm>
            <a:custGeom>
              <a:avLst/>
              <a:gdLst/>
              <a:ahLst/>
              <a:cxnLst/>
              <a:rect l="l" t="t" r="r" b="b"/>
              <a:pathLst>
                <a:path w="7971" h="8005" extrusionOk="0">
                  <a:moveTo>
                    <a:pt x="4021" y="0"/>
                  </a:moveTo>
                  <a:cubicBezTo>
                    <a:pt x="3902" y="0"/>
                    <a:pt x="3782" y="10"/>
                    <a:pt x="3663" y="20"/>
                  </a:cubicBezTo>
                  <a:cubicBezTo>
                    <a:pt x="3501" y="35"/>
                    <a:pt x="3338" y="45"/>
                    <a:pt x="3180" y="80"/>
                  </a:cubicBezTo>
                  <a:cubicBezTo>
                    <a:pt x="2768" y="169"/>
                    <a:pt x="2374" y="313"/>
                    <a:pt x="2010" y="525"/>
                  </a:cubicBezTo>
                  <a:cubicBezTo>
                    <a:pt x="1572" y="778"/>
                    <a:pt x="1194" y="1101"/>
                    <a:pt x="879" y="1495"/>
                  </a:cubicBezTo>
                  <a:cubicBezTo>
                    <a:pt x="642" y="1790"/>
                    <a:pt x="455" y="2117"/>
                    <a:pt x="309" y="2466"/>
                  </a:cubicBezTo>
                  <a:cubicBezTo>
                    <a:pt x="115" y="2934"/>
                    <a:pt x="20" y="3423"/>
                    <a:pt x="5" y="3926"/>
                  </a:cubicBezTo>
                  <a:cubicBezTo>
                    <a:pt x="1" y="4050"/>
                    <a:pt x="8" y="4175"/>
                    <a:pt x="23" y="4300"/>
                  </a:cubicBezTo>
                  <a:cubicBezTo>
                    <a:pt x="46" y="4502"/>
                    <a:pt x="67" y="4703"/>
                    <a:pt x="109" y="4901"/>
                  </a:cubicBezTo>
                  <a:cubicBezTo>
                    <a:pt x="190" y="5298"/>
                    <a:pt x="345" y="5669"/>
                    <a:pt x="547" y="6020"/>
                  </a:cubicBezTo>
                  <a:cubicBezTo>
                    <a:pt x="772" y="6415"/>
                    <a:pt x="1062" y="6756"/>
                    <a:pt x="1402" y="7053"/>
                  </a:cubicBezTo>
                  <a:cubicBezTo>
                    <a:pt x="1704" y="7315"/>
                    <a:pt x="2046" y="7526"/>
                    <a:pt x="2416" y="7684"/>
                  </a:cubicBezTo>
                  <a:cubicBezTo>
                    <a:pt x="2883" y="7884"/>
                    <a:pt x="3367" y="7994"/>
                    <a:pt x="3872" y="8004"/>
                  </a:cubicBezTo>
                  <a:cubicBezTo>
                    <a:pt x="3888" y="8004"/>
                    <a:pt x="3904" y="8004"/>
                    <a:pt x="3920" y="8004"/>
                  </a:cubicBezTo>
                  <a:cubicBezTo>
                    <a:pt x="4143" y="8004"/>
                    <a:pt x="4368" y="7978"/>
                    <a:pt x="4591" y="7951"/>
                  </a:cubicBezTo>
                  <a:cubicBezTo>
                    <a:pt x="5023" y="7900"/>
                    <a:pt x="5428" y="7756"/>
                    <a:pt x="5814" y="7553"/>
                  </a:cubicBezTo>
                  <a:cubicBezTo>
                    <a:pt x="6261" y="7317"/>
                    <a:pt x="6650" y="7010"/>
                    <a:pt x="6979" y="6625"/>
                  </a:cubicBezTo>
                  <a:cubicBezTo>
                    <a:pt x="7216" y="6348"/>
                    <a:pt x="7414" y="6048"/>
                    <a:pt x="7568" y="5720"/>
                  </a:cubicBezTo>
                  <a:cubicBezTo>
                    <a:pt x="7826" y="5174"/>
                    <a:pt x="7959" y="4605"/>
                    <a:pt x="7947" y="4001"/>
                  </a:cubicBezTo>
                  <a:cubicBezTo>
                    <a:pt x="7954" y="3999"/>
                    <a:pt x="7963" y="3999"/>
                    <a:pt x="7970" y="3998"/>
                  </a:cubicBezTo>
                  <a:cubicBezTo>
                    <a:pt x="7938" y="3743"/>
                    <a:pt x="7914" y="3480"/>
                    <a:pt x="7871" y="3221"/>
                  </a:cubicBezTo>
                  <a:cubicBezTo>
                    <a:pt x="7784" y="2708"/>
                    <a:pt x="7581" y="2240"/>
                    <a:pt x="7301" y="1802"/>
                  </a:cubicBezTo>
                  <a:cubicBezTo>
                    <a:pt x="7105" y="1493"/>
                    <a:pt x="6853" y="1232"/>
                    <a:pt x="6590" y="982"/>
                  </a:cubicBezTo>
                  <a:cubicBezTo>
                    <a:pt x="6574" y="966"/>
                    <a:pt x="6552" y="953"/>
                    <a:pt x="6532" y="943"/>
                  </a:cubicBezTo>
                  <a:cubicBezTo>
                    <a:pt x="6484" y="913"/>
                    <a:pt x="6439" y="901"/>
                    <a:pt x="6397" y="901"/>
                  </a:cubicBezTo>
                  <a:cubicBezTo>
                    <a:pt x="6332" y="901"/>
                    <a:pt x="6275" y="931"/>
                    <a:pt x="6226" y="979"/>
                  </a:cubicBezTo>
                  <a:cubicBezTo>
                    <a:pt x="6136" y="1065"/>
                    <a:pt x="6146" y="1217"/>
                    <a:pt x="6232" y="1306"/>
                  </a:cubicBezTo>
                  <a:cubicBezTo>
                    <a:pt x="6271" y="1348"/>
                    <a:pt x="6311" y="1389"/>
                    <a:pt x="6352" y="1427"/>
                  </a:cubicBezTo>
                  <a:cubicBezTo>
                    <a:pt x="6650" y="1702"/>
                    <a:pt x="6895" y="2019"/>
                    <a:pt x="7080" y="2381"/>
                  </a:cubicBezTo>
                  <a:cubicBezTo>
                    <a:pt x="7293" y="2799"/>
                    <a:pt x="7421" y="3241"/>
                    <a:pt x="7461" y="3710"/>
                  </a:cubicBezTo>
                  <a:cubicBezTo>
                    <a:pt x="7487" y="3994"/>
                    <a:pt x="7480" y="4275"/>
                    <a:pt x="7435" y="4553"/>
                  </a:cubicBezTo>
                  <a:cubicBezTo>
                    <a:pt x="7371" y="4959"/>
                    <a:pt x="7238" y="5347"/>
                    <a:pt x="7035" y="5708"/>
                  </a:cubicBezTo>
                  <a:cubicBezTo>
                    <a:pt x="6768" y="6184"/>
                    <a:pt x="6417" y="6580"/>
                    <a:pt x="5973" y="6894"/>
                  </a:cubicBezTo>
                  <a:cubicBezTo>
                    <a:pt x="5448" y="7263"/>
                    <a:pt x="4863" y="7472"/>
                    <a:pt x="4226" y="7521"/>
                  </a:cubicBezTo>
                  <a:cubicBezTo>
                    <a:pt x="4145" y="7527"/>
                    <a:pt x="4064" y="7530"/>
                    <a:pt x="3982" y="7530"/>
                  </a:cubicBezTo>
                  <a:cubicBezTo>
                    <a:pt x="3715" y="7530"/>
                    <a:pt x="3447" y="7498"/>
                    <a:pt x="3184" y="7435"/>
                  </a:cubicBezTo>
                  <a:cubicBezTo>
                    <a:pt x="2624" y="7299"/>
                    <a:pt x="2125" y="7044"/>
                    <a:pt x="1694" y="6665"/>
                  </a:cubicBezTo>
                  <a:cubicBezTo>
                    <a:pt x="1271" y="6292"/>
                    <a:pt x="948" y="5844"/>
                    <a:pt x="736" y="5318"/>
                  </a:cubicBezTo>
                  <a:cubicBezTo>
                    <a:pt x="600" y="4986"/>
                    <a:pt x="514" y="4641"/>
                    <a:pt x="492" y="4286"/>
                  </a:cubicBezTo>
                  <a:cubicBezTo>
                    <a:pt x="472" y="3978"/>
                    <a:pt x="479" y="3668"/>
                    <a:pt x="540" y="3361"/>
                  </a:cubicBezTo>
                  <a:cubicBezTo>
                    <a:pt x="622" y="2934"/>
                    <a:pt x="778" y="2539"/>
                    <a:pt x="997" y="2166"/>
                  </a:cubicBezTo>
                  <a:cubicBezTo>
                    <a:pt x="1142" y="1918"/>
                    <a:pt x="1325" y="1696"/>
                    <a:pt x="1528" y="1493"/>
                  </a:cubicBezTo>
                  <a:cubicBezTo>
                    <a:pt x="1658" y="1364"/>
                    <a:pt x="1804" y="1253"/>
                    <a:pt x="1949" y="1142"/>
                  </a:cubicBezTo>
                  <a:cubicBezTo>
                    <a:pt x="2240" y="920"/>
                    <a:pt x="2562" y="755"/>
                    <a:pt x="2910" y="652"/>
                  </a:cubicBezTo>
                  <a:cubicBezTo>
                    <a:pt x="3145" y="582"/>
                    <a:pt x="3390" y="542"/>
                    <a:pt x="3634" y="505"/>
                  </a:cubicBezTo>
                  <a:cubicBezTo>
                    <a:pt x="3756" y="487"/>
                    <a:pt x="3879" y="479"/>
                    <a:pt x="4001" y="479"/>
                  </a:cubicBezTo>
                  <a:cubicBezTo>
                    <a:pt x="4223" y="479"/>
                    <a:pt x="4444" y="505"/>
                    <a:pt x="4663" y="548"/>
                  </a:cubicBezTo>
                  <a:cubicBezTo>
                    <a:pt x="4951" y="604"/>
                    <a:pt x="5226" y="704"/>
                    <a:pt x="5494" y="827"/>
                  </a:cubicBezTo>
                  <a:cubicBezTo>
                    <a:pt x="5525" y="842"/>
                    <a:pt x="5558" y="848"/>
                    <a:pt x="5590" y="848"/>
                  </a:cubicBezTo>
                  <a:cubicBezTo>
                    <a:pt x="5677" y="848"/>
                    <a:pt x="5761" y="798"/>
                    <a:pt x="5804" y="715"/>
                  </a:cubicBezTo>
                  <a:cubicBezTo>
                    <a:pt x="5860" y="607"/>
                    <a:pt x="5810" y="450"/>
                    <a:pt x="5700" y="392"/>
                  </a:cubicBezTo>
                  <a:cubicBezTo>
                    <a:pt x="5660" y="374"/>
                    <a:pt x="5620" y="359"/>
                    <a:pt x="5579" y="340"/>
                  </a:cubicBezTo>
                  <a:cubicBezTo>
                    <a:pt x="5111" y="123"/>
                    <a:pt x="4614" y="22"/>
                    <a:pt x="4101" y="2"/>
                  </a:cubicBezTo>
                  <a:cubicBezTo>
                    <a:pt x="4074" y="1"/>
                    <a:pt x="4048" y="0"/>
                    <a:pt x="4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5037236" y="2984554"/>
              <a:ext cx="82773" cy="82266"/>
            </a:xfrm>
            <a:custGeom>
              <a:avLst/>
              <a:gdLst/>
              <a:ahLst/>
              <a:cxnLst/>
              <a:rect l="l" t="t" r="r" b="b"/>
              <a:pathLst>
                <a:path w="2779" h="2762" extrusionOk="0">
                  <a:moveTo>
                    <a:pt x="1400" y="900"/>
                  </a:moveTo>
                  <a:cubicBezTo>
                    <a:pt x="1634" y="900"/>
                    <a:pt x="1868" y="1119"/>
                    <a:pt x="1851" y="1371"/>
                  </a:cubicBezTo>
                  <a:cubicBezTo>
                    <a:pt x="1868" y="1634"/>
                    <a:pt x="1641" y="1851"/>
                    <a:pt x="1395" y="1851"/>
                  </a:cubicBezTo>
                  <a:cubicBezTo>
                    <a:pt x="1393" y="1851"/>
                    <a:pt x="1391" y="1851"/>
                    <a:pt x="1390" y="1851"/>
                  </a:cubicBezTo>
                  <a:cubicBezTo>
                    <a:pt x="1124" y="1849"/>
                    <a:pt x="917" y="1636"/>
                    <a:pt x="917" y="1380"/>
                  </a:cubicBezTo>
                  <a:cubicBezTo>
                    <a:pt x="917" y="1109"/>
                    <a:pt x="1123" y="905"/>
                    <a:pt x="1391" y="900"/>
                  </a:cubicBezTo>
                  <a:cubicBezTo>
                    <a:pt x="1394" y="900"/>
                    <a:pt x="1397" y="900"/>
                    <a:pt x="1400" y="900"/>
                  </a:cubicBezTo>
                  <a:close/>
                  <a:moveTo>
                    <a:pt x="1419" y="0"/>
                  </a:moveTo>
                  <a:cubicBezTo>
                    <a:pt x="1255" y="0"/>
                    <a:pt x="1158" y="78"/>
                    <a:pt x="1152" y="215"/>
                  </a:cubicBezTo>
                  <a:cubicBezTo>
                    <a:pt x="1150" y="274"/>
                    <a:pt x="1155" y="336"/>
                    <a:pt x="1150" y="395"/>
                  </a:cubicBezTo>
                  <a:cubicBezTo>
                    <a:pt x="1148" y="418"/>
                    <a:pt x="1130" y="451"/>
                    <a:pt x="1110" y="462"/>
                  </a:cubicBezTo>
                  <a:cubicBezTo>
                    <a:pt x="1029" y="502"/>
                    <a:pt x="983" y="523"/>
                    <a:pt x="945" y="523"/>
                  </a:cubicBezTo>
                  <a:cubicBezTo>
                    <a:pt x="897" y="523"/>
                    <a:pt x="861" y="488"/>
                    <a:pt x="779" y="411"/>
                  </a:cubicBezTo>
                  <a:cubicBezTo>
                    <a:pt x="717" y="353"/>
                    <a:pt x="652" y="324"/>
                    <a:pt x="588" y="324"/>
                  </a:cubicBezTo>
                  <a:cubicBezTo>
                    <a:pt x="526" y="324"/>
                    <a:pt x="465" y="352"/>
                    <a:pt x="411" y="405"/>
                  </a:cubicBezTo>
                  <a:cubicBezTo>
                    <a:pt x="332" y="483"/>
                    <a:pt x="316" y="662"/>
                    <a:pt x="440" y="757"/>
                  </a:cubicBezTo>
                  <a:cubicBezTo>
                    <a:pt x="489" y="794"/>
                    <a:pt x="534" y="841"/>
                    <a:pt x="575" y="878"/>
                  </a:cubicBezTo>
                  <a:cubicBezTo>
                    <a:pt x="562" y="905"/>
                    <a:pt x="555" y="920"/>
                    <a:pt x="552" y="931"/>
                  </a:cubicBezTo>
                  <a:cubicBezTo>
                    <a:pt x="519" y="1075"/>
                    <a:pt x="442" y="1142"/>
                    <a:pt x="309" y="1142"/>
                  </a:cubicBezTo>
                  <a:cubicBezTo>
                    <a:pt x="289" y="1142"/>
                    <a:pt x="267" y="1140"/>
                    <a:pt x="244" y="1137"/>
                  </a:cubicBezTo>
                  <a:cubicBezTo>
                    <a:pt x="236" y="1136"/>
                    <a:pt x="229" y="1136"/>
                    <a:pt x="222" y="1136"/>
                  </a:cubicBezTo>
                  <a:cubicBezTo>
                    <a:pt x="115" y="1136"/>
                    <a:pt x="28" y="1231"/>
                    <a:pt x="16" y="1332"/>
                  </a:cubicBezTo>
                  <a:cubicBezTo>
                    <a:pt x="0" y="1475"/>
                    <a:pt x="55" y="1568"/>
                    <a:pt x="186" y="1601"/>
                  </a:cubicBezTo>
                  <a:cubicBezTo>
                    <a:pt x="257" y="1620"/>
                    <a:pt x="332" y="1613"/>
                    <a:pt x="405" y="1620"/>
                  </a:cubicBezTo>
                  <a:cubicBezTo>
                    <a:pt x="431" y="1622"/>
                    <a:pt x="466" y="1627"/>
                    <a:pt x="476" y="1643"/>
                  </a:cubicBezTo>
                  <a:cubicBezTo>
                    <a:pt x="574" y="1774"/>
                    <a:pt x="561" y="1874"/>
                    <a:pt x="441" y="1993"/>
                  </a:cubicBezTo>
                  <a:cubicBezTo>
                    <a:pt x="427" y="2008"/>
                    <a:pt x="404" y="2019"/>
                    <a:pt x="398" y="2038"/>
                  </a:cubicBezTo>
                  <a:cubicBezTo>
                    <a:pt x="379" y="2096"/>
                    <a:pt x="352" y="2156"/>
                    <a:pt x="354" y="2217"/>
                  </a:cubicBezTo>
                  <a:cubicBezTo>
                    <a:pt x="358" y="2339"/>
                    <a:pt x="466" y="2427"/>
                    <a:pt x="586" y="2427"/>
                  </a:cubicBezTo>
                  <a:cubicBezTo>
                    <a:pt x="652" y="2427"/>
                    <a:pt x="721" y="2400"/>
                    <a:pt x="779" y="2336"/>
                  </a:cubicBezTo>
                  <a:cubicBezTo>
                    <a:pt x="836" y="2273"/>
                    <a:pt x="890" y="2231"/>
                    <a:pt x="957" y="2231"/>
                  </a:cubicBezTo>
                  <a:cubicBezTo>
                    <a:pt x="990" y="2231"/>
                    <a:pt x="1026" y="2241"/>
                    <a:pt x="1068" y="2264"/>
                  </a:cubicBezTo>
                  <a:cubicBezTo>
                    <a:pt x="1124" y="2297"/>
                    <a:pt x="1152" y="2319"/>
                    <a:pt x="1153" y="2387"/>
                  </a:cubicBezTo>
                  <a:cubicBezTo>
                    <a:pt x="1155" y="2473"/>
                    <a:pt x="1161" y="2567"/>
                    <a:pt x="1191" y="2646"/>
                  </a:cubicBezTo>
                  <a:cubicBezTo>
                    <a:pt x="1221" y="2721"/>
                    <a:pt x="1302" y="2761"/>
                    <a:pt x="1387" y="2761"/>
                  </a:cubicBezTo>
                  <a:cubicBezTo>
                    <a:pt x="1411" y="2761"/>
                    <a:pt x="1436" y="2758"/>
                    <a:pt x="1460" y="2751"/>
                  </a:cubicBezTo>
                  <a:cubicBezTo>
                    <a:pt x="1544" y="2725"/>
                    <a:pt x="1635" y="2646"/>
                    <a:pt x="1620" y="2537"/>
                  </a:cubicBezTo>
                  <a:cubicBezTo>
                    <a:pt x="1613" y="2478"/>
                    <a:pt x="1616" y="2416"/>
                    <a:pt x="1620" y="2357"/>
                  </a:cubicBezTo>
                  <a:cubicBezTo>
                    <a:pt x="1622" y="2335"/>
                    <a:pt x="1638" y="2306"/>
                    <a:pt x="1656" y="2297"/>
                  </a:cubicBezTo>
                  <a:cubicBezTo>
                    <a:pt x="1747" y="2250"/>
                    <a:pt x="1796" y="2224"/>
                    <a:pt x="1838" y="2224"/>
                  </a:cubicBezTo>
                  <a:cubicBezTo>
                    <a:pt x="1888" y="2224"/>
                    <a:pt x="1927" y="2263"/>
                    <a:pt x="2012" y="2348"/>
                  </a:cubicBezTo>
                  <a:cubicBezTo>
                    <a:pt x="2072" y="2405"/>
                    <a:pt x="2133" y="2431"/>
                    <a:pt x="2192" y="2431"/>
                  </a:cubicBezTo>
                  <a:cubicBezTo>
                    <a:pt x="2253" y="2431"/>
                    <a:pt x="2312" y="2404"/>
                    <a:pt x="2365" y="2357"/>
                  </a:cubicBezTo>
                  <a:cubicBezTo>
                    <a:pt x="2459" y="2276"/>
                    <a:pt x="2452" y="2104"/>
                    <a:pt x="2354" y="2005"/>
                  </a:cubicBezTo>
                  <a:cubicBezTo>
                    <a:pt x="2305" y="1957"/>
                    <a:pt x="2253" y="1914"/>
                    <a:pt x="2207" y="1872"/>
                  </a:cubicBezTo>
                  <a:cubicBezTo>
                    <a:pt x="2247" y="1779"/>
                    <a:pt x="2282" y="1701"/>
                    <a:pt x="2315" y="1622"/>
                  </a:cubicBezTo>
                  <a:cubicBezTo>
                    <a:pt x="2360" y="1622"/>
                    <a:pt x="2404" y="1622"/>
                    <a:pt x="2448" y="1622"/>
                  </a:cubicBezTo>
                  <a:cubicBezTo>
                    <a:pt x="2470" y="1622"/>
                    <a:pt x="2492" y="1622"/>
                    <a:pt x="2514" y="1622"/>
                  </a:cubicBezTo>
                  <a:cubicBezTo>
                    <a:pt x="2652" y="1619"/>
                    <a:pt x="2779" y="1505"/>
                    <a:pt x="2767" y="1378"/>
                  </a:cubicBezTo>
                  <a:cubicBezTo>
                    <a:pt x="2759" y="1253"/>
                    <a:pt x="2669" y="1135"/>
                    <a:pt x="2526" y="1135"/>
                  </a:cubicBezTo>
                  <a:cubicBezTo>
                    <a:pt x="2520" y="1135"/>
                    <a:pt x="2513" y="1135"/>
                    <a:pt x="2506" y="1136"/>
                  </a:cubicBezTo>
                  <a:cubicBezTo>
                    <a:pt x="2485" y="1137"/>
                    <a:pt x="2463" y="1137"/>
                    <a:pt x="2442" y="1137"/>
                  </a:cubicBezTo>
                  <a:cubicBezTo>
                    <a:pt x="2398" y="1137"/>
                    <a:pt x="2356" y="1136"/>
                    <a:pt x="2318" y="1136"/>
                  </a:cubicBezTo>
                  <a:cubicBezTo>
                    <a:pt x="2282" y="1051"/>
                    <a:pt x="2247" y="973"/>
                    <a:pt x="2211" y="887"/>
                  </a:cubicBezTo>
                  <a:cubicBezTo>
                    <a:pt x="2262" y="836"/>
                    <a:pt x="2315" y="790"/>
                    <a:pt x="2364" y="737"/>
                  </a:cubicBezTo>
                  <a:cubicBezTo>
                    <a:pt x="2443" y="653"/>
                    <a:pt x="2452" y="515"/>
                    <a:pt x="2385" y="418"/>
                  </a:cubicBezTo>
                  <a:cubicBezTo>
                    <a:pt x="2346" y="361"/>
                    <a:pt x="2272" y="325"/>
                    <a:pt x="2196" y="325"/>
                  </a:cubicBezTo>
                  <a:cubicBezTo>
                    <a:pt x="2161" y="325"/>
                    <a:pt x="2125" y="333"/>
                    <a:pt x="2091" y="351"/>
                  </a:cubicBezTo>
                  <a:cubicBezTo>
                    <a:pt x="2025" y="387"/>
                    <a:pt x="1976" y="451"/>
                    <a:pt x="1917" y="500"/>
                  </a:cubicBezTo>
                  <a:cubicBezTo>
                    <a:pt x="1898" y="516"/>
                    <a:pt x="1867" y="532"/>
                    <a:pt x="1845" y="532"/>
                  </a:cubicBezTo>
                  <a:cubicBezTo>
                    <a:pt x="1842" y="532"/>
                    <a:pt x="1839" y="531"/>
                    <a:pt x="1836" y="531"/>
                  </a:cubicBezTo>
                  <a:cubicBezTo>
                    <a:pt x="1619" y="462"/>
                    <a:pt x="1619" y="460"/>
                    <a:pt x="1619" y="230"/>
                  </a:cubicBezTo>
                  <a:lnTo>
                    <a:pt x="1619" y="221"/>
                  </a:lnTo>
                  <a:cubicBezTo>
                    <a:pt x="1619" y="97"/>
                    <a:pt x="1540" y="2"/>
                    <a:pt x="1429" y="0"/>
                  </a:cubicBezTo>
                  <a:cubicBezTo>
                    <a:pt x="1426" y="0"/>
                    <a:pt x="1422" y="0"/>
                    <a:pt x="14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4961910" y="3000638"/>
              <a:ext cx="59868" cy="60106"/>
            </a:xfrm>
            <a:custGeom>
              <a:avLst/>
              <a:gdLst/>
              <a:ahLst/>
              <a:cxnLst/>
              <a:rect l="l" t="t" r="r" b="b"/>
              <a:pathLst>
                <a:path w="2010" h="2018" extrusionOk="0">
                  <a:moveTo>
                    <a:pt x="990" y="773"/>
                  </a:moveTo>
                  <a:cubicBezTo>
                    <a:pt x="993" y="773"/>
                    <a:pt x="997" y="773"/>
                    <a:pt x="1000" y="773"/>
                  </a:cubicBezTo>
                  <a:cubicBezTo>
                    <a:pt x="1121" y="776"/>
                    <a:pt x="1230" y="884"/>
                    <a:pt x="1230" y="1007"/>
                  </a:cubicBezTo>
                  <a:cubicBezTo>
                    <a:pt x="1231" y="1129"/>
                    <a:pt x="1117" y="1242"/>
                    <a:pt x="995" y="1242"/>
                  </a:cubicBezTo>
                  <a:cubicBezTo>
                    <a:pt x="872" y="1242"/>
                    <a:pt x="757" y="1128"/>
                    <a:pt x="763" y="1007"/>
                  </a:cubicBezTo>
                  <a:cubicBezTo>
                    <a:pt x="768" y="863"/>
                    <a:pt x="873" y="773"/>
                    <a:pt x="990" y="773"/>
                  </a:cubicBezTo>
                  <a:close/>
                  <a:moveTo>
                    <a:pt x="997" y="1"/>
                  </a:moveTo>
                  <a:cubicBezTo>
                    <a:pt x="862" y="1"/>
                    <a:pt x="767" y="99"/>
                    <a:pt x="760" y="228"/>
                  </a:cubicBezTo>
                  <a:cubicBezTo>
                    <a:pt x="758" y="266"/>
                    <a:pt x="735" y="303"/>
                    <a:pt x="721" y="342"/>
                  </a:cubicBezTo>
                  <a:cubicBezTo>
                    <a:pt x="691" y="325"/>
                    <a:pt x="657" y="311"/>
                    <a:pt x="630" y="289"/>
                  </a:cubicBezTo>
                  <a:cubicBezTo>
                    <a:pt x="577" y="248"/>
                    <a:pt x="521" y="227"/>
                    <a:pt x="461" y="227"/>
                  </a:cubicBezTo>
                  <a:cubicBezTo>
                    <a:pt x="426" y="227"/>
                    <a:pt x="391" y="234"/>
                    <a:pt x="355" y="249"/>
                  </a:cubicBezTo>
                  <a:cubicBezTo>
                    <a:pt x="263" y="285"/>
                    <a:pt x="198" y="396"/>
                    <a:pt x="224" y="497"/>
                  </a:cubicBezTo>
                  <a:cubicBezTo>
                    <a:pt x="241" y="570"/>
                    <a:pt x="294" y="635"/>
                    <a:pt x="338" y="714"/>
                  </a:cubicBezTo>
                  <a:cubicBezTo>
                    <a:pt x="335" y="720"/>
                    <a:pt x="326" y="746"/>
                    <a:pt x="317" y="772"/>
                  </a:cubicBezTo>
                  <a:lnTo>
                    <a:pt x="225" y="772"/>
                  </a:lnTo>
                  <a:cubicBezTo>
                    <a:pt x="90" y="775"/>
                    <a:pt x="3" y="858"/>
                    <a:pt x="2" y="992"/>
                  </a:cubicBezTo>
                  <a:cubicBezTo>
                    <a:pt x="0" y="1159"/>
                    <a:pt x="80" y="1237"/>
                    <a:pt x="251" y="1243"/>
                  </a:cubicBezTo>
                  <a:cubicBezTo>
                    <a:pt x="280" y="1244"/>
                    <a:pt x="316" y="1260"/>
                    <a:pt x="335" y="1282"/>
                  </a:cubicBezTo>
                  <a:cubicBezTo>
                    <a:pt x="345" y="1291"/>
                    <a:pt x="325" y="1332"/>
                    <a:pt x="310" y="1354"/>
                  </a:cubicBezTo>
                  <a:cubicBezTo>
                    <a:pt x="289" y="1389"/>
                    <a:pt x="253" y="1416"/>
                    <a:pt x="238" y="1452"/>
                  </a:cubicBezTo>
                  <a:cubicBezTo>
                    <a:pt x="193" y="1561"/>
                    <a:pt x="231" y="1694"/>
                    <a:pt x="326" y="1749"/>
                  </a:cubicBezTo>
                  <a:cubicBezTo>
                    <a:pt x="365" y="1771"/>
                    <a:pt x="413" y="1785"/>
                    <a:pt x="462" y="1785"/>
                  </a:cubicBezTo>
                  <a:cubicBezTo>
                    <a:pt x="523" y="1785"/>
                    <a:pt x="587" y="1764"/>
                    <a:pt x="642" y="1714"/>
                  </a:cubicBezTo>
                  <a:cubicBezTo>
                    <a:pt x="669" y="1690"/>
                    <a:pt x="712" y="1678"/>
                    <a:pt x="757" y="1658"/>
                  </a:cubicBezTo>
                  <a:cubicBezTo>
                    <a:pt x="771" y="1915"/>
                    <a:pt x="840" y="2011"/>
                    <a:pt x="993" y="2017"/>
                  </a:cubicBezTo>
                  <a:cubicBezTo>
                    <a:pt x="997" y="2017"/>
                    <a:pt x="1000" y="2017"/>
                    <a:pt x="1004" y="2017"/>
                  </a:cubicBezTo>
                  <a:cubicBezTo>
                    <a:pt x="1141" y="2017"/>
                    <a:pt x="1219" y="1904"/>
                    <a:pt x="1238" y="1657"/>
                  </a:cubicBezTo>
                  <a:cubicBezTo>
                    <a:pt x="1283" y="1680"/>
                    <a:pt x="1325" y="1693"/>
                    <a:pt x="1354" y="1717"/>
                  </a:cubicBezTo>
                  <a:cubicBezTo>
                    <a:pt x="1408" y="1765"/>
                    <a:pt x="1469" y="1787"/>
                    <a:pt x="1528" y="1787"/>
                  </a:cubicBezTo>
                  <a:cubicBezTo>
                    <a:pt x="1627" y="1787"/>
                    <a:pt x="1718" y="1725"/>
                    <a:pt x="1757" y="1612"/>
                  </a:cubicBezTo>
                  <a:cubicBezTo>
                    <a:pt x="1790" y="1511"/>
                    <a:pt x="1750" y="1438"/>
                    <a:pt x="1686" y="1366"/>
                  </a:cubicBezTo>
                  <a:cubicBezTo>
                    <a:pt x="1669" y="1344"/>
                    <a:pt x="1646" y="1299"/>
                    <a:pt x="1656" y="1286"/>
                  </a:cubicBezTo>
                  <a:cubicBezTo>
                    <a:pt x="1671" y="1265"/>
                    <a:pt x="1708" y="1253"/>
                    <a:pt x="1738" y="1244"/>
                  </a:cubicBezTo>
                  <a:cubicBezTo>
                    <a:pt x="1780" y="1233"/>
                    <a:pt x="1831" y="1240"/>
                    <a:pt x="1867" y="1221"/>
                  </a:cubicBezTo>
                  <a:cubicBezTo>
                    <a:pt x="1962" y="1170"/>
                    <a:pt x="2009" y="1047"/>
                    <a:pt x="1983" y="948"/>
                  </a:cubicBezTo>
                  <a:cubicBezTo>
                    <a:pt x="1957" y="841"/>
                    <a:pt x="1868" y="779"/>
                    <a:pt x="1745" y="773"/>
                  </a:cubicBezTo>
                  <a:cubicBezTo>
                    <a:pt x="1715" y="772"/>
                    <a:pt x="1686" y="753"/>
                    <a:pt x="1656" y="742"/>
                  </a:cubicBezTo>
                  <a:cubicBezTo>
                    <a:pt x="1669" y="708"/>
                    <a:pt x="1672" y="671"/>
                    <a:pt x="1694" y="648"/>
                  </a:cubicBezTo>
                  <a:cubicBezTo>
                    <a:pt x="1751" y="582"/>
                    <a:pt x="1787" y="510"/>
                    <a:pt x="1764" y="420"/>
                  </a:cubicBezTo>
                  <a:cubicBezTo>
                    <a:pt x="1731" y="297"/>
                    <a:pt x="1636" y="228"/>
                    <a:pt x="1532" y="228"/>
                  </a:cubicBezTo>
                  <a:cubicBezTo>
                    <a:pt x="1469" y="228"/>
                    <a:pt x="1404" y="253"/>
                    <a:pt x="1346" y="305"/>
                  </a:cubicBezTo>
                  <a:cubicBezTo>
                    <a:pt x="1319" y="331"/>
                    <a:pt x="1277" y="339"/>
                    <a:pt x="1231" y="361"/>
                  </a:cubicBezTo>
                  <a:lnTo>
                    <a:pt x="1231" y="227"/>
                  </a:lnTo>
                  <a:cubicBezTo>
                    <a:pt x="1234" y="89"/>
                    <a:pt x="1106" y="4"/>
                    <a:pt x="1003" y="1"/>
                  </a:cubicBezTo>
                  <a:cubicBezTo>
                    <a:pt x="1001" y="1"/>
                    <a:pt x="999" y="1"/>
                    <a:pt x="9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4984815" y="3071377"/>
              <a:ext cx="60821" cy="60136"/>
            </a:xfrm>
            <a:custGeom>
              <a:avLst/>
              <a:gdLst/>
              <a:ahLst/>
              <a:cxnLst/>
              <a:rect l="l" t="t" r="r" b="b"/>
              <a:pathLst>
                <a:path w="2042" h="2019" extrusionOk="0">
                  <a:moveTo>
                    <a:pt x="1018" y="775"/>
                  </a:moveTo>
                  <a:cubicBezTo>
                    <a:pt x="1145" y="775"/>
                    <a:pt x="1255" y="886"/>
                    <a:pt x="1253" y="1011"/>
                  </a:cubicBezTo>
                  <a:cubicBezTo>
                    <a:pt x="1250" y="1133"/>
                    <a:pt x="1142" y="1243"/>
                    <a:pt x="1026" y="1243"/>
                  </a:cubicBezTo>
                  <a:cubicBezTo>
                    <a:pt x="1026" y="1243"/>
                    <a:pt x="1025" y="1243"/>
                    <a:pt x="1024" y="1243"/>
                  </a:cubicBezTo>
                  <a:cubicBezTo>
                    <a:pt x="896" y="1241"/>
                    <a:pt x="786" y="1135"/>
                    <a:pt x="785" y="1011"/>
                  </a:cubicBezTo>
                  <a:cubicBezTo>
                    <a:pt x="782" y="886"/>
                    <a:pt x="893" y="775"/>
                    <a:pt x="1018" y="775"/>
                  </a:cubicBezTo>
                  <a:close/>
                  <a:moveTo>
                    <a:pt x="1023" y="1"/>
                  </a:moveTo>
                  <a:cubicBezTo>
                    <a:pt x="860" y="1"/>
                    <a:pt x="796" y="88"/>
                    <a:pt x="778" y="360"/>
                  </a:cubicBezTo>
                  <a:cubicBezTo>
                    <a:pt x="736" y="339"/>
                    <a:pt x="694" y="329"/>
                    <a:pt x="667" y="306"/>
                  </a:cubicBezTo>
                  <a:cubicBezTo>
                    <a:pt x="612" y="257"/>
                    <a:pt x="543" y="232"/>
                    <a:pt x="477" y="232"/>
                  </a:cubicBezTo>
                  <a:cubicBezTo>
                    <a:pt x="416" y="232"/>
                    <a:pt x="357" y="253"/>
                    <a:pt x="314" y="298"/>
                  </a:cubicBezTo>
                  <a:cubicBezTo>
                    <a:pt x="217" y="397"/>
                    <a:pt x="218" y="535"/>
                    <a:pt x="311" y="641"/>
                  </a:cubicBezTo>
                  <a:cubicBezTo>
                    <a:pt x="334" y="666"/>
                    <a:pt x="341" y="707"/>
                    <a:pt x="357" y="741"/>
                  </a:cubicBezTo>
                  <a:cubicBezTo>
                    <a:pt x="321" y="752"/>
                    <a:pt x="288" y="766"/>
                    <a:pt x="252" y="775"/>
                  </a:cubicBezTo>
                  <a:cubicBezTo>
                    <a:pt x="216" y="785"/>
                    <a:pt x="172" y="782"/>
                    <a:pt x="141" y="801"/>
                  </a:cubicBezTo>
                  <a:cubicBezTo>
                    <a:pt x="44" y="854"/>
                    <a:pt x="1" y="972"/>
                    <a:pt x="28" y="1083"/>
                  </a:cubicBezTo>
                  <a:cubicBezTo>
                    <a:pt x="50" y="1168"/>
                    <a:pt x="161" y="1240"/>
                    <a:pt x="267" y="1244"/>
                  </a:cubicBezTo>
                  <a:cubicBezTo>
                    <a:pt x="298" y="1247"/>
                    <a:pt x="341" y="1260"/>
                    <a:pt x="352" y="1279"/>
                  </a:cubicBezTo>
                  <a:cubicBezTo>
                    <a:pt x="361" y="1299"/>
                    <a:pt x="342" y="1344"/>
                    <a:pt x="324" y="1365"/>
                  </a:cubicBezTo>
                  <a:cubicBezTo>
                    <a:pt x="220" y="1479"/>
                    <a:pt x="211" y="1618"/>
                    <a:pt x="306" y="1716"/>
                  </a:cubicBezTo>
                  <a:cubicBezTo>
                    <a:pt x="353" y="1763"/>
                    <a:pt x="414" y="1786"/>
                    <a:pt x="478" y="1786"/>
                  </a:cubicBezTo>
                  <a:cubicBezTo>
                    <a:pt x="543" y="1786"/>
                    <a:pt x="611" y="1761"/>
                    <a:pt x="667" y="1711"/>
                  </a:cubicBezTo>
                  <a:cubicBezTo>
                    <a:pt x="694" y="1688"/>
                    <a:pt x="734" y="1680"/>
                    <a:pt x="778" y="1661"/>
                  </a:cubicBezTo>
                  <a:cubicBezTo>
                    <a:pt x="793" y="1914"/>
                    <a:pt x="869" y="2018"/>
                    <a:pt x="1014" y="2018"/>
                  </a:cubicBezTo>
                  <a:cubicBezTo>
                    <a:pt x="1016" y="2018"/>
                    <a:pt x="1018" y="2018"/>
                    <a:pt x="1020" y="2018"/>
                  </a:cubicBezTo>
                  <a:cubicBezTo>
                    <a:pt x="1174" y="2014"/>
                    <a:pt x="1242" y="1917"/>
                    <a:pt x="1256" y="1665"/>
                  </a:cubicBezTo>
                  <a:cubicBezTo>
                    <a:pt x="1294" y="1680"/>
                    <a:pt x="1334" y="1682"/>
                    <a:pt x="1357" y="1704"/>
                  </a:cubicBezTo>
                  <a:cubicBezTo>
                    <a:pt x="1418" y="1759"/>
                    <a:pt x="1489" y="1787"/>
                    <a:pt x="1557" y="1787"/>
                  </a:cubicBezTo>
                  <a:cubicBezTo>
                    <a:pt x="1618" y="1787"/>
                    <a:pt x="1677" y="1764"/>
                    <a:pt x="1724" y="1717"/>
                  </a:cubicBezTo>
                  <a:cubicBezTo>
                    <a:pt x="1822" y="1619"/>
                    <a:pt x="1812" y="1481"/>
                    <a:pt x="1704" y="1363"/>
                  </a:cubicBezTo>
                  <a:cubicBezTo>
                    <a:pt x="1687" y="1342"/>
                    <a:pt x="1671" y="1302"/>
                    <a:pt x="1680" y="1283"/>
                  </a:cubicBezTo>
                  <a:cubicBezTo>
                    <a:pt x="1688" y="1262"/>
                    <a:pt x="1729" y="1253"/>
                    <a:pt x="1755" y="1243"/>
                  </a:cubicBezTo>
                  <a:cubicBezTo>
                    <a:pt x="1807" y="1227"/>
                    <a:pt x="1870" y="1229"/>
                    <a:pt x="1912" y="1200"/>
                  </a:cubicBezTo>
                  <a:cubicBezTo>
                    <a:pt x="2007" y="1133"/>
                    <a:pt x="2041" y="1018"/>
                    <a:pt x="2004" y="924"/>
                  </a:cubicBezTo>
                  <a:cubicBezTo>
                    <a:pt x="1976" y="856"/>
                    <a:pt x="1902" y="770"/>
                    <a:pt x="1789" y="770"/>
                  </a:cubicBezTo>
                  <a:cubicBezTo>
                    <a:pt x="1780" y="770"/>
                    <a:pt x="1770" y="770"/>
                    <a:pt x="1760" y="772"/>
                  </a:cubicBezTo>
                  <a:cubicBezTo>
                    <a:pt x="1759" y="772"/>
                    <a:pt x="1757" y="772"/>
                    <a:pt x="1755" y="772"/>
                  </a:cubicBezTo>
                  <a:cubicBezTo>
                    <a:pt x="1728" y="772"/>
                    <a:pt x="1692" y="752"/>
                    <a:pt x="1678" y="731"/>
                  </a:cubicBezTo>
                  <a:cubicBezTo>
                    <a:pt x="1668" y="717"/>
                    <a:pt x="1690" y="674"/>
                    <a:pt x="1709" y="652"/>
                  </a:cubicBezTo>
                  <a:cubicBezTo>
                    <a:pt x="1820" y="532"/>
                    <a:pt x="1824" y="400"/>
                    <a:pt x="1716" y="292"/>
                  </a:cubicBezTo>
                  <a:cubicBezTo>
                    <a:pt x="1674" y="250"/>
                    <a:pt x="1618" y="230"/>
                    <a:pt x="1560" y="230"/>
                  </a:cubicBezTo>
                  <a:cubicBezTo>
                    <a:pt x="1493" y="230"/>
                    <a:pt x="1421" y="257"/>
                    <a:pt x="1363" y="309"/>
                  </a:cubicBezTo>
                  <a:cubicBezTo>
                    <a:pt x="1337" y="332"/>
                    <a:pt x="1296" y="338"/>
                    <a:pt x="1255" y="354"/>
                  </a:cubicBezTo>
                  <a:cubicBezTo>
                    <a:pt x="1243" y="102"/>
                    <a:pt x="1174" y="2"/>
                    <a:pt x="1027" y="1"/>
                  </a:cubicBezTo>
                  <a:cubicBezTo>
                    <a:pt x="1026" y="1"/>
                    <a:pt x="1024" y="1"/>
                    <a:pt x="10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8"/>
            <p:cNvSpPr/>
            <p:nvPr/>
          </p:nvSpPr>
          <p:spPr>
            <a:xfrm>
              <a:off x="4881818" y="3039269"/>
              <a:ext cx="24930" cy="58796"/>
            </a:xfrm>
            <a:custGeom>
              <a:avLst/>
              <a:gdLst/>
              <a:ahLst/>
              <a:cxnLst/>
              <a:rect l="l" t="t" r="r" b="b"/>
              <a:pathLst>
                <a:path w="837" h="1974" extrusionOk="0">
                  <a:moveTo>
                    <a:pt x="274" y="0"/>
                  </a:moveTo>
                  <a:cubicBezTo>
                    <a:pt x="228" y="0"/>
                    <a:pt x="181" y="14"/>
                    <a:pt x="136" y="43"/>
                  </a:cubicBezTo>
                  <a:cubicBezTo>
                    <a:pt x="28" y="109"/>
                    <a:pt x="0" y="270"/>
                    <a:pt x="71" y="381"/>
                  </a:cubicBezTo>
                  <a:cubicBezTo>
                    <a:pt x="260" y="682"/>
                    <a:pt x="356" y="1010"/>
                    <a:pt x="352" y="1368"/>
                  </a:cubicBezTo>
                  <a:cubicBezTo>
                    <a:pt x="349" y="1491"/>
                    <a:pt x="355" y="1615"/>
                    <a:pt x="349" y="1737"/>
                  </a:cubicBezTo>
                  <a:cubicBezTo>
                    <a:pt x="346" y="1835"/>
                    <a:pt x="388" y="1917"/>
                    <a:pt x="464" y="1951"/>
                  </a:cubicBezTo>
                  <a:cubicBezTo>
                    <a:pt x="502" y="1966"/>
                    <a:pt x="547" y="1973"/>
                    <a:pt x="593" y="1973"/>
                  </a:cubicBezTo>
                  <a:cubicBezTo>
                    <a:pt x="631" y="1973"/>
                    <a:pt x="669" y="1968"/>
                    <a:pt x="702" y="1959"/>
                  </a:cubicBezTo>
                  <a:cubicBezTo>
                    <a:pt x="781" y="1938"/>
                    <a:pt x="825" y="1864"/>
                    <a:pt x="820" y="1770"/>
                  </a:cubicBezTo>
                  <a:cubicBezTo>
                    <a:pt x="814" y="1665"/>
                    <a:pt x="817" y="1561"/>
                    <a:pt x="817" y="1455"/>
                  </a:cubicBezTo>
                  <a:cubicBezTo>
                    <a:pt x="825" y="1455"/>
                    <a:pt x="830" y="1455"/>
                    <a:pt x="836" y="1453"/>
                  </a:cubicBezTo>
                  <a:cubicBezTo>
                    <a:pt x="820" y="1267"/>
                    <a:pt x="813" y="1080"/>
                    <a:pt x="781" y="897"/>
                  </a:cubicBezTo>
                  <a:cubicBezTo>
                    <a:pt x="738" y="616"/>
                    <a:pt x="629" y="357"/>
                    <a:pt x="473" y="119"/>
                  </a:cubicBezTo>
                  <a:cubicBezTo>
                    <a:pt x="422" y="40"/>
                    <a:pt x="350" y="0"/>
                    <a:pt x="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8"/>
            <p:cNvSpPr/>
            <p:nvPr/>
          </p:nvSpPr>
          <p:spPr>
            <a:xfrm>
              <a:off x="4997473" y="3182326"/>
              <a:ext cx="13999" cy="48252"/>
            </a:xfrm>
            <a:custGeom>
              <a:avLst/>
              <a:gdLst/>
              <a:ahLst/>
              <a:cxnLst/>
              <a:rect l="l" t="t" r="r" b="b"/>
              <a:pathLst>
                <a:path w="470" h="1620" extrusionOk="0">
                  <a:moveTo>
                    <a:pt x="203" y="1"/>
                  </a:moveTo>
                  <a:cubicBezTo>
                    <a:pt x="198" y="1"/>
                    <a:pt x="193" y="1"/>
                    <a:pt x="188" y="1"/>
                  </a:cubicBezTo>
                  <a:cubicBezTo>
                    <a:pt x="76" y="4"/>
                    <a:pt x="1" y="95"/>
                    <a:pt x="1" y="221"/>
                  </a:cubicBezTo>
                  <a:lnTo>
                    <a:pt x="1" y="1381"/>
                  </a:lnTo>
                  <a:cubicBezTo>
                    <a:pt x="1" y="1536"/>
                    <a:pt x="74" y="1619"/>
                    <a:pt x="210" y="1619"/>
                  </a:cubicBezTo>
                  <a:cubicBezTo>
                    <a:pt x="379" y="1619"/>
                    <a:pt x="468" y="1537"/>
                    <a:pt x="469" y="1377"/>
                  </a:cubicBezTo>
                  <a:lnTo>
                    <a:pt x="469" y="811"/>
                  </a:lnTo>
                  <a:cubicBezTo>
                    <a:pt x="468" y="615"/>
                    <a:pt x="469" y="417"/>
                    <a:pt x="468" y="219"/>
                  </a:cubicBezTo>
                  <a:cubicBezTo>
                    <a:pt x="465" y="76"/>
                    <a:pt x="372" y="1"/>
                    <a:pt x="2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8"/>
            <p:cNvSpPr/>
            <p:nvPr/>
          </p:nvSpPr>
          <p:spPr>
            <a:xfrm>
              <a:off x="5021301" y="2970078"/>
              <a:ext cx="20045" cy="23679"/>
            </a:xfrm>
            <a:custGeom>
              <a:avLst/>
              <a:gdLst/>
              <a:ahLst/>
              <a:cxnLst/>
              <a:rect l="l" t="t" r="r" b="b"/>
              <a:pathLst>
                <a:path w="673" h="795" extrusionOk="0">
                  <a:moveTo>
                    <a:pt x="374" y="1"/>
                  </a:moveTo>
                  <a:cubicBezTo>
                    <a:pt x="292" y="1"/>
                    <a:pt x="229" y="45"/>
                    <a:pt x="191" y="125"/>
                  </a:cubicBezTo>
                  <a:cubicBezTo>
                    <a:pt x="138" y="240"/>
                    <a:pt x="87" y="361"/>
                    <a:pt x="44" y="479"/>
                  </a:cubicBezTo>
                  <a:cubicBezTo>
                    <a:pt x="1" y="599"/>
                    <a:pt x="58" y="734"/>
                    <a:pt x="162" y="775"/>
                  </a:cubicBezTo>
                  <a:cubicBezTo>
                    <a:pt x="195" y="787"/>
                    <a:pt x="231" y="794"/>
                    <a:pt x="267" y="794"/>
                  </a:cubicBezTo>
                  <a:cubicBezTo>
                    <a:pt x="355" y="794"/>
                    <a:pt x="443" y="754"/>
                    <a:pt x="482" y="659"/>
                  </a:cubicBezTo>
                  <a:cubicBezTo>
                    <a:pt x="527" y="547"/>
                    <a:pt x="593" y="440"/>
                    <a:pt x="629" y="324"/>
                  </a:cubicBezTo>
                  <a:cubicBezTo>
                    <a:pt x="673" y="178"/>
                    <a:pt x="621" y="2"/>
                    <a:pt x="413" y="2"/>
                  </a:cubicBezTo>
                  <a:cubicBezTo>
                    <a:pt x="408" y="2"/>
                    <a:pt x="404" y="2"/>
                    <a:pt x="400" y="2"/>
                  </a:cubicBezTo>
                  <a:cubicBezTo>
                    <a:pt x="391" y="1"/>
                    <a:pt x="382" y="1"/>
                    <a:pt x="3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8"/>
            <p:cNvSpPr/>
            <p:nvPr/>
          </p:nvSpPr>
          <p:spPr>
            <a:xfrm>
              <a:off x="5053767" y="3114804"/>
              <a:ext cx="15905" cy="24811"/>
            </a:xfrm>
            <a:custGeom>
              <a:avLst/>
              <a:gdLst/>
              <a:ahLst/>
              <a:cxnLst/>
              <a:rect l="l" t="t" r="r" b="b"/>
              <a:pathLst>
                <a:path w="534" h="833" extrusionOk="0">
                  <a:moveTo>
                    <a:pt x="287" y="0"/>
                  </a:moveTo>
                  <a:cubicBezTo>
                    <a:pt x="196" y="0"/>
                    <a:pt x="80" y="79"/>
                    <a:pt x="59" y="171"/>
                  </a:cubicBezTo>
                  <a:cubicBezTo>
                    <a:pt x="31" y="302"/>
                    <a:pt x="15" y="438"/>
                    <a:pt x="0" y="529"/>
                  </a:cubicBezTo>
                  <a:cubicBezTo>
                    <a:pt x="0" y="699"/>
                    <a:pt x="78" y="812"/>
                    <a:pt x="173" y="828"/>
                  </a:cubicBezTo>
                  <a:cubicBezTo>
                    <a:pt x="190" y="831"/>
                    <a:pt x="207" y="832"/>
                    <a:pt x="223" y="832"/>
                  </a:cubicBezTo>
                  <a:cubicBezTo>
                    <a:pt x="335" y="832"/>
                    <a:pt x="436" y="769"/>
                    <a:pt x="461" y="663"/>
                  </a:cubicBezTo>
                  <a:cubicBezTo>
                    <a:pt x="495" y="526"/>
                    <a:pt x="509" y="383"/>
                    <a:pt x="523" y="243"/>
                  </a:cubicBezTo>
                  <a:cubicBezTo>
                    <a:pt x="533" y="129"/>
                    <a:pt x="464" y="27"/>
                    <a:pt x="304" y="1"/>
                  </a:cubicBezTo>
                  <a:cubicBezTo>
                    <a:pt x="299" y="0"/>
                    <a:pt x="293" y="0"/>
                    <a:pt x="2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8"/>
            <p:cNvSpPr/>
            <p:nvPr/>
          </p:nvSpPr>
          <p:spPr>
            <a:xfrm>
              <a:off x="5056954" y="3080968"/>
              <a:ext cx="24424" cy="16799"/>
            </a:xfrm>
            <a:custGeom>
              <a:avLst/>
              <a:gdLst/>
              <a:ahLst/>
              <a:cxnLst/>
              <a:rect l="l" t="t" r="r" b="b"/>
              <a:pathLst>
                <a:path w="820" h="564" extrusionOk="0">
                  <a:moveTo>
                    <a:pt x="255" y="1"/>
                  </a:moveTo>
                  <a:cubicBezTo>
                    <a:pt x="132" y="1"/>
                    <a:pt x="1" y="80"/>
                    <a:pt x="20" y="246"/>
                  </a:cubicBezTo>
                  <a:cubicBezTo>
                    <a:pt x="20" y="376"/>
                    <a:pt x="59" y="434"/>
                    <a:pt x="187" y="471"/>
                  </a:cubicBezTo>
                  <a:cubicBezTo>
                    <a:pt x="292" y="503"/>
                    <a:pt x="399" y="535"/>
                    <a:pt x="507" y="558"/>
                  </a:cubicBezTo>
                  <a:cubicBezTo>
                    <a:pt x="523" y="562"/>
                    <a:pt x="539" y="563"/>
                    <a:pt x="556" y="563"/>
                  </a:cubicBezTo>
                  <a:cubicBezTo>
                    <a:pt x="662" y="563"/>
                    <a:pt x="768" y="486"/>
                    <a:pt x="790" y="385"/>
                  </a:cubicBezTo>
                  <a:cubicBezTo>
                    <a:pt x="820" y="254"/>
                    <a:pt x="754" y="114"/>
                    <a:pt x="630" y="89"/>
                  </a:cubicBezTo>
                  <a:cubicBezTo>
                    <a:pt x="527" y="69"/>
                    <a:pt x="426" y="38"/>
                    <a:pt x="326" y="10"/>
                  </a:cubicBezTo>
                  <a:cubicBezTo>
                    <a:pt x="303" y="4"/>
                    <a:pt x="279"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8"/>
            <p:cNvSpPr/>
            <p:nvPr/>
          </p:nvSpPr>
          <p:spPr>
            <a:xfrm>
              <a:off x="5093589" y="3069828"/>
              <a:ext cx="23292" cy="20343"/>
            </a:xfrm>
            <a:custGeom>
              <a:avLst/>
              <a:gdLst/>
              <a:ahLst/>
              <a:cxnLst/>
              <a:rect l="l" t="t" r="r" b="b"/>
              <a:pathLst>
                <a:path w="782" h="683" extrusionOk="0">
                  <a:moveTo>
                    <a:pt x="532" y="1"/>
                  </a:moveTo>
                  <a:cubicBezTo>
                    <a:pt x="506" y="1"/>
                    <a:pt x="481" y="6"/>
                    <a:pt x="457" y="17"/>
                  </a:cubicBezTo>
                  <a:cubicBezTo>
                    <a:pt x="303" y="87"/>
                    <a:pt x="171" y="197"/>
                    <a:pt x="88" y="344"/>
                  </a:cubicBezTo>
                  <a:cubicBezTo>
                    <a:pt x="1" y="500"/>
                    <a:pt x="125" y="682"/>
                    <a:pt x="331" y="682"/>
                  </a:cubicBezTo>
                  <a:cubicBezTo>
                    <a:pt x="332" y="682"/>
                    <a:pt x="333" y="682"/>
                    <a:pt x="333" y="682"/>
                  </a:cubicBezTo>
                  <a:cubicBezTo>
                    <a:pt x="349" y="678"/>
                    <a:pt x="397" y="671"/>
                    <a:pt x="429" y="645"/>
                  </a:cubicBezTo>
                  <a:cubicBezTo>
                    <a:pt x="531" y="559"/>
                    <a:pt x="632" y="471"/>
                    <a:pt x="724" y="376"/>
                  </a:cubicBezTo>
                  <a:cubicBezTo>
                    <a:pt x="782" y="315"/>
                    <a:pt x="772" y="171"/>
                    <a:pt x="720" y="105"/>
                  </a:cubicBezTo>
                  <a:cubicBezTo>
                    <a:pt x="674" y="41"/>
                    <a:pt x="602" y="1"/>
                    <a:pt x="5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8"/>
            <p:cNvSpPr/>
            <p:nvPr/>
          </p:nvSpPr>
          <p:spPr>
            <a:xfrm>
              <a:off x="4950800" y="3061072"/>
              <a:ext cx="21296" cy="20254"/>
            </a:xfrm>
            <a:custGeom>
              <a:avLst/>
              <a:gdLst/>
              <a:ahLst/>
              <a:cxnLst/>
              <a:rect l="l" t="t" r="r" b="b"/>
              <a:pathLst>
                <a:path w="715" h="680" extrusionOk="0">
                  <a:moveTo>
                    <a:pt x="323" y="1"/>
                  </a:moveTo>
                  <a:cubicBezTo>
                    <a:pt x="312" y="1"/>
                    <a:pt x="300" y="2"/>
                    <a:pt x="288" y="5"/>
                  </a:cubicBezTo>
                  <a:cubicBezTo>
                    <a:pt x="110" y="5"/>
                    <a:pt x="0" y="138"/>
                    <a:pt x="56" y="290"/>
                  </a:cubicBezTo>
                  <a:cubicBezTo>
                    <a:pt x="92" y="391"/>
                    <a:pt x="169" y="479"/>
                    <a:pt x="229" y="570"/>
                  </a:cubicBezTo>
                  <a:cubicBezTo>
                    <a:pt x="277" y="640"/>
                    <a:pt x="362" y="680"/>
                    <a:pt x="442" y="680"/>
                  </a:cubicBezTo>
                  <a:cubicBezTo>
                    <a:pt x="480" y="680"/>
                    <a:pt x="517" y="671"/>
                    <a:pt x="548" y="651"/>
                  </a:cubicBezTo>
                  <a:cubicBezTo>
                    <a:pt x="646" y="586"/>
                    <a:pt x="715" y="443"/>
                    <a:pt x="631" y="319"/>
                  </a:cubicBezTo>
                  <a:cubicBezTo>
                    <a:pt x="582" y="246"/>
                    <a:pt x="535" y="169"/>
                    <a:pt x="481" y="102"/>
                  </a:cubicBezTo>
                  <a:cubicBezTo>
                    <a:pt x="438" y="47"/>
                    <a:pt x="387"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48"/>
          <p:cNvGrpSpPr/>
          <p:nvPr/>
        </p:nvGrpSpPr>
        <p:grpSpPr>
          <a:xfrm>
            <a:off x="7694486" y="2634960"/>
            <a:ext cx="590700" cy="590700"/>
            <a:chOff x="7694486" y="2632270"/>
            <a:chExt cx="590700" cy="590700"/>
          </a:xfrm>
        </p:grpSpPr>
        <p:sp>
          <p:nvSpPr>
            <p:cNvPr id="619" name="Google Shape;619;p48"/>
            <p:cNvSpPr/>
            <p:nvPr/>
          </p:nvSpPr>
          <p:spPr>
            <a:xfrm>
              <a:off x="7694486" y="263227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20" name="Google Shape;620;p48"/>
            <p:cNvSpPr/>
            <p:nvPr/>
          </p:nvSpPr>
          <p:spPr>
            <a:xfrm>
              <a:off x="7815743" y="2695762"/>
              <a:ext cx="348187" cy="468965"/>
            </a:xfrm>
            <a:custGeom>
              <a:avLst/>
              <a:gdLst/>
              <a:ahLst/>
              <a:cxnLst/>
              <a:rect l="l" t="t" r="r" b="b"/>
              <a:pathLst>
                <a:path w="11690" h="15745" extrusionOk="0">
                  <a:moveTo>
                    <a:pt x="7768" y="4442"/>
                  </a:moveTo>
                  <a:cubicBezTo>
                    <a:pt x="7857" y="4442"/>
                    <a:pt x="7950" y="4522"/>
                    <a:pt x="7961" y="4622"/>
                  </a:cubicBezTo>
                  <a:cubicBezTo>
                    <a:pt x="7961" y="4707"/>
                    <a:pt x="7854" y="4817"/>
                    <a:pt x="7766" y="4821"/>
                  </a:cubicBezTo>
                  <a:cubicBezTo>
                    <a:pt x="7765" y="4821"/>
                    <a:pt x="7764" y="4821"/>
                    <a:pt x="7763" y="4821"/>
                  </a:cubicBezTo>
                  <a:cubicBezTo>
                    <a:pt x="7679" y="4821"/>
                    <a:pt x="7583" y="4720"/>
                    <a:pt x="7582" y="4628"/>
                  </a:cubicBezTo>
                  <a:cubicBezTo>
                    <a:pt x="7581" y="4521"/>
                    <a:pt x="7653" y="4454"/>
                    <a:pt x="7755" y="4442"/>
                  </a:cubicBezTo>
                  <a:cubicBezTo>
                    <a:pt x="7759" y="4442"/>
                    <a:pt x="7764" y="4442"/>
                    <a:pt x="7768" y="4442"/>
                  </a:cubicBezTo>
                  <a:close/>
                  <a:moveTo>
                    <a:pt x="3000" y="5530"/>
                  </a:moveTo>
                  <a:cubicBezTo>
                    <a:pt x="3081" y="5530"/>
                    <a:pt x="3187" y="5634"/>
                    <a:pt x="3191" y="5717"/>
                  </a:cubicBezTo>
                  <a:cubicBezTo>
                    <a:pt x="3192" y="5803"/>
                    <a:pt x="3087" y="5912"/>
                    <a:pt x="2998" y="5918"/>
                  </a:cubicBezTo>
                  <a:cubicBezTo>
                    <a:pt x="2996" y="5918"/>
                    <a:pt x="2993" y="5918"/>
                    <a:pt x="2991" y="5918"/>
                  </a:cubicBezTo>
                  <a:cubicBezTo>
                    <a:pt x="2909" y="5918"/>
                    <a:pt x="2816" y="5820"/>
                    <a:pt x="2812" y="5729"/>
                  </a:cubicBezTo>
                  <a:cubicBezTo>
                    <a:pt x="2811" y="5627"/>
                    <a:pt x="2897" y="5533"/>
                    <a:pt x="2998" y="5530"/>
                  </a:cubicBezTo>
                  <a:cubicBezTo>
                    <a:pt x="2998" y="5530"/>
                    <a:pt x="2999" y="5530"/>
                    <a:pt x="3000" y="5530"/>
                  </a:cubicBezTo>
                  <a:close/>
                  <a:moveTo>
                    <a:pt x="5655" y="6610"/>
                  </a:moveTo>
                  <a:cubicBezTo>
                    <a:pt x="5905" y="6610"/>
                    <a:pt x="6112" y="6784"/>
                    <a:pt x="6125" y="7079"/>
                  </a:cubicBezTo>
                  <a:cubicBezTo>
                    <a:pt x="6116" y="7368"/>
                    <a:pt x="5910" y="7551"/>
                    <a:pt x="5664" y="7552"/>
                  </a:cubicBezTo>
                  <a:cubicBezTo>
                    <a:pt x="5662" y="7552"/>
                    <a:pt x="5660" y="7552"/>
                    <a:pt x="5659" y="7552"/>
                  </a:cubicBezTo>
                  <a:cubicBezTo>
                    <a:pt x="5388" y="7552"/>
                    <a:pt x="5191" y="7336"/>
                    <a:pt x="5194" y="7087"/>
                  </a:cubicBezTo>
                  <a:cubicBezTo>
                    <a:pt x="5194" y="6813"/>
                    <a:pt x="5390" y="6614"/>
                    <a:pt x="5652" y="6610"/>
                  </a:cubicBezTo>
                  <a:cubicBezTo>
                    <a:pt x="5653" y="6610"/>
                    <a:pt x="5654" y="6610"/>
                    <a:pt x="5655" y="6610"/>
                  </a:cubicBezTo>
                  <a:close/>
                  <a:moveTo>
                    <a:pt x="5650" y="6132"/>
                  </a:moveTo>
                  <a:cubicBezTo>
                    <a:pt x="5091" y="6132"/>
                    <a:pt x="4740" y="6617"/>
                    <a:pt x="4716" y="7022"/>
                  </a:cubicBezTo>
                  <a:cubicBezTo>
                    <a:pt x="4681" y="7570"/>
                    <a:pt x="5142" y="8028"/>
                    <a:pt x="5604" y="8028"/>
                  </a:cubicBezTo>
                  <a:cubicBezTo>
                    <a:pt x="5622" y="8028"/>
                    <a:pt x="5641" y="8028"/>
                    <a:pt x="5660" y="8026"/>
                  </a:cubicBezTo>
                  <a:cubicBezTo>
                    <a:pt x="5667" y="8026"/>
                    <a:pt x="5674" y="8026"/>
                    <a:pt x="5681" y="8026"/>
                  </a:cubicBezTo>
                  <a:cubicBezTo>
                    <a:pt x="6218" y="8026"/>
                    <a:pt x="6608" y="7597"/>
                    <a:pt x="6606" y="7084"/>
                  </a:cubicBezTo>
                  <a:cubicBezTo>
                    <a:pt x="6606" y="6566"/>
                    <a:pt x="6246" y="6182"/>
                    <a:pt x="5735" y="6135"/>
                  </a:cubicBezTo>
                  <a:cubicBezTo>
                    <a:pt x="5706" y="6133"/>
                    <a:pt x="5678" y="6132"/>
                    <a:pt x="5650" y="6132"/>
                  </a:cubicBezTo>
                  <a:close/>
                  <a:moveTo>
                    <a:pt x="7019" y="7783"/>
                  </a:moveTo>
                  <a:cubicBezTo>
                    <a:pt x="6975" y="7783"/>
                    <a:pt x="6931" y="7786"/>
                    <a:pt x="6889" y="7793"/>
                  </a:cubicBezTo>
                  <a:cubicBezTo>
                    <a:pt x="6732" y="7817"/>
                    <a:pt x="6690" y="8056"/>
                    <a:pt x="6794" y="8166"/>
                  </a:cubicBezTo>
                  <a:cubicBezTo>
                    <a:pt x="6852" y="8232"/>
                    <a:pt x="6919" y="8242"/>
                    <a:pt x="6989" y="8242"/>
                  </a:cubicBezTo>
                  <a:cubicBezTo>
                    <a:pt x="7011" y="8242"/>
                    <a:pt x="7032" y="8241"/>
                    <a:pt x="7055" y="8241"/>
                  </a:cubicBezTo>
                  <a:lnTo>
                    <a:pt x="7135" y="8241"/>
                  </a:lnTo>
                  <a:cubicBezTo>
                    <a:pt x="7255" y="8241"/>
                    <a:pt x="7334" y="8175"/>
                    <a:pt x="7364" y="8049"/>
                  </a:cubicBezTo>
                  <a:cubicBezTo>
                    <a:pt x="7386" y="7961"/>
                    <a:pt x="7336" y="7830"/>
                    <a:pt x="7243" y="7808"/>
                  </a:cubicBezTo>
                  <a:cubicBezTo>
                    <a:pt x="7172" y="7792"/>
                    <a:pt x="7095" y="7783"/>
                    <a:pt x="7019" y="7783"/>
                  </a:cubicBezTo>
                  <a:close/>
                  <a:moveTo>
                    <a:pt x="5479" y="8693"/>
                  </a:moveTo>
                  <a:cubicBezTo>
                    <a:pt x="5355" y="8693"/>
                    <a:pt x="5268" y="8767"/>
                    <a:pt x="5245" y="8888"/>
                  </a:cubicBezTo>
                  <a:cubicBezTo>
                    <a:pt x="5224" y="8989"/>
                    <a:pt x="5289" y="9107"/>
                    <a:pt x="5400" y="9144"/>
                  </a:cubicBezTo>
                  <a:cubicBezTo>
                    <a:pt x="5455" y="9162"/>
                    <a:pt x="5515" y="9159"/>
                    <a:pt x="5576" y="9166"/>
                  </a:cubicBezTo>
                  <a:lnTo>
                    <a:pt x="5576" y="9160"/>
                  </a:lnTo>
                  <a:cubicBezTo>
                    <a:pt x="5602" y="9160"/>
                    <a:pt x="5627" y="9161"/>
                    <a:pt x="5653" y="9161"/>
                  </a:cubicBezTo>
                  <a:cubicBezTo>
                    <a:pt x="5666" y="9161"/>
                    <a:pt x="5679" y="9161"/>
                    <a:pt x="5693" y="9160"/>
                  </a:cubicBezTo>
                  <a:cubicBezTo>
                    <a:pt x="5785" y="9157"/>
                    <a:pt x="5869" y="9088"/>
                    <a:pt x="5889" y="9000"/>
                  </a:cubicBezTo>
                  <a:cubicBezTo>
                    <a:pt x="5916" y="8889"/>
                    <a:pt x="5879" y="8757"/>
                    <a:pt x="5792" y="8729"/>
                  </a:cubicBezTo>
                  <a:cubicBezTo>
                    <a:pt x="5696" y="8701"/>
                    <a:pt x="5590" y="8698"/>
                    <a:pt x="5490" y="8693"/>
                  </a:cubicBezTo>
                  <a:cubicBezTo>
                    <a:pt x="5486" y="8693"/>
                    <a:pt x="5482" y="8693"/>
                    <a:pt x="5479" y="8693"/>
                  </a:cubicBezTo>
                  <a:close/>
                  <a:moveTo>
                    <a:pt x="2777" y="9160"/>
                  </a:moveTo>
                  <a:cubicBezTo>
                    <a:pt x="2865" y="9160"/>
                    <a:pt x="2956" y="9255"/>
                    <a:pt x="2956" y="9353"/>
                  </a:cubicBezTo>
                  <a:cubicBezTo>
                    <a:pt x="2956" y="9469"/>
                    <a:pt x="2890" y="9536"/>
                    <a:pt x="2777" y="9536"/>
                  </a:cubicBezTo>
                  <a:cubicBezTo>
                    <a:pt x="2662" y="9536"/>
                    <a:pt x="2596" y="9470"/>
                    <a:pt x="2596" y="9356"/>
                  </a:cubicBezTo>
                  <a:cubicBezTo>
                    <a:pt x="2596" y="9255"/>
                    <a:pt x="2681" y="9162"/>
                    <a:pt x="2775" y="9160"/>
                  </a:cubicBezTo>
                  <a:cubicBezTo>
                    <a:pt x="2775" y="9160"/>
                    <a:pt x="2776" y="9160"/>
                    <a:pt x="2777" y="9160"/>
                  </a:cubicBezTo>
                  <a:close/>
                  <a:moveTo>
                    <a:pt x="8998" y="9431"/>
                  </a:moveTo>
                  <a:cubicBezTo>
                    <a:pt x="8999" y="9431"/>
                    <a:pt x="9000" y="9431"/>
                    <a:pt x="9001" y="9431"/>
                  </a:cubicBezTo>
                  <a:cubicBezTo>
                    <a:pt x="9117" y="9431"/>
                    <a:pt x="9186" y="9497"/>
                    <a:pt x="9186" y="9608"/>
                  </a:cubicBezTo>
                  <a:cubicBezTo>
                    <a:pt x="9197" y="9716"/>
                    <a:pt x="9111" y="9787"/>
                    <a:pt x="9000" y="9806"/>
                  </a:cubicBezTo>
                  <a:cubicBezTo>
                    <a:pt x="8996" y="9806"/>
                    <a:pt x="8992" y="9807"/>
                    <a:pt x="8988" y="9807"/>
                  </a:cubicBezTo>
                  <a:cubicBezTo>
                    <a:pt x="8908" y="9807"/>
                    <a:pt x="8826" y="9702"/>
                    <a:pt x="8826" y="9607"/>
                  </a:cubicBezTo>
                  <a:cubicBezTo>
                    <a:pt x="8826" y="9500"/>
                    <a:pt x="8891" y="9431"/>
                    <a:pt x="8998" y="9431"/>
                  </a:cubicBezTo>
                  <a:close/>
                  <a:moveTo>
                    <a:pt x="5975" y="5544"/>
                  </a:moveTo>
                  <a:cubicBezTo>
                    <a:pt x="5998" y="5544"/>
                    <a:pt x="6021" y="5544"/>
                    <a:pt x="6044" y="5545"/>
                  </a:cubicBezTo>
                  <a:cubicBezTo>
                    <a:pt x="7144" y="5575"/>
                    <a:pt x="8144" y="6514"/>
                    <a:pt x="8122" y="7732"/>
                  </a:cubicBezTo>
                  <a:cubicBezTo>
                    <a:pt x="8149" y="8889"/>
                    <a:pt x="7184" y="9915"/>
                    <a:pt x="5972" y="9915"/>
                  </a:cubicBezTo>
                  <a:cubicBezTo>
                    <a:pt x="5946" y="9915"/>
                    <a:pt x="5920" y="9915"/>
                    <a:pt x="5894" y="9914"/>
                  </a:cubicBezTo>
                  <a:cubicBezTo>
                    <a:pt x="4714" y="9871"/>
                    <a:pt x="3792" y="8934"/>
                    <a:pt x="3792" y="7726"/>
                  </a:cubicBezTo>
                  <a:cubicBezTo>
                    <a:pt x="3792" y="6542"/>
                    <a:pt x="4715" y="5544"/>
                    <a:pt x="5975" y="5544"/>
                  </a:cubicBezTo>
                  <a:close/>
                  <a:moveTo>
                    <a:pt x="5806" y="11139"/>
                  </a:moveTo>
                  <a:cubicBezTo>
                    <a:pt x="5809" y="11139"/>
                    <a:pt x="5812" y="11139"/>
                    <a:pt x="5815" y="11139"/>
                  </a:cubicBezTo>
                  <a:cubicBezTo>
                    <a:pt x="5922" y="11143"/>
                    <a:pt x="5998" y="11214"/>
                    <a:pt x="5998" y="11319"/>
                  </a:cubicBezTo>
                  <a:cubicBezTo>
                    <a:pt x="5998" y="11423"/>
                    <a:pt x="5912" y="11518"/>
                    <a:pt x="5817" y="11518"/>
                  </a:cubicBezTo>
                  <a:cubicBezTo>
                    <a:pt x="5817" y="11518"/>
                    <a:pt x="5816" y="11518"/>
                    <a:pt x="5815" y="11518"/>
                  </a:cubicBezTo>
                  <a:cubicBezTo>
                    <a:pt x="5735" y="11515"/>
                    <a:pt x="5613" y="11405"/>
                    <a:pt x="5622" y="11329"/>
                  </a:cubicBezTo>
                  <a:cubicBezTo>
                    <a:pt x="5635" y="11237"/>
                    <a:pt x="5692" y="11139"/>
                    <a:pt x="5806" y="11139"/>
                  </a:cubicBezTo>
                  <a:close/>
                  <a:moveTo>
                    <a:pt x="7776" y="3945"/>
                  </a:moveTo>
                  <a:cubicBezTo>
                    <a:pt x="7735" y="3945"/>
                    <a:pt x="7694" y="3949"/>
                    <a:pt x="7651" y="3956"/>
                  </a:cubicBezTo>
                  <a:cubicBezTo>
                    <a:pt x="7161" y="4043"/>
                    <a:pt x="6949" y="4586"/>
                    <a:pt x="7213" y="4997"/>
                  </a:cubicBezTo>
                  <a:cubicBezTo>
                    <a:pt x="7222" y="5011"/>
                    <a:pt x="7230" y="5040"/>
                    <a:pt x="7223" y="5055"/>
                  </a:cubicBezTo>
                  <a:cubicBezTo>
                    <a:pt x="7183" y="5140"/>
                    <a:pt x="7135" y="5220"/>
                    <a:pt x="7104" y="5282"/>
                  </a:cubicBezTo>
                  <a:cubicBezTo>
                    <a:pt x="6795" y="5199"/>
                    <a:pt x="6500" y="5118"/>
                    <a:pt x="6196" y="5034"/>
                  </a:cubicBezTo>
                  <a:cubicBezTo>
                    <a:pt x="6196" y="4902"/>
                    <a:pt x="6199" y="4751"/>
                    <a:pt x="6196" y="4598"/>
                  </a:cubicBezTo>
                  <a:cubicBezTo>
                    <a:pt x="6191" y="4472"/>
                    <a:pt x="6092" y="4383"/>
                    <a:pt x="5961" y="4383"/>
                  </a:cubicBezTo>
                  <a:cubicBezTo>
                    <a:pt x="5958" y="4383"/>
                    <a:pt x="5955" y="4383"/>
                    <a:pt x="5952" y="4383"/>
                  </a:cubicBezTo>
                  <a:cubicBezTo>
                    <a:pt x="5822" y="4386"/>
                    <a:pt x="5727" y="4480"/>
                    <a:pt x="5727" y="4606"/>
                  </a:cubicBezTo>
                  <a:lnTo>
                    <a:pt x="5727" y="5042"/>
                  </a:lnTo>
                  <a:cubicBezTo>
                    <a:pt x="5456" y="5109"/>
                    <a:pt x="5201" y="5171"/>
                    <a:pt x="4939" y="5236"/>
                  </a:cubicBezTo>
                  <a:cubicBezTo>
                    <a:pt x="4906" y="5174"/>
                    <a:pt x="4866" y="5098"/>
                    <a:pt x="4828" y="5023"/>
                  </a:cubicBezTo>
                  <a:cubicBezTo>
                    <a:pt x="4792" y="4951"/>
                    <a:pt x="4729" y="4915"/>
                    <a:pt x="4651" y="4909"/>
                  </a:cubicBezTo>
                  <a:cubicBezTo>
                    <a:pt x="4643" y="4908"/>
                    <a:pt x="4636" y="4908"/>
                    <a:pt x="4628" y="4908"/>
                  </a:cubicBezTo>
                  <a:cubicBezTo>
                    <a:pt x="4439" y="4908"/>
                    <a:pt x="4344" y="5082"/>
                    <a:pt x="4413" y="5265"/>
                  </a:cubicBezTo>
                  <a:cubicBezTo>
                    <a:pt x="4440" y="5340"/>
                    <a:pt x="4482" y="5408"/>
                    <a:pt x="4518" y="5480"/>
                  </a:cubicBezTo>
                  <a:cubicBezTo>
                    <a:pt x="4407" y="5565"/>
                    <a:pt x="4299" y="5647"/>
                    <a:pt x="4194" y="5730"/>
                  </a:cubicBezTo>
                  <a:cubicBezTo>
                    <a:pt x="4082" y="5817"/>
                    <a:pt x="3972" y="5905"/>
                    <a:pt x="3863" y="5993"/>
                  </a:cubicBezTo>
                  <a:cubicBezTo>
                    <a:pt x="3862" y="5993"/>
                    <a:pt x="3861" y="5993"/>
                    <a:pt x="3860" y="5993"/>
                  </a:cubicBezTo>
                  <a:cubicBezTo>
                    <a:pt x="3836" y="5993"/>
                    <a:pt x="3777" y="5947"/>
                    <a:pt x="3713" y="5912"/>
                  </a:cubicBezTo>
                  <a:cubicBezTo>
                    <a:pt x="3667" y="5888"/>
                    <a:pt x="3654" y="5856"/>
                    <a:pt x="3655" y="5805"/>
                  </a:cubicBezTo>
                  <a:cubicBezTo>
                    <a:pt x="3656" y="5732"/>
                    <a:pt x="3667" y="5654"/>
                    <a:pt x="3649" y="5582"/>
                  </a:cubicBezTo>
                  <a:cubicBezTo>
                    <a:pt x="3580" y="5262"/>
                    <a:pt x="3311" y="5049"/>
                    <a:pt x="2995" y="5049"/>
                  </a:cubicBezTo>
                  <a:cubicBezTo>
                    <a:pt x="2990" y="5049"/>
                    <a:pt x="2984" y="5049"/>
                    <a:pt x="2979" y="5049"/>
                  </a:cubicBezTo>
                  <a:cubicBezTo>
                    <a:pt x="2537" y="5056"/>
                    <a:pt x="2236" y="5481"/>
                    <a:pt x="2351" y="5896"/>
                  </a:cubicBezTo>
                  <a:cubicBezTo>
                    <a:pt x="2438" y="6205"/>
                    <a:pt x="2706" y="6389"/>
                    <a:pt x="2993" y="6389"/>
                  </a:cubicBezTo>
                  <a:cubicBezTo>
                    <a:pt x="3110" y="6389"/>
                    <a:pt x="3230" y="6359"/>
                    <a:pt x="3342" y="6294"/>
                  </a:cubicBezTo>
                  <a:cubicBezTo>
                    <a:pt x="3352" y="6288"/>
                    <a:pt x="3367" y="6285"/>
                    <a:pt x="3380" y="6285"/>
                  </a:cubicBezTo>
                  <a:cubicBezTo>
                    <a:pt x="3392" y="6285"/>
                    <a:pt x="3403" y="6287"/>
                    <a:pt x="3410" y="6292"/>
                  </a:cubicBezTo>
                  <a:cubicBezTo>
                    <a:pt x="3488" y="6339"/>
                    <a:pt x="3561" y="6392"/>
                    <a:pt x="3635" y="6442"/>
                  </a:cubicBezTo>
                  <a:cubicBezTo>
                    <a:pt x="3488" y="6719"/>
                    <a:pt x="3388" y="7006"/>
                    <a:pt x="3342" y="7319"/>
                  </a:cubicBezTo>
                  <a:cubicBezTo>
                    <a:pt x="3321" y="7319"/>
                    <a:pt x="3300" y="7320"/>
                    <a:pt x="3278" y="7320"/>
                  </a:cubicBezTo>
                  <a:cubicBezTo>
                    <a:pt x="3268" y="7320"/>
                    <a:pt x="3257" y="7319"/>
                    <a:pt x="3246" y="7319"/>
                  </a:cubicBezTo>
                  <a:cubicBezTo>
                    <a:pt x="3115" y="7314"/>
                    <a:pt x="2985" y="7304"/>
                    <a:pt x="2854" y="7303"/>
                  </a:cubicBezTo>
                  <a:cubicBezTo>
                    <a:pt x="2853" y="7303"/>
                    <a:pt x="2852" y="7303"/>
                    <a:pt x="2852" y="7303"/>
                  </a:cubicBezTo>
                  <a:cubicBezTo>
                    <a:pt x="2753" y="7303"/>
                    <a:pt x="2655" y="7404"/>
                    <a:pt x="2648" y="7510"/>
                  </a:cubicBezTo>
                  <a:cubicBezTo>
                    <a:pt x="2639" y="7627"/>
                    <a:pt x="2723" y="7758"/>
                    <a:pt x="2819" y="7770"/>
                  </a:cubicBezTo>
                  <a:cubicBezTo>
                    <a:pt x="2911" y="7780"/>
                    <a:pt x="3004" y="7783"/>
                    <a:pt x="3094" y="7790"/>
                  </a:cubicBezTo>
                  <a:cubicBezTo>
                    <a:pt x="3167" y="7794"/>
                    <a:pt x="3241" y="7801"/>
                    <a:pt x="3286" y="7807"/>
                  </a:cubicBezTo>
                  <a:cubicBezTo>
                    <a:pt x="3351" y="8123"/>
                    <a:pt x="3411" y="8420"/>
                    <a:pt x="3475" y="8724"/>
                  </a:cubicBezTo>
                  <a:cubicBezTo>
                    <a:pt x="3401" y="8760"/>
                    <a:pt x="3313" y="8806"/>
                    <a:pt x="3220" y="8852"/>
                  </a:cubicBezTo>
                  <a:cubicBezTo>
                    <a:pt x="3098" y="8727"/>
                    <a:pt x="2948" y="8680"/>
                    <a:pt x="2792" y="8680"/>
                  </a:cubicBezTo>
                  <a:cubicBezTo>
                    <a:pt x="2746" y="8680"/>
                    <a:pt x="2699" y="8684"/>
                    <a:pt x="2652" y="8692"/>
                  </a:cubicBezTo>
                  <a:cubicBezTo>
                    <a:pt x="2257" y="8755"/>
                    <a:pt x="2021" y="9170"/>
                    <a:pt x="2139" y="9558"/>
                  </a:cubicBezTo>
                  <a:cubicBezTo>
                    <a:pt x="2218" y="9825"/>
                    <a:pt x="2483" y="10023"/>
                    <a:pt x="2777" y="10023"/>
                  </a:cubicBezTo>
                  <a:cubicBezTo>
                    <a:pt x="2847" y="10023"/>
                    <a:pt x="2918" y="10011"/>
                    <a:pt x="2989" y="9987"/>
                  </a:cubicBezTo>
                  <a:cubicBezTo>
                    <a:pt x="3259" y="9895"/>
                    <a:pt x="3424" y="9665"/>
                    <a:pt x="3436" y="9428"/>
                  </a:cubicBezTo>
                  <a:cubicBezTo>
                    <a:pt x="3440" y="9313"/>
                    <a:pt x="3473" y="9248"/>
                    <a:pt x="3577" y="9212"/>
                  </a:cubicBezTo>
                  <a:cubicBezTo>
                    <a:pt x="3603" y="9205"/>
                    <a:pt x="3626" y="9190"/>
                    <a:pt x="3649" y="9178"/>
                  </a:cubicBezTo>
                  <a:cubicBezTo>
                    <a:pt x="3667" y="9168"/>
                    <a:pt x="3681" y="9163"/>
                    <a:pt x="3693" y="9163"/>
                  </a:cubicBezTo>
                  <a:cubicBezTo>
                    <a:pt x="3715" y="9163"/>
                    <a:pt x="3732" y="9177"/>
                    <a:pt x="3756" y="9208"/>
                  </a:cubicBezTo>
                  <a:cubicBezTo>
                    <a:pt x="3874" y="9362"/>
                    <a:pt x="4001" y="9512"/>
                    <a:pt x="4131" y="9657"/>
                  </a:cubicBezTo>
                  <a:cubicBezTo>
                    <a:pt x="4188" y="9722"/>
                    <a:pt x="4262" y="9776"/>
                    <a:pt x="4324" y="9832"/>
                  </a:cubicBezTo>
                  <a:cubicBezTo>
                    <a:pt x="4237" y="9982"/>
                    <a:pt x="4146" y="10120"/>
                    <a:pt x="4074" y="10267"/>
                  </a:cubicBezTo>
                  <a:cubicBezTo>
                    <a:pt x="4024" y="10372"/>
                    <a:pt x="4082" y="10495"/>
                    <a:pt x="4190" y="10539"/>
                  </a:cubicBezTo>
                  <a:cubicBezTo>
                    <a:pt x="4234" y="10562"/>
                    <a:pt x="4277" y="10573"/>
                    <a:pt x="4317" y="10573"/>
                  </a:cubicBezTo>
                  <a:cubicBezTo>
                    <a:pt x="4387" y="10573"/>
                    <a:pt x="4449" y="10538"/>
                    <a:pt x="4497" y="10466"/>
                  </a:cubicBezTo>
                  <a:cubicBezTo>
                    <a:pt x="4566" y="10359"/>
                    <a:pt x="4636" y="10250"/>
                    <a:pt x="4703" y="10140"/>
                  </a:cubicBezTo>
                  <a:cubicBezTo>
                    <a:pt x="4719" y="10114"/>
                    <a:pt x="4733" y="10102"/>
                    <a:pt x="4753" y="10102"/>
                  </a:cubicBezTo>
                  <a:cubicBezTo>
                    <a:pt x="4765" y="10102"/>
                    <a:pt x="4778" y="10106"/>
                    <a:pt x="4794" y="10113"/>
                  </a:cubicBezTo>
                  <a:cubicBezTo>
                    <a:pt x="4930" y="10170"/>
                    <a:pt x="5067" y="10230"/>
                    <a:pt x="5210" y="10276"/>
                  </a:cubicBezTo>
                  <a:cubicBezTo>
                    <a:pt x="5343" y="10316"/>
                    <a:pt x="5481" y="10342"/>
                    <a:pt x="5621" y="10374"/>
                  </a:cubicBezTo>
                  <a:cubicBezTo>
                    <a:pt x="5615" y="10451"/>
                    <a:pt x="5606" y="10531"/>
                    <a:pt x="5606" y="10610"/>
                  </a:cubicBezTo>
                  <a:cubicBezTo>
                    <a:pt x="5606" y="10660"/>
                    <a:pt x="5589" y="10682"/>
                    <a:pt x="5544" y="10702"/>
                  </a:cubicBezTo>
                  <a:cubicBezTo>
                    <a:pt x="5214" y="10846"/>
                    <a:pt x="5063" y="11231"/>
                    <a:pt x="5204" y="11580"/>
                  </a:cubicBezTo>
                  <a:cubicBezTo>
                    <a:pt x="5310" y="11843"/>
                    <a:pt x="5562" y="11989"/>
                    <a:pt x="5817" y="11989"/>
                  </a:cubicBezTo>
                  <a:cubicBezTo>
                    <a:pt x="5935" y="11989"/>
                    <a:pt x="6053" y="11958"/>
                    <a:pt x="6158" y="11893"/>
                  </a:cubicBezTo>
                  <a:cubicBezTo>
                    <a:pt x="6624" y="11601"/>
                    <a:pt x="6573" y="10970"/>
                    <a:pt x="6137" y="10719"/>
                  </a:cubicBezTo>
                  <a:cubicBezTo>
                    <a:pt x="6118" y="10708"/>
                    <a:pt x="6093" y="10683"/>
                    <a:pt x="6092" y="10665"/>
                  </a:cubicBezTo>
                  <a:cubicBezTo>
                    <a:pt x="6089" y="10571"/>
                    <a:pt x="6090" y="10474"/>
                    <a:pt x="6090" y="10378"/>
                  </a:cubicBezTo>
                  <a:cubicBezTo>
                    <a:pt x="6409" y="10371"/>
                    <a:pt x="6703" y="10299"/>
                    <a:pt x="6991" y="10179"/>
                  </a:cubicBezTo>
                  <a:cubicBezTo>
                    <a:pt x="7052" y="10297"/>
                    <a:pt x="7109" y="10413"/>
                    <a:pt x="7174" y="10523"/>
                  </a:cubicBezTo>
                  <a:cubicBezTo>
                    <a:pt x="7207" y="10578"/>
                    <a:pt x="7246" y="10636"/>
                    <a:pt x="7300" y="10666"/>
                  </a:cubicBezTo>
                  <a:cubicBezTo>
                    <a:pt x="7339" y="10689"/>
                    <a:pt x="7378" y="10700"/>
                    <a:pt x="7415" y="10700"/>
                  </a:cubicBezTo>
                  <a:cubicBezTo>
                    <a:pt x="7473" y="10700"/>
                    <a:pt x="7527" y="10674"/>
                    <a:pt x="7573" y="10629"/>
                  </a:cubicBezTo>
                  <a:cubicBezTo>
                    <a:pt x="7663" y="10538"/>
                    <a:pt x="7680" y="10459"/>
                    <a:pt x="7621" y="10342"/>
                  </a:cubicBezTo>
                  <a:cubicBezTo>
                    <a:pt x="7559" y="10212"/>
                    <a:pt x="7490" y="10083"/>
                    <a:pt x="7422" y="9951"/>
                  </a:cubicBezTo>
                  <a:cubicBezTo>
                    <a:pt x="7461" y="9920"/>
                    <a:pt x="7500" y="9897"/>
                    <a:pt x="7532" y="9868"/>
                  </a:cubicBezTo>
                  <a:cubicBezTo>
                    <a:pt x="7676" y="9737"/>
                    <a:pt x="7826" y="9610"/>
                    <a:pt x="7957" y="9466"/>
                  </a:cubicBezTo>
                  <a:cubicBezTo>
                    <a:pt x="8031" y="9383"/>
                    <a:pt x="8063" y="9345"/>
                    <a:pt x="8104" y="9345"/>
                  </a:cubicBezTo>
                  <a:cubicBezTo>
                    <a:pt x="8139" y="9345"/>
                    <a:pt x="8181" y="9371"/>
                    <a:pt x="8261" y="9421"/>
                  </a:cubicBezTo>
                  <a:cubicBezTo>
                    <a:pt x="8323" y="9461"/>
                    <a:pt x="8344" y="9505"/>
                    <a:pt x="8341" y="9580"/>
                  </a:cubicBezTo>
                  <a:cubicBezTo>
                    <a:pt x="8331" y="9956"/>
                    <a:pt x="8604" y="10272"/>
                    <a:pt x="9004" y="10272"/>
                  </a:cubicBezTo>
                  <a:cubicBezTo>
                    <a:pt x="9041" y="10272"/>
                    <a:pt x="9079" y="10270"/>
                    <a:pt x="9118" y="10264"/>
                  </a:cubicBezTo>
                  <a:cubicBezTo>
                    <a:pt x="9502" y="10206"/>
                    <a:pt x="9770" y="9802"/>
                    <a:pt x="9638" y="9397"/>
                  </a:cubicBezTo>
                  <a:cubicBezTo>
                    <a:pt x="9547" y="9109"/>
                    <a:pt x="9288" y="8931"/>
                    <a:pt x="9009" y="8931"/>
                  </a:cubicBezTo>
                  <a:cubicBezTo>
                    <a:pt x="8904" y="8931"/>
                    <a:pt x="8797" y="8956"/>
                    <a:pt x="8695" y="9010"/>
                  </a:cubicBezTo>
                  <a:cubicBezTo>
                    <a:pt x="8658" y="9030"/>
                    <a:pt x="8626" y="9039"/>
                    <a:pt x="8597" y="9039"/>
                  </a:cubicBezTo>
                  <a:cubicBezTo>
                    <a:pt x="8562" y="9039"/>
                    <a:pt x="8529" y="9027"/>
                    <a:pt x="8493" y="9003"/>
                  </a:cubicBezTo>
                  <a:cubicBezTo>
                    <a:pt x="8442" y="8971"/>
                    <a:pt x="8390" y="8937"/>
                    <a:pt x="8360" y="8917"/>
                  </a:cubicBezTo>
                  <a:cubicBezTo>
                    <a:pt x="8448" y="8614"/>
                    <a:pt x="8533" y="8320"/>
                    <a:pt x="8621" y="8016"/>
                  </a:cubicBezTo>
                  <a:cubicBezTo>
                    <a:pt x="8699" y="8016"/>
                    <a:pt x="8783" y="8014"/>
                    <a:pt x="8869" y="8014"/>
                  </a:cubicBezTo>
                  <a:cubicBezTo>
                    <a:pt x="8923" y="8014"/>
                    <a:pt x="8978" y="8015"/>
                    <a:pt x="9033" y="8017"/>
                  </a:cubicBezTo>
                  <a:cubicBezTo>
                    <a:pt x="9038" y="8018"/>
                    <a:pt x="9043" y="8018"/>
                    <a:pt x="9048" y="8018"/>
                  </a:cubicBezTo>
                  <a:cubicBezTo>
                    <a:pt x="9130" y="8018"/>
                    <a:pt x="9187" y="7982"/>
                    <a:pt x="9233" y="7922"/>
                  </a:cubicBezTo>
                  <a:cubicBezTo>
                    <a:pt x="9291" y="7847"/>
                    <a:pt x="9301" y="7755"/>
                    <a:pt x="9254" y="7682"/>
                  </a:cubicBezTo>
                  <a:cubicBezTo>
                    <a:pt x="9219" y="7625"/>
                    <a:pt x="9151" y="7564"/>
                    <a:pt x="9089" y="7553"/>
                  </a:cubicBezTo>
                  <a:cubicBezTo>
                    <a:pt x="8972" y="7533"/>
                    <a:pt x="8848" y="7532"/>
                    <a:pt x="8726" y="7532"/>
                  </a:cubicBezTo>
                  <a:cubicBezTo>
                    <a:pt x="8711" y="7532"/>
                    <a:pt x="8695" y="7532"/>
                    <a:pt x="8680" y="7532"/>
                  </a:cubicBezTo>
                  <a:cubicBezTo>
                    <a:pt x="8620" y="7532"/>
                    <a:pt x="8597" y="7509"/>
                    <a:pt x="8592" y="7451"/>
                  </a:cubicBezTo>
                  <a:cubicBezTo>
                    <a:pt x="8579" y="7193"/>
                    <a:pt x="8510" y="6948"/>
                    <a:pt x="8412" y="6710"/>
                  </a:cubicBezTo>
                  <a:cubicBezTo>
                    <a:pt x="8388" y="6648"/>
                    <a:pt x="8399" y="6620"/>
                    <a:pt x="8455" y="6591"/>
                  </a:cubicBezTo>
                  <a:cubicBezTo>
                    <a:pt x="8560" y="6537"/>
                    <a:pt x="8658" y="6474"/>
                    <a:pt x="8764" y="6418"/>
                  </a:cubicBezTo>
                  <a:cubicBezTo>
                    <a:pt x="8895" y="6349"/>
                    <a:pt x="8909" y="6229"/>
                    <a:pt x="8860" y="6098"/>
                  </a:cubicBezTo>
                  <a:cubicBezTo>
                    <a:pt x="8828" y="6012"/>
                    <a:pt x="8743" y="5965"/>
                    <a:pt x="8654" y="5965"/>
                  </a:cubicBezTo>
                  <a:cubicBezTo>
                    <a:pt x="8615" y="5965"/>
                    <a:pt x="8575" y="5974"/>
                    <a:pt x="8539" y="5993"/>
                  </a:cubicBezTo>
                  <a:cubicBezTo>
                    <a:pt x="8409" y="6062"/>
                    <a:pt x="8282" y="6134"/>
                    <a:pt x="8154" y="6205"/>
                  </a:cubicBezTo>
                  <a:cubicBezTo>
                    <a:pt x="8050" y="6084"/>
                    <a:pt x="7958" y="5962"/>
                    <a:pt x="7854" y="5854"/>
                  </a:cubicBezTo>
                  <a:cubicBezTo>
                    <a:pt x="7748" y="5745"/>
                    <a:pt x="7627" y="5650"/>
                    <a:pt x="7513" y="5546"/>
                  </a:cubicBezTo>
                  <a:cubicBezTo>
                    <a:pt x="7524" y="5521"/>
                    <a:pt x="7539" y="5496"/>
                    <a:pt x="7549" y="5470"/>
                  </a:cubicBezTo>
                  <a:cubicBezTo>
                    <a:pt x="7599" y="5347"/>
                    <a:pt x="7668" y="5274"/>
                    <a:pt x="7805" y="5274"/>
                  </a:cubicBezTo>
                  <a:cubicBezTo>
                    <a:pt x="7818" y="5274"/>
                    <a:pt x="7832" y="5275"/>
                    <a:pt x="7847" y="5277"/>
                  </a:cubicBezTo>
                  <a:cubicBezTo>
                    <a:pt x="7858" y="5277"/>
                    <a:pt x="7869" y="5278"/>
                    <a:pt x="7880" y="5278"/>
                  </a:cubicBezTo>
                  <a:cubicBezTo>
                    <a:pt x="8027" y="5278"/>
                    <a:pt x="8156" y="5188"/>
                    <a:pt x="8256" y="5081"/>
                  </a:cubicBezTo>
                  <a:cubicBezTo>
                    <a:pt x="8388" y="4944"/>
                    <a:pt x="8438" y="4772"/>
                    <a:pt x="8431" y="4578"/>
                  </a:cubicBezTo>
                  <a:cubicBezTo>
                    <a:pt x="8418" y="4227"/>
                    <a:pt x="8133" y="3945"/>
                    <a:pt x="7776" y="3945"/>
                  </a:cubicBezTo>
                  <a:close/>
                  <a:moveTo>
                    <a:pt x="5897" y="1157"/>
                  </a:moveTo>
                  <a:cubicBezTo>
                    <a:pt x="5854" y="1157"/>
                    <a:pt x="5810" y="1164"/>
                    <a:pt x="5772" y="1175"/>
                  </a:cubicBezTo>
                  <a:cubicBezTo>
                    <a:pt x="5569" y="1239"/>
                    <a:pt x="5370" y="1319"/>
                    <a:pt x="5168" y="1393"/>
                  </a:cubicBezTo>
                  <a:cubicBezTo>
                    <a:pt x="4543" y="1622"/>
                    <a:pt x="3920" y="1848"/>
                    <a:pt x="3295" y="2077"/>
                  </a:cubicBezTo>
                  <a:cubicBezTo>
                    <a:pt x="2623" y="2322"/>
                    <a:pt x="1953" y="2569"/>
                    <a:pt x="1282" y="2812"/>
                  </a:cubicBezTo>
                  <a:cubicBezTo>
                    <a:pt x="1146" y="2861"/>
                    <a:pt x="1101" y="2925"/>
                    <a:pt x="1101" y="3070"/>
                  </a:cubicBezTo>
                  <a:cubicBezTo>
                    <a:pt x="1101" y="5148"/>
                    <a:pt x="1103" y="7228"/>
                    <a:pt x="1099" y="9306"/>
                  </a:cubicBezTo>
                  <a:cubicBezTo>
                    <a:pt x="1099" y="9691"/>
                    <a:pt x="1126" y="10068"/>
                    <a:pt x="1205" y="10444"/>
                  </a:cubicBezTo>
                  <a:cubicBezTo>
                    <a:pt x="1329" y="11031"/>
                    <a:pt x="1555" y="11568"/>
                    <a:pt x="1880" y="12070"/>
                  </a:cubicBezTo>
                  <a:cubicBezTo>
                    <a:pt x="2119" y="12439"/>
                    <a:pt x="2407" y="12769"/>
                    <a:pt x="2740" y="13058"/>
                  </a:cubicBezTo>
                  <a:cubicBezTo>
                    <a:pt x="3035" y="13316"/>
                    <a:pt x="3354" y="13534"/>
                    <a:pt x="3704" y="13708"/>
                  </a:cubicBezTo>
                  <a:cubicBezTo>
                    <a:pt x="3738" y="13725"/>
                    <a:pt x="3775" y="13733"/>
                    <a:pt x="3811" y="13733"/>
                  </a:cubicBezTo>
                  <a:cubicBezTo>
                    <a:pt x="3897" y="13733"/>
                    <a:pt x="3981" y="13689"/>
                    <a:pt x="4020" y="13615"/>
                  </a:cubicBezTo>
                  <a:cubicBezTo>
                    <a:pt x="4084" y="13488"/>
                    <a:pt x="4044" y="13351"/>
                    <a:pt x="3923" y="13280"/>
                  </a:cubicBezTo>
                  <a:cubicBezTo>
                    <a:pt x="3864" y="13246"/>
                    <a:pt x="3806" y="13214"/>
                    <a:pt x="3747" y="13181"/>
                  </a:cubicBezTo>
                  <a:cubicBezTo>
                    <a:pt x="3302" y="12934"/>
                    <a:pt x="2919" y="12610"/>
                    <a:pt x="2593" y="12221"/>
                  </a:cubicBezTo>
                  <a:cubicBezTo>
                    <a:pt x="2319" y="11895"/>
                    <a:pt x="2097" y="11535"/>
                    <a:pt x="1930" y="11143"/>
                  </a:cubicBezTo>
                  <a:cubicBezTo>
                    <a:pt x="1702" y="10616"/>
                    <a:pt x="1578" y="10062"/>
                    <a:pt x="1573" y="9490"/>
                  </a:cubicBezTo>
                  <a:cubicBezTo>
                    <a:pt x="1563" y="8466"/>
                    <a:pt x="1570" y="7438"/>
                    <a:pt x="1570" y="6414"/>
                  </a:cubicBezTo>
                  <a:lnTo>
                    <a:pt x="1570" y="3309"/>
                  </a:lnTo>
                  <a:cubicBezTo>
                    <a:pt x="1570" y="3266"/>
                    <a:pt x="1560" y="3224"/>
                    <a:pt x="1620" y="3203"/>
                  </a:cubicBezTo>
                  <a:cubicBezTo>
                    <a:pt x="2028" y="3059"/>
                    <a:pt x="2436" y="2912"/>
                    <a:pt x="2842" y="2763"/>
                  </a:cubicBezTo>
                  <a:cubicBezTo>
                    <a:pt x="3432" y="2550"/>
                    <a:pt x="4020" y="2331"/>
                    <a:pt x="4608" y="2115"/>
                  </a:cubicBezTo>
                  <a:cubicBezTo>
                    <a:pt x="4971" y="1982"/>
                    <a:pt x="5332" y="1845"/>
                    <a:pt x="5699" y="1717"/>
                  </a:cubicBezTo>
                  <a:cubicBezTo>
                    <a:pt x="5762" y="1696"/>
                    <a:pt x="5824" y="1660"/>
                    <a:pt x="5894" y="1660"/>
                  </a:cubicBezTo>
                  <a:cubicBezTo>
                    <a:pt x="5922" y="1660"/>
                    <a:pt x="5952" y="1666"/>
                    <a:pt x="5984" y="1681"/>
                  </a:cubicBezTo>
                  <a:cubicBezTo>
                    <a:pt x="6116" y="1744"/>
                    <a:pt x="6258" y="1786"/>
                    <a:pt x="6395" y="1837"/>
                  </a:cubicBezTo>
                  <a:cubicBezTo>
                    <a:pt x="6791" y="1982"/>
                    <a:pt x="7186" y="2128"/>
                    <a:pt x="7582" y="2276"/>
                  </a:cubicBezTo>
                  <a:cubicBezTo>
                    <a:pt x="8073" y="2458"/>
                    <a:pt x="8563" y="2642"/>
                    <a:pt x="9056" y="2825"/>
                  </a:cubicBezTo>
                  <a:cubicBezTo>
                    <a:pt x="9385" y="2948"/>
                    <a:pt x="9715" y="3070"/>
                    <a:pt x="10045" y="3191"/>
                  </a:cubicBezTo>
                  <a:cubicBezTo>
                    <a:pt x="10102" y="3213"/>
                    <a:pt x="10123" y="3243"/>
                    <a:pt x="10123" y="3308"/>
                  </a:cubicBezTo>
                  <a:cubicBezTo>
                    <a:pt x="10118" y="3760"/>
                    <a:pt x="10120" y="4214"/>
                    <a:pt x="10120" y="4665"/>
                  </a:cubicBezTo>
                  <a:cubicBezTo>
                    <a:pt x="10120" y="4814"/>
                    <a:pt x="10202" y="4893"/>
                    <a:pt x="10352" y="4893"/>
                  </a:cubicBezTo>
                  <a:cubicBezTo>
                    <a:pt x="10494" y="4893"/>
                    <a:pt x="10588" y="4802"/>
                    <a:pt x="10588" y="4664"/>
                  </a:cubicBezTo>
                  <a:lnTo>
                    <a:pt x="10588" y="3054"/>
                  </a:lnTo>
                  <a:cubicBezTo>
                    <a:pt x="10588" y="2941"/>
                    <a:pt x="10542" y="2863"/>
                    <a:pt x="10434" y="2821"/>
                  </a:cubicBezTo>
                  <a:cubicBezTo>
                    <a:pt x="10363" y="2795"/>
                    <a:pt x="10291" y="2765"/>
                    <a:pt x="10221" y="2739"/>
                  </a:cubicBezTo>
                  <a:cubicBezTo>
                    <a:pt x="9445" y="2448"/>
                    <a:pt x="8669" y="2159"/>
                    <a:pt x="7890" y="1870"/>
                  </a:cubicBezTo>
                  <a:cubicBezTo>
                    <a:pt x="7262" y="1636"/>
                    <a:pt x="6632" y="1401"/>
                    <a:pt x="6003" y="1174"/>
                  </a:cubicBezTo>
                  <a:cubicBezTo>
                    <a:pt x="5971" y="1162"/>
                    <a:pt x="5934" y="1157"/>
                    <a:pt x="5897" y="1157"/>
                  </a:cubicBezTo>
                  <a:close/>
                  <a:moveTo>
                    <a:pt x="10365" y="5401"/>
                  </a:moveTo>
                  <a:cubicBezTo>
                    <a:pt x="10357" y="5401"/>
                    <a:pt x="10348" y="5402"/>
                    <a:pt x="10340" y="5403"/>
                  </a:cubicBezTo>
                  <a:cubicBezTo>
                    <a:pt x="10195" y="5428"/>
                    <a:pt x="10120" y="5507"/>
                    <a:pt x="10120" y="5644"/>
                  </a:cubicBezTo>
                  <a:cubicBezTo>
                    <a:pt x="10120" y="6599"/>
                    <a:pt x="10123" y="7552"/>
                    <a:pt x="10118" y="8506"/>
                  </a:cubicBezTo>
                  <a:cubicBezTo>
                    <a:pt x="10117" y="8884"/>
                    <a:pt x="10111" y="9260"/>
                    <a:pt x="10098" y="9636"/>
                  </a:cubicBezTo>
                  <a:cubicBezTo>
                    <a:pt x="10094" y="9816"/>
                    <a:pt x="10072" y="9996"/>
                    <a:pt x="10045" y="10173"/>
                  </a:cubicBezTo>
                  <a:cubicBezTo>
                    <a:pt x="9989" y="10544"/>
                    <a:pt x="9873" y="10897"/>
                    <a:pt x="9719" y="11237"/>
                  </a:cubicBezTo>
                  <a:cubicBezTo>
                    <a:pt x="9527" y="11659"/>
                    <a:pt x="9270" y="12040"/>
                    <a:pt x="8958" y="12380"/>
                  </a:cubicBezTo>
                  <a:cubicBezTo>
                    <a:pt x="8744" y="12613"/>
                    <a:pt x="8499" y="12815"/>
                    <a:pt x="8238" y="12999"/>
                  </a:cubicBezTo>
                  <a:cubicBezTo>
                    <a:pt x="7947" y="13202"/>
                    <a:pt x="7627" y="13351"/>
                    <a:pt x="7305" y="13495"/>
                  </a:cubicBezTo>
                  <a:cubicBezTo>
                    <a:pt x="6844" y="13701"/>
                    <a:pt x="6386" y="13916"/>
                    <a:pt x="5929" y="14129"/>
                  </a:cubicBezTo>
                  <a:cubicBezTo>
                    <a:pt x="5900" y="14143"/>
                    <a:pt x="5872" y="14150"/>
                    <a:pt x="5844" y="14150"/>
                  </a:cubicBezTo>
                  <a:cubicBezTo>
                    <a:pt x="5815" y="14150"/>
                    <a:pt x="5786" y="14142"/>
                    <a:pt x="5756" y="14129"/>
                  </a:cubicBezTo>
                  <a:cubicBezTo>
                    <a:pt x="5443" y="13982"/>
                    <a:pt x="5132" y="13838"/>
                    <a:pt x="4819" y="13697"/>
                  </a:cubicBezTo>
                  <a:cubicBezTo>
                    <a:pt x="4784" y="13681"/>
                    <a:pt x="4741" y="13664"/>
                    <a:pt x="4703" y="13664"/>
                  </a:cubicBezTo>
                  <a:cubicBezTo>
                    <a:pt x="4696" y="13664"/>
                    <a:pt x="4690" y="13664"/>
                    <a:pt x="4684" y="13665"/>
                  </a:cubicBezTo>
                  <a:cubicBezTo>
                    <a:pt x="4593" y="13679"/>
                    <a:pt x="4505" y="13708"/>
                    <a:pt x="4478" y="13816"/>
                  </a:cubicBezTo>
                  <a:cubicBezTo>
                    <a:pt x="4453" y="13923"/>
                    <a:pt x="4455" y="14024"/>
                    <a:pt x="4554" y="14094"/>
                  </a:cubicBezTo>
                  <a:cubicBezTo>
                    <a:pt x="4599" y="14126"/>
                    <a:pt x="4651" y="14148"/>
                    <a:pt x="4701" y="14172"/>
                  </a:cubicBezTo>
                  <a:cubicBezTo>
                    <a:pt x="5014" y="14316"/>
                    <a:pt x="5325" y="14463"/>
                    <a:pt x="5638" y="14602"/>
                  </a:cubicBezTo>
                  <a:cubicBezTo>
                    <a:pt x="5700" y="14630"/>
                    <a:pt x="5767" y="14655"/>
                    <a:pt x="5836" y="14655"/>
                  </a:cubicBezTo>
                  <a:cubicBezTo>
                    <a:pt x="5869" y="14655"/>
                    <a:pt x="5903" y="14649"/>
                    <a:pt x="5938" y="14635"/>
                  </a:cubicBezTo>
                  <a:cubicBezTo>
                    <a:pt x="6139" y="14550"/>
                    <a:pt x="6344" y="14469"/>
                    <a:pt x="6544" y="14378"/>
                  </a:cubicBezTo>
                  <a:cubicBezTo>
                    <a:pt x="6851" y="14241"/>
                    <a:pt x="7150" y="14094"/>
                    <a:pt x="7458" y="13959"/>
                  </a:cubicBezTo>
                  <a:cubicBezTo>
                    <a:pt x="7918" y="13757"/>
                    <a:pt x="8360" y="13535"/>
                    <a:pt x="8756" y="13223"/>
                  </a:cubicBezTo>
                  <a:cubicBezTo>
                    <a:pt x="9052" y="12988"/>
                    <a:pt x="9320" y="12727"/>
                    <a:pt x="9553" y="12433"/>
                  </a:cubicBezTo>
                  <a:cubicBezTo>
                    <a:pt x="9814" y="12106"/>
                    <a:pt x="10026" y="11747"/>
                    <a:pt x="10192" y="11362"/>
                  </a:cubicBezTo>
                  <a:cubicBezTo>
                    <a:pt x="10441" y="10781"/>
                    <a:pt x="10581" y="10176"/>
                    <a:pt x="10587" y="9546"/>
                  </a:cubicBezTo>
                  <a:cubicBezTo>
                    <a:pt x="10592" y="8920"/>
                    <a:pt x="10588" y="8293"/>
                    <a:pt x="10588" y="7666"/>
                  </a:cubicBezTo>
                  <a:lnTo>
                    <a:pt x="10588" y="5658"/>
                  </a:lnTo>
                  <a:cubicBezTo>
                    <a:pt x="10588" y="5627"/>
                    <a:pt x="10588" y="5592"/>
                    <a:pt x="10578" y="5563"/>
                  </a:cubicBezTo>
                  <a:cubicBezTo>
                    <a:pt x="10547" y="5473"/>
                    <a:pt x="10448" y="5401"/>
                    <a:pt x="10365" y="5401"/>
                  </a:cubicBezTo>
                  <a:close/>
                  <a:moveTo>
                    <a:pt x="5779" y="1"/>
                  </a:moveTo>
                  <a:cubicBezTo>
                    <a:pt x="5730" y="17"/>
                    <a:pt x="5681" y="30"/>
                    <a:pt x="5634" y="47"/>
                  </a:cubicBezTo>
                  <a:lnTo>
                    <a:pt x="5038" y="263"/>
                  </a:lnTo>
                  <a:cubicBezTo>
                    <a:pt x="4498" y="462"/>
                    <a:pt x="3959" y="658"/>
                    <a:pt x="3422" y="857"/>
                  </a:cubicBezTo>
                  <a:cubicBezTo>
                    <a:pt x="3227" y="929"/>
                    <a:pt x="3032" y="998"/>
                    <a:pt x="2839" y="1077"/>
                  </a:cubicBezTo>
                  <a:cubicBezTo>
                    <a:pt x="2694" y="1138"/>
                    <a:pt x="2694" y="1355"/>
                    <a:pt x="2777" y="1440"/>
                  </a:cubicBezTo>
                  <a:cubicBezTo>
                    <a:pt x="2837" y="1498"/>
                    <a:pt x="2897" y="1520"/>
                    <a:pt x="2960" y="1520"/>
                  </a:cubicBezTo>
                  <a:cubicBezTo>
                    <a:pt x="3008" y="1520"/>
                    <a:pt x="3057" y="1507"/>
                    <a:pt x="3109" y="1488"/>
                  </a:cubicBezTo>
                  <a:cubicBezTo>
                    <a:pt x="3587" y="1312"/>
                    <a:pt x="4064" y="1133"/>
                    <a:pt x="4543" y="959"/>
                  </a:cubicBezTo>
                  <a:cubicBezTo>
                    <a:pt x="4961" y="806"/>
                    <a:pt x="5379" y="652"/>
                    <a:pt x="5799" y="505"/>
                  </a:cubicBezTo>
                  <a:cubicBezTo>
                    <a:pt x="5826" y="495"/>
                    <a:pt x="5856" y="490"/>
                    <a:pt x="5886" y="490"/>
                  </a:cubicBezTo>
                  <a:cubicBezTo>
                    <a:pt x="5918" y="490"/>
                    <a:pt x="5949" y="496"/>
                    <a:pt x="5977" y="505"/>
                  </a:cubicBezTo>
                  <a:cubicBezTo>
                    <a:pt x="6152" y="561"/>
                    <a:pt x="6325" y="628"/>
                    <a:pt x="6498" y="692"/>
                  </a:cubicBezTo>
                  <a:cubicBezTo>
                    <a:pt x="7040" y="893"/>
                    <a:pt x="7581" y="1094"/>
                    <a:pt x="8121" y="1296"/>
                  </a:cubicBezTo>
                  <a:cubicBezTo>
                    <a:pt x="8517" y="1442"/>
                    <a:pt x="8914" y="1587"/>
                    <a:pt x="9308" y="1736"/>
                  </a:cubicBezTo>
                  <a:cubicBezTo>
                    <a:pt x="9863" y="1940"/>
                    <a:pt x="10415" y="2149"/>
                    <a:pt x="10970" y="2355"/>
                  </a:cubicBezTo>
                  <a:cubicBezTo>
                    <a:pt x="11149" y="2420"/>
                    <a:pt x="11215" y="2508"/>
                    <a:pt x="11215" y="2697"/>
                  </a:cubicBezTo>
                  <a:cubicBezTo>
                    <a:pt x="11215" y="4838"/>
                    <a:pt x="11218" y="6981"/>
                    <a:pt x="11215" y="9123"/>
                  </a:cubicBezTo>
                  <a:cubicBezTo>
                    <a:pt x="11215" y="9326"/>
                    <a:pt x="11214" y="9529"/>
                    <a:pt x="11196" y="9731"/>
                  </a:cubicBezTo>
                  <a:cubicBezTo>
                    <a:pt x="11170" y="10003"/>
                    <a:pt x="11140" y="10277"/>
                    <a:pt x="11090" y="10545"/>
                  </a:cubicBezTo>
                  <a:cubicBezTo>
                    <a:pt x="10961" y="11230"/>
                    <a:pt x="10689" y="11856"/>
                    <a:pt x="10306" y="12436"/>
                  </a:cubicBezTo>
                  <a:cubicBezTo>
                    <a:pt x="10062" y="12803"/>
                    <a:pt x="9788" y="13149"/>
                    <a:pt x="9448" y="13434"/>
                  </a:cubicBezTo>
                  <a:cubicBezTo>
                    <a:pt x="9248" y="13605"/>
                    <a:pt x="9046" y="13772"/>
                    <a:pt x="8834" y="13927"/>
                  </a:cubicBezTo>
                  <a:cubicBezTo>
                    <a:pt x="8530" y="14148"/>
                    <a:pt x="8189" y="14312"/>
                    <a:pt x="7846" y="14465"/>
                  </a:cubicBezTo>
                  <a:cubicBezTo>
                    <a:pt x="7330" y="14694"/>
                    <a:pt x="6820" y="14936"/>
                    <a:pt x="6307" y="15168"/>
                  </a:cubicBezTo>
                  <a:cubicBezTo>
                    <a:pt x="6154" y="15237"/>
                    <a:pt x="5998" y="15277"/>
                    <a:pt x="5841" y="15277"/>
                  </a:cubicBezTo>
                  <a:cubicBezTo>
                    <a:pt x="5723" y="15277"/>
                    <a:pt x="5605" y="15254"/>
                    <a:pt x="5485" y="15206"/>
                  </a:cubicBezTo>
                  <a:cubicBezTo>
                    <a:pt x="5227" y="15099"/>
                    <a:pt x="4974" y="14981"/>
                    <a:pt x="4721" y="14864"/>
                  </a:cubicBezTo>
                  <a:cubicBezTo>
                    <a:pt x="4237" y="14638"/>
                    <a:pt x="3750" y="14417"/>
                    <a:pt x="3272" y="14181"/>
                  </a:cubicBezTo>
                  <a:cubicBezTo>
                    <a:pt x="2854" y="13973"/>
                    <a:pt x="2492" y="13685"/>
                    <a:pt x="2155" y="13365"/>
                  </a:cubicBezTo>
                  <a:cubicBezTo>
                    <a:pt x="1983" y="13202"/>
                    <a:pt x="1832" y="13017"/>
                    <a:pt x="1678" y="12836"/>
                  </a:cubicBezTo>
                  <a:cubicBezTo>
                    <a:pt x="1456" y="12580"/>
                    <a:pt x="1277" y="12293"/>
                    <a:pt x="1117" y="11993"/>
                  </a:cubicBezTo>
                  <a:cubicBezTo>
                    <a:pt x="894" y="11578"/>
                    <a:pt x="731" y="11139"/>
                    <a:pt x="620" y="10681"/>
                  </a:cubicBezTo>
                  <a:cubicBezTo>
                    <a:pt x="532" y="10325"/>
                    <a:pt x="477" y="9960"/>
                    <a:pt x="476" y="9597"/>
                  </a:cubicBezTo>
                  <a:cubicBezTo>
                    <a:pt x="469" y="7288"/>
                    <a:pt x="472" y="4983"/>
                    <a:pt x="472" y="2675"/>
                  </a:cubicBezTo>
                  <a:cubicBezTo>
                    <a:pt x="472" y="2645"/>
                    <a:pt x="477" y="2616"/>
                    <a:pt x="483" y="2587"/>
                  </a:cubicBezTo>
                  <a:cubicBezTo>
                    <a:pt x="513" y="2436"/>
                    <a:pt x="636" y="2384"/>
                    <a:pt x="763" y="2338"/>
                  </a:cubicBezTo>
                  <a:cubicBezTo>
                    <a:pt x="1214" y="2175"/>
                    <a:pt x="1666" y="2012"/>
                    <a:pt x="2117" y="1847"/>
                  </a:cubicBezTo>
                  <a:cubicBezTo>
                    <a:pt x="2162" y="1831"/>
                    <a:pt x="2207" y="1798"/>
                    <a:pt x="2234" y="1760"/>
                  </a:cubicBezTo>
                  <a:cubicBezTo>
                    <a:pt x="2295" y="1672"/>
                    <a:pt x="2286" y="1534"/>
                    <a:pt x="2223" y="1452"/>
                  </a:cubicBezTo>
                  <a:cubicBezTo>
                    <a:pt x="2186" y="1404"/>
                    <a:pt x="2122" y="1375"/>
                    <a:pt x="2050" y="1375"/>
                  </a:cubicBezTo>
                  <a:cubicBezTo>
                    <a:pt x="2018" y="1375"/>
                    <a:pt x="1985" y="1381"/>
                    <a:pt x="1952" y="1393"/>
                  </a:cubicBezTo>
                  <a:cubicBezTo>
                    <a:pt x="1699" y="1484"/>
                    <a:pt x="1450" y="1577"/>
                    <a:pt x="1199" y="1671"/>
                  </a:cubicBezTo>
                  <a:cubicBezTo>
                    <a:pt x="926" y="1772"/>
                    <a:pt x="645" y="1860"/>
                    <a:pt x="377" y="1978"/>
                  </a:cubicBezTo>
                  <a:cubicBezTo>
                    <a:pt x="133" y="2093"/>
                    <a:pt x="2" y="2314"/>
                    <a:pt x="2" y="2586"/>
                  </a:cubicBezTo>
                  <a:cubicBezTo>
                    <a:pt x="0" y="4851"/>
                    <a:pt x="2" y="7115"/>
                    <a:pt x="0" y="9381"/>
                  </a:cubicBezTo>
                  <a:cubicBezTo>
                    <a:pt x="0" y="9672"/>
                    <a:pt x="11" y="9961"/>
                    <a:pt x="52" y="10253"/>
                  </a:cubicBezTo>
                  <a:cubicBezTo>
                    <a:pt x="103" y="10600"/>
                    <a:pt x="179" y="10939"/>
                    <a:pt x="287" y="11271"/>
                  </a:cubicBezTo>
                  <a:cubicBezTo>
                    <a:pt x="424" y="11695"/>
                    <a:pt x="607" y="12099"/>
                    <a:pt x="835" y="12480"/>
                  </a:cubicBezTo>
                  <a:cubicBezTo>
                    <a:pt x="1052" y="12849"/>
                    <a:pt x="1306" y="13194"/>
                    <a:pt x="1604" y="13502"/>
                  </a:cubicBezTo>
                  <a:cubicBezTo>
                    <a:pt x="1795" y="13698"/>
                    <a:pt x="2004" y="13878"/>
                    <a:pt x="2210" y="14057"/>
                  </a:cubicBezTo>
                  <a:cubicBezTo>
                    <a:pt x="2481" y="14290"/>
                    <a:pt x="2782" y="14485"/>
                    <a:pt x="3099" y="14645"/>
                  </a:cubicBezTo>
                  <a:cubicBezTo>
                    <a:pt x="3437" y="14816"/>
                    <a:pt x="3782" y="14975"/>
                    <a:pt x="4129" y="15126"/>
                  </a:cubicBezTo>
                  <a:cubicBezTo>
                    <a:pt x="4615" y="15340"/>
                    <a:pt x="5079" y="15609"/>
                    <a:pt x="5599" y="15745"/>
                  </a:cubicBezTo>
                  <a:lnTo>
                    <a:pt x="6085" y="15745"/>
                  </a:lnTo>
                  <a:cubicBezTo>
                    <a:pt x="6604" y="15609"/>
                    <a:pt x="7069" y="15340"/>
                    <a:pt x="7555" y="15126"/>
                  </a:cubicBezTo>
                  <a:cubicBezTo>
                    <a:pt x="7903" y="14975"/>
                    <a:pt x="8246" y="14816"/>
                    <a:pt x="8585" y="14645"/>
                  </a:cubicBezTo>
                  <a:cubicBezTo>
                    <a:pt x="8902" y="14484"/>
                    <a:pt x="9202" y="14289"/>
                    <a:pt x="9474" y="14057"/>
                  </a:cubicBezTo>
                  <a:cubicBezTo>
                    <a:pt x="9667" y="13891"/>
                    <a:pt x="9863" y="13726"/>
                    <a:pt x="10040" y="13541"/>
                  </a:cubicBezTo>
                  <a:cubicBezTo>
                    <a:pt x="10355" y="13218"/>
                    <a:pt x="10627" y="12862"/>
                    <a:pt x="10855" y="12475"/>
                  </a:cubicBezTo>
                  <a:cubicBezTo>
                    <a:pt x="11081" y="12093"/>
                    <a:pt x="11264" y="11695"/>
                    <a:pt x="11399" y="11273"/>
                  </a:cubicBezTo>
                  <a:cubicBezTo>
                    <a:pt x="11506" y="10940"/>
                    <a:pt x="11595" y="10603"/>
                    <a:pt x="11629" y="10254"/>
                  </a:cubicBezTo>
                  <a:cubicBezTo>
                    <a:pt x="11655" y="9967"/>
                    <a:pt x="11682" y="9680"/>
                    <a:pt x="11682" y="9392"/>
                  </a:cubicBezTo>
                  <a:cubicBezTo>
                    <a:pt x="11686" y="7143"/>
                    <a:pt x="11682" y="4893"/>
                    <a:pt x="11688" y="2644"/>
                  </a:cubicBezTo>
                  <a:cubicBezTo>
                    <a:pt x="11689" y="2328"/>
                    <a:pt x="11477" y="2017"/>
                    <a:pt x="11153" y="1903"/>
                  </a:cubicBezTo>
                  <a:cubicBezTo>
                    <a:pt x="10594" y="1707"/>
                    <a:pt x="10043" y="1492"/>
                    <a:pt x="9489" y="1285"/>
                  </a:cubicBezTo>
                  <a:cubicBezTo>
                    <a:pt x="9092" y="1138"/>
                    <a:pt x="8696" y="994"/>
                    <a:pt x="8301" y="845"/>
                  </a:cubicBezTo>
                  <a:cubicBezTo>
                    <a:pt x="7759" y="645"/>
                    <a:pt x="7219" y="442"/>
                    <a:pt x="6678" y="241"/>
                  </a:cubicBezTo>
                  <a:cubicBezTo>
                    <a:pt x="6487" y="172"/>
                    <a:pt x="6292" y="103"/>
                    <a:pt x="6099" y="35"/>
                  </a:cubicBezTo>
                  <a:cubicBezTo>
                    <a:pt x="6060" y="22"/>
                    <a:pt x="6018" y="11"/>
                    <a:pt x="5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48"/>
          <p:cNvSpPr/>
          <p:nvPr/>
        </p:nvSpPr>
        <p:spPr>
          <a:xfrm>
            <a:off x="5517700" y="2695723"/>
            <a:ext cx="373921" cy="469173"/>
          </a:xfrm>
          <a:custGeom>
            <a:avLst/>
            <a:gdLst/>
            <a:ahLst/>
            <a:cxnLst/>
            <a:rect l="l" t="t" r="r" b="b"/>
            <a:pathLst>
              <a:path w="12554" h="15752" extrusionOk="0">
                <a:moveTo>
                  <a:pt x="3170" y="1042"/>
                </a:moveTo>
                <a:cubicBezTo>
                  <a:pt x="3110" y="1042"/>
                  <a:pt x="3047" y="1061"/>
                  <a:pt x="2998" y="1100"/>
                </a:cubicBezTo>
                <a:cubicBezTo>
                  <a:pt x="2962" y="1127"/>
                  <a:pt x="2929" y="1157"/>
                  <a:pt x="2893" y="1183"/>
                </a:cubicBezTo>
                <a:cubicBezTo>
                  <a:pt x="2741" y="1293"/>
                  <a:pt x="2646" y="1538"/>
                  <a:pt x="2688" y="1717"/>
                </a:cubicBezTo>
                <a:cubicBezTo>
                  <a:pt x="2724" y="1874"/>
                  <a:pt x="2795" y="2006"/>
                  <a:pt x="2935" y="2098"/>
                </a:cubicBezTo>
                <a:cubicBezTo>
                  <a:pt x="3033" y="2163"/>
                  <a:pt x="3033" y="2215"/>
                  <a:pt x="2949" y="2300"/>
                </a:cubicBezTo>
                <a:cubicBezTo>
                  <a:pt x="2896" y="2356"/>
                  <a:pt x="2839" y="2408"/>
                  <a:pt x="2782" y="2463"/>
                </a:cubicBezTo>
                <a:cubicBezTo>
                  <a:pt x="2704" y="2548"/>
                  <a:pt x="2681" y="2648"/>
                  <a:pt x="2728" y="2754"/>
                </a:cubicBezTo>
                <a:cubicBezTo>
                  <a:pt x="2765" y="2830"/>
                  <a:pt x="2822" y="2880"/>
                  <a:pt x="2906" y="2880"/>
                </a:cubicBezTo>
                <a:cubicBezTo>
                  <a:pt x="2919" y="2880"/>
                  <a:pt x="2931" y="2879"/>
                  <a:pt x="2945" y="2877"/>
                </a:cubicBezTo>
                <a:cubicBezTo>
                  <a:pt x="2957" y="2879"/>
                  <a:pt x="2969" y="2880"/>
                  <a:pt x="2981" y="2880"/>
                </a:cubicBezTo>
                <a:cubicBezTo>
                  <a:pt x="3040" y="2880"/>
                  <a:pt x="3087" y="2847"/>
                  <a:pt x="3131" y="2800"/>
                </a:cubicBezTo>
                <a:cubicBezTo>
                  <a:pt x="3194" y="2733"/>
                  <a:pt x="3265" y="2671"/>
                  <a:pt x="3327" y="2603"/>
                </a:cubicBezTo>
                <a:cubicBezTo>
                  <a:pt x="3426" y="2492"/>
                  <a:pt x="3489" y="2361"/>
                  <a:pt x="3491" y="2214"/>
                </a:cubicBezTo>
                <a:cubicBezTo>
                  <a:pt x="3495" y="2000"/>
                  <a:pt x="3399" y="1835"/>
                  <a:pt x="3230" y="1711"/>
                </a:cubicBezTo>
                <a:cubicBezTo>
                  <a:pt x="3149" y="1649"/>
                  <a:pt x="3143" y="1603"/>
                  <a:pt x="3221" y="1539"/>
                </a:cubicBezTo>
                <a:cubicBezTo>
                  <a:pt x="3243" y="1523"/>
                  <a:pt x="3265" y="1508"/>
                  <a:pt x="3283" y="1490"/>
                </a:cubicBezTo>
                <a:cubicBezTo>
                  <a:pt x="3410" y="1389"/>
                  <a:pt x="3433" y="1257"/>
                  <a:pt x="3358" y="1134"/>
                </a:cubicBezTo>
                <a:cubicBezTo>
                  <a:pt x="3319" y="1073"/>
                  <a:pt x="3246" y="1042"/>
                  <a:pt x="3170" y="1042"/>
                </a:cubicBezTo>
                <a:close/>
                <a:moveTo>
                  <a:pt x="5687" y="1041"/>
                </a:moveTo>
                <a:cubicBezTo>
                  <a:pt x="5586" y="1041"/>
                  <a:pt x="5521" y="1101"/>
                  <a:pt x="5448" y="1155"/>
                </a:cubicBezTo>
                <a:cubicBezTo>
                  <a:pt x="5291" y="1271"/>
                  <a:pt x="5209" y="1434"/>
                  <a:pt x="5206" y="1624"/>
                </a:cubicBezTo>
                <a:cubicBezTo>
                  <a:pt x="5204" y="1813"/>
                  <a:pt x="5292" y="1972"/>
                  <a:pt x="5448" y="2091"/>
                </a:cubicBezTo>
                <a:cubicBezTo>
                  <a:pt x="5570" y="2185"/>
                  <a:pt x="5566" y="2195"/>
                  <a:pt x="5462" y="2306"/>
                </a:cubicBezTo>
                <a:cubicBezTo>
                  <a:pt x="5392" y="2381"/>
                  <a:pt x="5314" y="2453"/>
                  <a:pt x="5259" y="2541"/>
                </a:cubicBezTo>
                <a:cubicBezTo>
                  <a:pt x="5201" y="2635"/>
                  <a:pt x="5242" y="2784"/>
                  <a:pt x="5318" y="2841"/>
                </a:cubicBezTo>
                <a:cubicBezTo>
                  <a:pt x="5358" y="2869"/>
                  <a:pt x="5412" y="2884"/>
                  <a:pt x="5468" y="2884"/>
                </a:cubicBezTo>
                <a:cubicBezTo>
                  <a:pt x="5535" y="2884"/>
                  <a:pt x="5603" y="2862"/>
                  <a:pt x="5648" y="2819"/>
                </a:cubicBezTo>
                <a:cubicBezTo>
                  <a:pt x="5716" y="2754"/>
                  <a:pt x="5775" y="2676"/>
                  <a:pt x="5843" y="2610"/>
                </a:cubicBezTo>
                <a:cubicBezTo>
                  <a:pt x="5959" y="2496"/>
                  <a:pt x="6017" y="2359"/>
                  <a:pt x="6030" y="2192"/>
                </a:cubicBezTo>
                <a:cubicBezTo>
                  <a:pt x="6004" y="2106"/>
                  <a:pt x="5995" y="2008"/>
                  <a:pt x="5948" y="1936"/>
                </a:cubicBezTo>
                <a:cubicBezTo>
                  <a:pt x="5887" y="1842"/>
                  <a:pt x="5799" y="1763"/>
                  <a:pt x="5720" y="1682"/>
                </a:cubicBezTo>
                <a:cubicBezTo>
                  <a:pt x="5677" y="1639"/>
                  <a:pt x="5673" y="1601"/>
                  <a:pt x="5720" y="1561"/>
                </a:cubicBezTo>
                <a:cubicBezTo>
                  <a:pt x="5768" y="1518"/>
                  <a:pt x="5818" y="1479"/>
                  <a:pt x="5866" y="1431"/>
                </a:cubicBezTo>
                <a:cubicBezTo>
                  <a:pt x="5941" y="1358"/>
                  <a:pt x="5939" y="1263"/>
                  <a:pt x="5900" y="1178"/>
                </a:cubicBezTo>
                <a:cubicBezTo>
                  <a:pt x="5866" y="1103"/>
                  <a:pt x="5804" y="1049"/>
                  <a:pt x="5707" y="1042"/>
                </a:cubicBezTo>
                <a:cubicBezTo>
                  <a:pt x="5700" y="1042"/>
                  <a:pt x="5693" y="1041"/>
                  <a:pt x="5687" y="1041"/>
                </a:cubicBezTo>
                <a:close/>
                <a:moveTo>
                  <a:pt x="4463" y="1040"/>
                </a:moveTo>
                <a:cubicBezTo>
                  <a:pt x="4361" y="1040"/>
                  <a:pt x="4295" y="1111"/>
                  <a:pt x="4219" y="1166"/>
                </a:cubicBezTo>
                <a:cubicBezTo>
                  <a:pt x="4012" y="1319"/>
                  <a:pt x="3935" y="1626"/>
                  <a:pt x="4043" y="1856"/>
                </a:cubicBezTo>
                <a:cubicBezTo>
                  <a:pt x="4095" y="1964"/>
                  <a:pt x="4172" y="2044"/>
                  <a:pt x="4266" y="2114"/>
                </a:cubicBezTo>
                <a:cubicBezTo>
                  <a:pt x="4318" y="2155"/>
                  <a:pt x="4351" y="2198"/>
                  <a:pt x="4286" y="2260"/>
                </a:cubicBezTo>
                <a:cubicBezTo>
                  <a:pt x="4216" y="2329"/>
                  <a:pt x="4152" y="2403"/>
                  <a:pt x="4086" y="2476"/>
                </a:cubicBezTo>
                <a:cubicBezTo>
                  <a:pt x="4015" y="2555"/>
                  <a:pt x="3991" y="2648"/>
                  <a:pt x="4043" y="2754"/>
                </a:cubicBezTo>
                <a:cubicBezTo>
                  <a:pt x="4081" y="2829"/>
                  <a:pt x="4136" y="2881"/>
                  <a:pt x="4222" y="2881"/>
                </a:cubicBezTo>
                <a:cubicBezTo>
                  <a:pt x="4233" y="2881"/>
                  <a:pt x="4245" y="2880"/>
                  <a:pt x="4257" y="2878"/>
                </a:cubicBezTo>
                <a:cubicBezTo>
                  <a:pt x="4260" y="2887"/>
                  <a:pt x="4266" y="2894"/>
                  <a:pt x="4269" y="2904"/>
                </a:cubicBezTo>
                <a:cubicBezTo>
                  <a:pt x="4327" y="2869"/>
                  <a:pt x="4390" y="2842"/>
                  <a:pt x="4442" y="2800"/>
                </a:cubicBezTo>
                <a:cubicBezTo>
                  <a:pt x="4502" y="2756"/>
                  <a:pt x="4550" y="2697"/>
                  <a:pt x="4603" y="2645"/>
                </a:cubicBezTo>
                <a:cubicBezTo>
                  <a:pt x="4729" y="2518"/>
                  <a:pt x="4808" y="2367"/>
                  <a:pt x="4805" y="2188"/>
                </a:cubicBezTo>
                <a:cubicBezTo>
                  <a:pt x="4802" y="1986"/>
                  <a:pt x="4700" y="1830"/>
                  <a:pt x="4540" y="1711"/>
                </a:cubicBezTo>
                <a:cubicBezTo>
                  <a:pt x="4448" y="1643"/>
                  <a:pt x="4446" y="1609"/>
                  <a:pt x="4536" y="1539"/>
                </a:cubicBezTo>
                <a:cubicBezTo>
                  <a:pt x="4567" y="1516"/>
                  <a:pt x="4596" y="1492"/>
                  <a:pt x="4626" y="1467"/>
                </a:cubicBezTo>
                <a:cubicBezTo>
                  <a:pt x="4687" y="1418"/>
                  <a:pt x="4723" y="1283"/>
                  <a:pt x="4697" y="1196"/>
                </a:cubicBezTo>
                <a:cubicBezTo>
                  <a:pt x="4668" y="1107"/>
                  <a:pt x="4585" y="1054"/>
                  <a:pt x="4491" y="1042"/>
                </a:cubicBezTo>
                <a:cubicBezTo>
                  <a:pt x="4481" y="1041"/>
                  <a:pt x="4472" y="1040"/>
                  <a:pt x="4463" y="1040"/>
                </a:cubicBezTo>
                <a:close/>
                <a:moveTo>
                  <a:pt x="4731" y="3674"/>
                </a:moveTo>
                <a:cubicBezTo>
                  <a:pt x="4812" y="3674"/>
                  <a:pt x="4894" y="3674"/>
                  <a:pt x="4975" y="3675"/>
                </a:cubicBezTo>
                <a:cubicBezTo>
                  <a:pt x="5226" y="3676"/>
                  <a:pt x="5478" y="3707"/>
                  <a:pt x="5729" y="3727"/>
                </a:cubicBezTo>
                <a:cubicBezTo>
                  <a:pt x="5772" y="3730"/>
                  <a:pt x="5817" y="3736"/>
                  <a:pt x="5858" y="3747"/>
                </a:cubicBezTo>
                <a:cubicBezTo>
                  <a:pt x="5876" y="3751"/>
                  <a:pt x="5896" y="3776"/>
                  <a:pt x="5899" y="3793"/>
                </a:cubicBezTo>
                <a:cubicBezTo>
                  <a:pt x="5955" y="4132"/>
                  <a:pt x="5967" y="4475"/>
                  <a:pt x="5954" y="4816"/>
                </a:cubicBezTo>
                <a:cubicBezTo>
                  <a:pt x="5948" y="4966"/>
                  <a:pt x="5919" y="5116"/>
                  <a:pt x="5902" y="5265"/>
                </a:cubicBezTo>
                <a:cubicBezTo>
                  <a:pt x="5893" y="5342"/>
                  <a:pt x="5824" y="5339"/>
                  <a:pt x="5775" y="5344"/>
                </a:cubicBezTo>
                <a:cubicBezTo>
                  <a:pt x="5487" y="5373"/>
                  <a:pt x="5198" y="5404"/>
                  <a:pt x="4909" y="5416"/>
                </a:cubicBezTo>
                <a:cubicBezTo>
                  <a:pt x="4653" y="5427"/>
                  <a:pt x="4395" y="5436"/>
                  <a:pt x="4138" y="5436"/>
                </a:cubicBezTo>
                <a:cubicBezTo>
                  <a:pt x="4039" y="5436"/>
                  <a:pt x="3941" y="5435"/>
                  <a:pt x="3842" y="5432"/>
                </a:cubicBezTo>
                <a:cubicBezTo>
                  <a:pt x="3596" y="5427"/>
                  <a:pt x="3348" y="5390"/>
                  <a:pt x="3102" y="5364"/>
                </a:cubicBezTo>
                <a:cubicBezTo>
                  <a:pt x="3014" y="5355"/>
                  <a:pt x="2927" y="5339"/>
                  <a:pt x="2839" y="5335"/>
                </a:cubicBezTo>
                <a:cubicBezTo>
                  <a:pt x="2775" y="5331"/>
                  <a:pt x="2763" y="5292"/>
                  <a:pt x="2756" y="5244"/>
                </a:cubicBezTo>
                <a:cubicBezTo>
                  <a:pt x="2741" y="5146"/>
                  <a:pt x="2721" y="5047"/>
                  <a:pt x="2720" y="4946"/>
                </a:cubicBezTo>
                <a:cubicBezTo>
                  <a:pt x="2718" y="4678"/>
                  <a:pt x="2715" y="4410"/>
                  <a:pt x="2724" y="4143"/>
                </a:cubicBezTo>
                <a:cubicBezTo>
                  <a:pt x="2727" y="4011"/>
                  <a:pt x="2759" y="3881"/>
                  <a:pt x="2777" y="3736"/>
                </a:cubicBezTo>
                <a:cubicBezTo>
                  <a:pt x="3064" y="3720"/>
                  <a:pt x="3338" y="3698"/>
                  <a:pt x="3613" y="3691"/>
                </a:cubicBezTo>
                <a:cubicBezTo>
                  <a:pt x="3986" y="3681"/>
                  <a:pt x="4359" y="3674"/>
                  <a:pt x="4731" y="3674"/>
                </a:cubicBezTo>
                <a:close/>
                <a:moveTo>
                  <a:pt x="10778" y="972"/>
                </a:moveTo>
                <a:cubicBezTo>
                  <a:pt x="10641" y="972"/>
                  <a:pt x="10543" y="1072"/>
                  <a:pt x="10543" y="1215"/>
                </a:cubicBezTo>
                <a:lnTo>
                  <a:pt x="10543" y="3959"/>
                </a:lnTo>
                <a:lnTo>
                  <a:pt x="10543" y="6720"/>
                </a:lnTo>
                <a:cubicBezTo>
                  <a:pt x="10543" y="6868"/>
                  <a:pt x="10624" y="6948"/>
                  <a:pt x="10775" y="6948"/>
                </a:cubicBezTo>
                <a:cubicBezTo>
                  <a:pt x="10927" y="6948"/>
                  <a:pt x="11010" y="6868"/>
                  <a:pt x="11010" y="6721"/>
                </a:cubicBezTo>
                <a:lnTo>
                  <a:pt x="11010" y="1215"/>
                </a:lnTo>
                <a:cubicBezTo>
                  <a:pt x="11010" y="1071"/>
                  <a:pt x="10915" y="972"/>
                  <a:pt x="10778" y="972"/>
                </a:cubicBezTo>
                <a:close/>
                <a:moveTo>
                  <a:pt x="7844" y="6438"/>
                </a:moveTo>
                <a:cubicBezTo>
                  <a:pt x="7885" y="6438"/>
                  <a:pt x="7926" y="6440"/>
                  <a:pt x="7965" y="6446"/>
                </a:cubicBezTo>
                <a:cubicBezTo>
                  <a:pt x="8105" y="6472"/>
                  <a:pt x="8177" y="6585"/>
                  <a:pt x="8182" y="6714"/>
                </a:cubicBezTo>
                <a:cubicBezTo>
                  <a:pt x="8192" y="6909"/>
                  <a:pt x="8184" y="7108"/>
                  <a:pt x="8166" y="7302"/>
                </a:cubicBezTo>
                <a:cubicBezTo>
                  <a:pt x="8153" y="7438"/>
                  <a:pt x="8035" y="7520"/>
                  <a:pt x="7899" y="7521"/>
                </a:cubicBezTo>
                <a:lnTo>
                  <a:pt x="7634" y="7521"/>
                </a:lnTo>
                <a:lnTo>
                  <a:pt x="7634" y="6443"/>
                </a:lnTo>
                <a:cubicBezTo>
                  <a:pt x="7705" y="6443"/>
                  <a:pt x="7776" y="6438"/>
                  <a:pt x="7844" y="6438"/>
                </a:cubicBezTo>
                <a:close/>
                <a:moveTo>
                  <a:pt x="1029" y="6443"/>
                </a:moveTo>
                <a:lnTo>
                  <a:pt x="1029" y="7539"/>
                </a:lnTo>
                <a:cubicBezTo>
                  <a:pt x="894" y="7520"/>
                  <a:pt x="763" y="7517"/>
                  <a:pt x="637" y="7482"/>
                </a:cubicBezTo>
                <a:cubicBezTo>
                  <a:pt x="537" y="7455"/>
                  <a:pt x="492" y="7363"/>
                  <a:pt x="492" y="7255"/>
                </a:cubicBezTo>
                <a:cubicBezTo>
                  <a:pt x="492" y="7070"/>
                  <a:pt x="490" y="6884"/>
                  <a:pt x="492" y="6698"/>
                </a:cubicBezTo>
                <a:cubicBezTo>
                  <a:pt x="492" y="6554"/>
                  <a:pt x="606" y="6443"/>
                  <a:pt x="751" y="6443"/>
                </a:cubicBezTo>
                <a:close/>
                <a:moveTo>
                  <a:pt x="10764" y="7450"/>
                </a:moveTo>
                <a:cubicBezTo>
                  <a:pt x="10629" y="7450"/>
                  <a:pt x="10543" y="7552"/>
                  <a:pt x="10543" y="7652"/>
                </a:cubicBezTo>
                <a:cubicBezTo>
                  <a:pt x="10543" y="7807"/>
                  <a:pt x="10542" y="7964"/>
                  <a:pt x="10543" y="8122"/>
                </a:cubicBezTo>
                <a:cubicBezTo>
                  <a:pt x="10545" y="8239"/>
                  <a:pt x="10652" y="8337"/>
                  <a:pt x="10768" y="8337"/>
                </a:cubicBezTo>
                <a:cubicBezTo>
                  <a:pt x="10902" y="8334"/>
                  <a:pt x="11006" y="8240"/>
                  <a:pt x="11010" y="8116"/>
                </a:cubicBezTo>
                <a:cubicBezTo>
                  <a:pt x="11012" y="8042"/>
                  <a:pt x="11010" y="7967"/>
                  <a:pt x="11010" y="7892"/>
                </a:cubicBezTo>
                <a:cubicBezTo>
                  <a:pt x="11010" y="7812"/>
                  <a:pt x="11012" y="7735"/>
                  <a:pt x="11010" y="7657"/>
                </a:cubicBezTo>
                <a:cubicBezTo>
                  <a:pt x="11009" y="7533"/>
                  <a:pt x="10917" y="7459"/>
                  <a:pt x="10783" y="7451"/>
                </a:cubicBezTo>
                <a:cubicBezTo>
                  <a:pt x="10776" y="7450"/>
                  <a:pt x="10770" y="7450"/>
                  <a:pt x="10764" y="7450"/>
                </a:cubicBezTo>
                <a:close/>
                <a:moveTo>
                  <a:pt x="10771" y="9251"/>
                </a:moveTo>
                <a:cubicBezTo>
                  <a:pt x="10969" y="9251"/>
                  <a:pt x="11153" y="9419"/>
                  <a:pt x="11136" y="9621"/>
                </a:cubicBezTo>
                <a:cubicBezTo>
                  <a:pt x="11156" y="9827"/>
                  <a:pt x="10948" y="9990"/>
                  <a:pt x="10778" y="9990"/>
                </a:cubicBezTo>
                <a:cubicBezTo>
                  <a:pt x="10607" y="9987"/>
                  <a:pt x="10405" y="9843"/>
                  <a:pt x="10415" y="9614"/>
                </a:cubicBezTo>
                <a:cubicBezTo>
                  <a:pt x="10425" y="9411"/>
                  <a:pt x="10572" y="9251"/>
                  <a:pt x="10771" y="9251"/>
                </a:cubicBezTo>
                <a:close/>
                <a:moveTo>
                  <a:pt x="10780" y="8766"/>
                </a:moveTo>
                <a:cubicBezTo>
                  <a:pt x="10304" y="8766"/>
                  <a:pt x="9930" y="9130"/>
                  <a:pt x="9934" y="9622"/>
                </a:cubicBezTo>
                <a:cubicBezTo>
                  <a:pt x="9940" y="10121"/>
                  <a:pt x="10297" y="10470"/>
                  <a:pt x="10775" y="10470"/>
                </a:cubicBezTo>
                <a:cubicBezTo>
                  <a:pt x="10776" y="10470"/>
                  <a:pt x="10777" y="10470"/>
                  <a:pt x="10778" y="10470"/>
                </a:cubicBezTo>
                <a:cubicBezTo>
                  <a:pt x="11257" y="10470"/>
                  <a:pt x="11607" y="10113"/>
                  <a:pt x="11623" y="9615"/>
                </a:cubicBezTo>
                <a:cubicBezTo>
                  <a:pt x="11608" y="9125"/>
                  <a:pt x="11258" y="8771"/>
                  <a:pt x="10780" y="8766"/>
                </a:cubicBezTo>
                <a:close/>
                <a:moveTo>
                  <a:pt x="10650" y="0"/>
                </a:moveTo>
                <a:cubicBezTo>
                  <a:pt x="10641" y="5"/>
                  <a:pt x="10631" y="16"/>
                  <a:pt x="10623" y="16"/>
                </a:cubicBezTo>
                <a:cubicBezTo>
                  <a:pt x="10369" y="39"/>
                  <a:pt x="10156" y="153"/>
                  <a:pt x="9976" y="326"/>
                </a:cubicBezTo>
                <a:cubicBezTo>
                  <a:pt x="9741" y="555"/>
                  <a:pt x="9628" y="845"/>
                  <a:pt x="9621" y="1169"/>
                </a:cubicBezTo>
                <a:cubicBezTo>
                  <a:pt x="9617" y="3512"/>
                  <a:pt x="9620" y="5854"/>
                  <a:pt x="9621" y="8197"/>
                </a:cubicBezTo>
                <a:cubicBezTo>
                  <a:pt x="9621" y="8274"/>
                  <a:pt x="9595" y="8327"/>
                  <a:pt x="9545" y="8384"/>
                </a:cubicBezTo>
                <a:cubicBezTo>
                  <a:pt x="9444" y="8500"/>
                  <a:pt x="9346" y="8619"/>
                  <a:pt x="9270" y="8751"/>
                </a:cubicBezTo>
                <a:cubicBezTo>
                  <a:pt x="9048" y="9134"/>
                  <a:pt x="8990" y="9547"/>
                  <a:pt x="9079" y="9981"/>
                </a:cubicBezTo>
                <a:cubicBezTo>
                  <a:pt x="9169" y="10419"/>
                  <a:pt x="9396" y="10768"/>
                  <a:pt x="9754" y="11033"/>
                </a:cubicBezTo>
                <a:cubicBezTo>
                  <a:pt x="10060" y="11259"/>
                  <a:pt x="10397" y="11364"/>
                  <a:pt x="10752" y="11364"/>
                </a:cubicBezTo>
                <a:cubicBezTo>
                  <a:pt x="10862" y="11364"/>
                  <a:pt x="10974" y="11354"/>
                  <a:pt x="11087" y="11334"/>
                </a:cubicBezTo>
                <a:cubicBezTo>
                  <a:pt x="11525" y="11257"/>
                  <a:pt x="11884" y="11029"/>
                  <a:pt x="12152" y="10667"/>
                </a:cubicBezTo>
                <a:cubicBezTo>
                  <a:pt x="12456" y="10258"/>
                  <a:pt x="12554" y="9795"/>
                  <a:pt x="12473" y="9302"/>
                </a:cubicBezTo>
                <a:cubicBezTo>
                  <a:pt x="12411" y="8932"/>
                  <a:pt x="12235" y="8615"/>
                  <a:pt x="11969" y="8348"/>
                </a:cubicBezTo>
                <a:cubicBezTo>
                  <a:pt x="11941" y="8323"/>
                  <a:pt x="11923" y="8274"/>
                  <a:pt x="11923" y="8233"/>
                </a:cubicBezTo>
                <a:cubicBezTo>
                  <a:pt x="11920" y="7750"/>
                  <a:pt x="11923" y="7268"/>
                  <a:pt x="11920" y="6785"/>
                </a:cubicBezTo>
                <a:cubicBezTo>
                  <a:pt x="11920" y="6727"/>
                  <a:pt x="11908" y="6667"/>
                  <a:pt x="11884" y="6616"/>
                </a:cubicBezTo>
                <a:cubicBezTo>
                  <a:pt x="11843" y="6535"/>
                  <a:pt x="11762" y="6491"/>
                  <a:pt x="11676" y="6491"/>
                </a:cubicBezTo>
                <a:cubicBezTo>
                  <a:pt x="11655" y="6491"/>
                  <a:pt x="11634" y="6494"/>
                  <a:pt x="11613" y="6500"/>
                </a:cubicBezTo>
                <a:cubicBezTo>
                  <a:pt x="11510" y="6524"/>
                  <a:pt x="11437" y="6619"/>
                  <a:pt x="11437" y="6737"/>
                </a:cubicBezTo>
                <a:cubicBezTo>
                  <a:pt x="11437" y="7296"/>
                  <a:pt x="11435" y="7858"/>
                  <a:pt x="11440" y="8419"/>
                </a:cubicBezTo>
                <a:cubicBezTo>
                  <a:pt x="11440" y="8481"/>
                  <a:pt x="11479" y="8550"/>
                  <a:pt x="11518" y="8599"/>
                </a:cubicBezTo>
                <a:cubicBezTo>
                  <a:pt x="11604" y="8706"/>
                  <a:pt x="11718" y="8794"/>
                  <a:pt x="11797" y="8906"/>
                </a:cubicBezTo>
                <a:cubicBezTo>
                  <a:pt x="11992" y="9180"/>
                  <a:pt x="12067" y="9490"/>
                  <a:pt x="12009" y="9818"/>
                </a:cubicBezTo>
                <a:cubicBezTo>
                  <a:pt x="11957" y="10117"/>
                  <a:pt x="11820" y="10370"/>
                  <a:pt x="11587" y="10571"/>
                </a:cubicBezTo>
                <a:cubicBezTo>
                  <a:pt x="11347" y="10773"/>
                  <a:pt x="11081" y="10885"/>
                  <a:pt x="10785" y="10885"/>
                </a:cubicBezTo>
                <a:cubicBezTo>
                  <a:pt x="10716" y="10885"/>
                  <a:pt x="10645" y="10879"/>
                  <a:pt x="10572" y="10866"/>
                </a:cubicBezTo>
                <a:cubicBezTo>
                  <a:pt x="10277" y="10816"/>
                  <a:pt x="10025" y="10671"/>
                  <a:pt x="9824" y="10437"/>
                </a:cubicBezTo>
                <a:cubicBezTo>
                  <a:pt x="9628" y="10206"/>
                  <a:pt x="9523" y="9939"/>
                  <a:pt x="9520" y="9645"/>
                </a:cubicBezTo>
                <a:cubicBezTo>
                  <a:pt x="9519" y="9483"/>
                  <a:pt x="9556" y="9311"/>
                  <a:pt x="9613" y="9155"/>
                </a:cubicBezTo>
                <a:cubicBezTo>
                  <a:pt x="9682" y="8961"/>
                  <a:pt x="9794" y="8787"/>
                  <a:pt x="9967" y="8658"/>
                </a:cubicBezTo>
                <a:cubicBezTo>
                  <a:pt x="10062" y="8589"/>
                  <a:pt x="10110" y="8495"/>
                  <a:pt x="10110" y="8369"/>
                </a:cubicBezTo>
                <a:cubicBezTo>
                  <a:pt x="10107" y="5968"/>
                  <a:pt x="10107" y="3564"/>
                  <a:pt x="10107" y="1162"/>
                </a:cubicBezTo>
                <a:cubicBezTo>
                  <a:pt x="10107" y="917"/>
                  <a:pt x="10211" y="728"/>
                  <a:pt x="10417" y="593"/>
                </a:cubicBezTo>
                <a:cubicBezTo>
                  <a:pt x="10534" y="517"/>
                  <a:pt x="10655" y="480"/>
                  <a:pt x="10775" y="480"/>
                </a:cubicBezTo>
                <a:cubicBezTo>
                  <a:pt x="10877" y="480"/>
                  <a:pt x="10978" y="506"/>
                  <a:pt x="11078" y="559"/>
                </a:cubicBezTo>
                <a:cubicBezTo>
                  <a:pt x="11307" y="682"/>
                  <a:pt x="11438" y="881"/>
                  <a:pt x="11438" y="1144"/>
                </a:cubicBezTo>
                <a:cubicBezTo>
                  <a:pt x="11443" y="2661"/>
                  <a:pt x="11441" y="4175"/>
                  <a:pt x="11441" y="5690"/>
                </a:cubicBezTo>
                <a:cubicBezTo>
                  <a:pt x="11441" y="5714"/>
                  <a:pt x="11438" y="5739"/>
                  <a:pt x="11441" y="5762"/>
                </a:cubicBezTo>
                <a:cubicBezTo>
                  <a:pt x="11447" y="5891"/>
                  <a:pt x="11552" y="5991"/>
                  <a:pt x="11682" y="5992"/>
                </a:cubicBezTo>
                <a:cubicBezTo>
                  <a:pt x="11684" y="5992"/>
                  <a:pt x="11685" y="5992"/>
                  <a:pt x="11687" y="5992"/>
                </a:cubicBezTo>
                <a:cubicBezTo>
                  <a:pt x="11827" y="5992"/>
                  <a:pt x="11927" y="5872"/>
                  <a:pt x="11927" y="5704"/>
                </a:cubicBezTo>
                <a:cubicBezTo>
                  <a:pt x="11927" y="4234"/>
                  <a:pt x="11927" y="2764"/>
                  <a:pt x="11925" y="1294"/>
                </a:cubicBezTo>
                <a:cubicBezTo>
                  <a:pt x="11925" y="1165"/>
                  <a:pt x="11915" y="1034"/>
                  <a:pt x="11889" y="908"/>
                </a:cubicBezTo>
                <a:cubicBezTo>
                  <a:pt x="11806" y="519"/>
                  <a:pt x="11580" y="239"/>
                  <a:pt x="11208" y="90"/>
                </a:cubicBezTo>
                <a:cubicBezTo>
                  <a:pt x="11110" y="51"/>
                  <a:pt x="11005" y="29"/>
                  <a:pt x="10902" y="0"/>
                </a:cubicBezTo>
                <a:close/>
                <a:moveTo>
                  <a:pt x="3661" y="11079"/>
                </a:moveTo>
                <a:cubicBezTo>
                  <a:pt x="3888" y="11170"/>
                  <a:pt x="4112" y="11214"/>
                  <a:pt x="4336" y="11214"/>
                </a:cubicBezTo>
                <a:cubicBezTo>
                  <a:pt x="4536" y="11214"/>
                  <a:pt x="4736" y="11178"/>
                  <a:pt x="4938" y="11107"/>
                </a:cubicBezTo>
                <a:lnTo>
                  <a:pt x="4938" y="11107"/>
                </a:lnTo>
                <a:cubicBezTo>
                  <a:pt x="4994" y="11502"/>
                  <a:pt x="4848" y="11891"/>
                  <a:pt x="4399" y="11980"/>
                </a:cubicBezTo>
                <a:cubicBezTo>
                  <a:pt x="4365" y="11987"/>
                  <a:pt x="4330" y="11990"/>
                  <a:pt x="4296" y="11990"/>
                </a:cubicBezTo>
                <a:cubicBezTo>
                  <a:pt x="4051" y="11990"/>
                  <a:pt x="3802" y="11826"/>
                  <a:pt x="3710" y="11582"/>
                </a:cubicBezTo>
                <a:cubicBezTo>
                  <a:pt x="3648" y="11422"/>
                  <a:pt x="3649" y="11258"/>
                  <a:pt x="3661" y="11079"/>
                </a:cubicBezTo>
                <a:close/>
                <a:moveTo>
                  <a:pt x="4493" y="54"/>
                </a:moveTo>
                <a:cubicBezTo>
                  <a:pt x="3904" y="54"/>
                  <a:pt x="3314" y="63"/>
                  <a:pt x="2724" y="75"/>
                </a:cubicBezTo>
                <a:cubicBezTo>
                  <a:pt x="2540" y="78"/>
                  <a:pt x="2351" y="121"/>
                  <a:pt x="2172" y="179"/>
                </a:cubicBezTo>
                <a:cubicBezTo>
                  <a:pt x="1783" y="306"/>
                  <a:pt x="1457" y="531"/>
                  <a:pt x="1192" y="849"/>
                </a:cubicBezTo>
                <a:cubicBezTo>
                  <a:pt x="991" y="1094"/>
                  <a:pt x="845" y="1365"/>
                  <a:pt x="758" y="1669"/>
                </a:cubicBezTo>
                <a:cubicBezTo>
                  <a:pt x="753" y="1691"/>
                  <a:pt x="735" y="1711"/>
                  <a:pt x="717" y="1725"/>
                </a:cubicBezTo>
                <a:cubicBezTo>
                  <a:pt x="541" y="1868"/>
                  <a:pt x="384" y="2028"/>
                  <a:pt x="270" y="2228"/>
                </a:cubicBezTo>
                <a:cubicBezTo>
                  <a:pt x="135" y="2467"/>
                  <a:pt x="41" y="2721"/>
                  <a:pt x="45" y="2996"/>
                </a:cubicBezTo>
                <a:cubicBezTo>
                  <a:pt x="49" y="3349"/>
                  <a:pt x="77" y="3702"/>
                  <a:pt x="96" y="4058"/>
                </a:cubicBezTo>
                <a:cubicBezTo>
                  <a:pt x="106" y="4254"/>
                  <a:pt x="119" y="4449"/>
                  <a:pt x="132" y="4645"/>
                </a:cubicBezTo>
                <a:cubicBezTo>
                  <a:pt x="149" y="4960"/>
                  <a:pt x="168" y="5273"/>
                  <a:pt x="185" y="5589"/>
                </a:cubicBezTo>
                <a:cubicBezTo>
                  <a:pt x="196" y="5769"/>
                  <a:pt x="211" y="5949"/>
                  <a:pt x="220" y="6131"/>
                </a:cubicBezTo>
                <a:cubicBezTo>
                  <a:pt x="221" y="6159"/>
                  <a:pt x="205" y="6194"/>
                  <a:pt x="188" y="6217"/>
                </a:cubicBezTo>
                <a:cubicBezTo>
                  <a:pt x="68" y="6363"/>
                  <a:pt x="8" y="6530"/>
                  <a:pt x="6" y="6719"/>
                </a:cubicBezTo>
                <a:cubicBezTo>
                  <a:pt x="6" y="6907"/>
                  <a:pt x="0" y="7098"/>
                  <a:pt x="8" y="7286"/>
                </a:cubicBezTo>
                <a:cubicBezTo>
                  <a:pt x="15" y="7497"/>
                  <a:pt x="100" y="7677"/>
                  <a:pt x="256" y="7814"/>
                </a:cubicBezTo>
                <a:cubicBezTo>
                  <a:pt x="406" y="7946"/>
                  <a:pt x="589" y="8009"/>
                  <a:pt x="789" y="8009"/>
                </a:cubicBezTo>
                <a:cubicBezTo>
                  <a:pt x="798" y="8009"/>
                  <a:pt x="807" y="8009"/>
                  <a:pt x="816" y="8008"/>
                </a:cubicBezTo>
                <a:cubicBezTo>
                  <a:pt x="845" y="8008"/>
                  <a:pt x="874" y="8008"/>
                  <a:pt x="903" y="8008"/>
                </a:cubicBezTo>
                <a:cubicBezTo>
                  <a:pt x="961" y="8008"/>
                  <a:pt x="1019" y="8008"/>
                  <a:pt x="1080" y="8008"/>
                </a:cubicBezTo>
                <a:cubicBezTo>
                  <a:pt x="1152" y="8361"/>
                  <a:pt x="1253" y="8700"/>
                  <a:pt x="1406" y="9023"/>
                </a:cubicBezTo>
                <a:cubicBezTo>
                  <a:pt x="1451" y="9118"/>
                  <a:pt x="1529" y="9180"/>
                  <a:pt x="1633" y="9180"/>
                </a:cubicBezTo>
                <a:cubicBezTo>
                  <a:pt x="1634" y="9180"/>
                  <a:pt x="1635" y="9180"/>
                  <a:pt x="1636" y="9180"/>
                </a:cubicBezTo>
                <a:cubicBezTo>
                  <a:pt x="1747" y="9177"/>
                  <a:pt x="1815" y="9122"/>
                  <a:pt x="1859" y="9014"/>
                </a:cubicBezTo>
                <a:cubicBezTo>
                  <a:pt x="1904" y="8906"/>
                  <a:pt x="1841" y="8824"/>
                  <a:pt x="1803" y="8738"/>
                </a:cubicBezTo>
                <a:cubicBezTo>
                  <a:pt x="1600" y="8275"/>
                  <a:pt x="1499" y="7792"/>
                  <a:pt x="1498" y="7288"/>
                </a:cubicBezTo>
                <a:cubicBezTo>
                  <a:pt x="1495" y="6796"/>
                  <a:pt x="1498" y="6305"/>
                  <a:pt x="1498" y="5812"/>
                </a:cubicBezTo>
                <a:cubicBezTo>
                  <a:pt x="1498" y="5378"/>
                  <a:pt x="1499" y="4943"/>
                  <a:pt x="1495" y="4508"/>
                </a:cubicBezTo>
                <a:cubicBezTo>
                  <a:pt x="1495" y="4433"/>
                  <a:pt x="1516" y="4407"/>
                  <a:pt x="1587" y="4407"/>
                </a:cubicBezTo>
                <a:cubicBezTo>
                  <a:pt x="1591" y="4407"/>
                  <a:pt x="1595" y="4407"/>
                  <a:pt x="1599" y="4407"/>
                </a:cubicBezTo>
                <a:cubicBezTo>
                  <a:pt x="1667" y="4410"/>
                  <a:pt x="1736" y="4411"/>
                  <a:pt x="1805" y="4411"/>
                </a:cubicBezTo>
                <a:cubicBezTo>
                  <a:pt x="1874" y="4411"/>
                  <a:pt x="1943" y="4410"/>
                  <a:pt x="2012" y="4410"/>
                </a:cubicBezTo>
                <a:lnTo>
                  <a:pt x="2208" y="4410"/>
                </a:lnTo>
                <a:cubicBezTo>
                  <a:pt x="2243" y="4759"/>
                  <a:pt x="2272" y="5092"/>
                  <a:pt x="2308" y="5426"/>
                </a:cubicBezTo>
                <a:cubicBezTo>
                  <a:pt x="2331" y="5646"/>
                  <a:pt x="2434" y="5753"/>
                  <a:pt x="2619" y="5791"/>
                </a:cubicBezTo>
                <a:cubicBezTo>
                  <a:pt x="2806" y="5829"/>
                  <a:pt x="2998" y="5848"/>
                  <a:pt x="3188" y="5865"/>
                </a:cubicBezTo>
                <a:cubicBezTo>
                  <a:pt x="3446" y="5889"/>
                  <a:pt x="3701" y="5917"/>
                  <a:pt x="3959" y="5917"/>
                </a:cubicBezTo>
                <a:cubicBezTo>
                  <a:pt x="4350" y="5917"/>
                  <a:pt x="4742" y="5904"/>
                  <a:pt x="5131" y="5883"/>
                </a:cubicBezTo>
                <a:cubicBezTo>
                  <a:pt x="5428" y="5865"/>
                  <a:pt x="5723" y="5825"/>
                  <a:pt x="6020" y="5795"/>
                </a:cubicBezTo>
                <a:cubicBezTo>
                  <a:pt x="6158" y="5780"/>
                  <a:pt x="6310" y="5659"/>
                  <a:pt x="6331" y="5521"/>
                </a:cubicBezTo>
                <a:cubicBezTo>
                  <a:pt x="6367" y="5275"/>
                  <a:pt x="6395" y="5024"/>
                  <a:pt x="6423" y="4775"/>
                </a:cubicBezTo>
                <a:cubicBezTo>
                  <a:pt x="6436" y="4655"/>
                  <a:pt x="6442" y="4534"/>
                  <a:pt x="6451" y="4410"/>
                </a:cubicBezTo>
                <a:cubicBezTo>
                  <a:pt x="6560" y="4410"/>
                  <a:pt x="6668" y="4411"/>
                  <a:pt x="6777" y="4411"/>
                </a:cubicBezTo>
                <a:cubicBezTo>
                  <a:pt x="6867" y="4411"/>
                  <a:pt x="6957" y="4410"/>
                  <a:pt x="7047" y="4407"/>
                </a:cubicBezTo>
                <a:cubicBezTo>
                  <a:pt x="7052" y="4407"/>
                  <a:pt x="7056" y="4407"/>
                  <a:pt x="7059" y="4407"/>
                </a:cubicBezTo>
                <a:cubicBezTo>
                  <a:pt x="7139" y="4407"/>
                  <a:pt x="7164" y="4436"/>
                  <a:pt x="7164" y="4522"/>
                </a:cubicBezTo>
                <a:cubicBezTo>
                  <a:pt x="7160" y="5484"/>
                  <a:pt x="7164" y="6443"/>
                  <a:pt x="7158" y="7403"/>
                </a:cubicBezTo>
                <a:cubicBezTo>
                  <a:pt x="7157" y="7589"/>
                  <a:pt x="7138" y="7776"/>
                  <a:pt x="7102" y="7958"/>
                </a:cubicBezTo>
                <a:cubicBezTo>
                  <a:pt x="7029" y="8324"/>
                  <a:pt x="6905" y="8673"/>
                  <a:pt x="6720" y="9003"/>
                </a:cubicBezTo>
                <a:cubicBezTo>
                  <a:pt x="6452" y="9480"/>
                  <a:pt x="6106" y="9888"/>
                  <a:pt x="5647" y="10184"/>
                </a:cubicBezTo>
                <a:cubicBezTo>
                  <a:pt x="5397" y="10347"/>
                  <a:pt x="5124" y="10474"/>
                  <a:pt x="4858" y="10611"/>
                </a:cubicBezTo>
                <a:cubicBezTo>
                  <a:pt x="4691" y="10697"/>
                  <a:pt x="4515" y="10741"/>
                  <a:pt x="4339" y="10741"/>
                </a:cubicBezTo>
                <a:cubicBezTo>
                  <a:pt x="4219" y="10741"/>
                  <a:pt x="4099" y="10721"/>
                  <a:pt x="3981" y="10680"/>
                </a:cubicBezTo>
                <a:cubicBezTo>
                  <a:pt x="3618" y="10553"/>
                  <a:pt x="3273" y="10380"/>
                  <a:pt x="2959" y="10153"/>
                </a:cubicBezTo>
                <a:cubicBezTo>
                  <a:pt x="2743" y="9994"/>
                  <a:pt x="2544" y="9821"/>
                  <a:pt x="2367" y="9617"/>
                </a:cubicBezTo>
                <a:cubicBezTo>
                  <a:pt x="2308" y="9549"/>
                  <a:pt x="2247" y="9520"/>
                  <a:pt x="2185" y="9520"/>
                </a:cubicBezTo>
                <a:cubicBezTo>
                  <a:pt x="2130" y="9520"/>
                  <a:pt x="2076" y="9543"/>
                  <a:pt x="2022" y="9583"/>
                </a:cubicBezTo>
                <a:cubicBezTo>
                  <a:pt x="1917" y="9666"/>
                  <a:pt x="1906" y="9821"/>
                  <a:pt x="2004" y="9929"/>
                </a:cubicBezTo>
                <a:cubicBezTo>
                  <a:pt x="2119" y="10056"/>
                  <a:pt x="2243" y="10176"/>
                  <a:pt x="2367" y="10294"/>
                </a:cubicBezTo>
                <a:cubicBezTo>
                  <a:pt x="2596" y="10514"/>
                  <a:pt x="2862" y="10682"/>
                  <a:pt x="3139" y="10833"/>
                </a:cubicBezTo>
                <a:cubicBezTo>
                  <a:pt x="3164" y="10846"/>
                  <a:pt x="3182" y="10888"/>
                  <a:pt x="3185" y="10916"/>
                </a:cubicBezTo>
                <a:cubicBezTo>
                  <a:pt x="3188" y="11065"/>
                  <a:pt x="3190" y="11216"/>
                  <a:pt x="3185" y="11366"/>
                </a:cubicBezTo>
                <a:cubicBezTo>
                  <a:pt x="3182" y="11396"/>
                  <a:pt x="3159" y="11438"/>
                  <a:pt x="3135" y="11454"/>
                </a:cubicBezTo>
                <a:cubicBezTo>
                  <a:pt x="2937" y="11572"/>
                  <a:pt x="2740" y="11685"/>
                  <a:pt x="2540" y="11800"/>
                </a:cubicBezTo>
                <a:cubicBezTo>
                  <a:pt x="2184" y="12006"/>
                  <a:pt x="1832" y="12218"/>
                  <a:pt x="1472" y="12415"/>
                </a:cubicBezTo>
                <a:cubicBezTo>
                  <a:pt x="1097" y="12620"/>
                  <a:pt x="754" y="12858"/>
                  <a:pt x="501" y="13211"/>
                </a:cubicBezTo>
                <a:cubicBezTo>
                  <a:pt x="221" y="13600"/>
                  <a:pt x="55" y="14032"/>
                  <a:pt x="44" y="14513"/>
                </a:cubicBezTo>
                <a:cubicBezTo>
                  <a:pt x="34" y="14830"/>
                  <a:pt x="47" y="15149"/>
                  <a:pt x="39" y="15466"/>
                </a:cubicBezTo>
                <a:cubicBezTo>
                  <a:pt x="38" y="15594"/>
                  <a:pt x="68" y="15691"/>
                  <a:pt x="185" y="15748"/>
                </a:cubicBezTo>
                <a:lnTo>
                  <a:pt x="365" y="15748"/>
                </a:lnTo>
                <a:cubicBezTo>
                  <a:pt x="480" y="15688"/>
                  <a:pt x="515" y="15593"/>
                  <a:pt x="512" y="15466"/>
                </a:cubicBezTo>
                <a:cubicBezTo>
                  <a:pt x="505" y="15196"/>
                  <a:pt x="506" y="14926"/>
                  <a:pt x="509" y="14658"/>
                </a:cubicBezTo>
                <a:cubicBezTo>
                  <a:pt x="516" y="14055"/>
                  <a:pt x="750" y="13554"/>
                  <a:pt x="1204" y="13165"/>
                </a:cubicBezTo>
                <a:cubicBezTo>
                  <a:pt x="1359" y="13031"/>
                  <a:pt x="1550" y="12934"/>
                  <a:pt x="1730" y="12829"/>
                </a:cubicBezTo>
                <a:cubicBezTo>
                  <a:pt x="2241" y="12530"/>
                  <a:pt x="2754" y="12235"/>
                  <a:pt x="3267" y="11940"/>
                </a:cubicBezTo>
                <a:cubicBezTo>
                  <a:pt x="3288" y="11928"/>
                  <a:pt x="3311" y="11921"/>
                  <a:pt x="3335" y="11912"/>
                </a:cubicBezTo>
                <a:cubicBezTo>
                  <a:pt x="3505" y="12195"/>
                  <a:pt x="3749" y="12372"/>
                  <a:pt x="4066" y="12444"/>
                </a:cubicBezTo>
                <a:cubicBezTo>
                  <a:pt x="4153" y="12464"/>
                  <a:pt x="4239" y="12474"/>
                  <a:pt x="4322" y="12474"/>
                </a:cubicBezTo>
                <a:cubicBezTo>
                  <a:pt x="4554" y="12474"/>
                  <a:pt x="4769" y="12398"/>
                  <a:pt x="4965" y="12249"/>
                </a:cubicBezTo>
                <a:cubicBezTo>
                  <a:pt x="5069" y="12170"/>
                  <a:pt x="5149" y="12062"/>
                  <a:pt x="5237" y="11961"/>
                </a:cubicBezTo>
                <a:cubicBezTo>
                  <a:pt x="5256" y="11939"/>
                  <a:pt x="5267" y="11925"/>
                  <a:pt x="5286" y="11925"/>
                </a:cubicBezTo>
                <a:cubicBezTo>
                  <a:pt x="5298" y="11925"/>
                  <a:pt x="5312" y="11930"/>
                  <a:pt x="5332" y="11941"/>
                </a:cubicBezTo>
                <a:cubicBezTo>
                  <a:pt x="5719" y="12167"/>
                  <a:pt x="6112" y="12386"/>
                  <a:pt x="6500" y="12611"/>
                </a:cubicBezTo>
                <a:cubicBezTo>
                  <a:pt x="6771" y="12768"/>
                  <a:pt x="7045" y="12921"/>
                  <a:pt x="7304" y="13097"/>
                </a:cubicBezTo>
                <a:cubicBezTo>
                  <a:pt x="7703" y="13368"/>
                  <a:pt x="7937" y="13757"/>
                  <a:pt x="8042" y="14224"/>
                </a:cubicBezTo>
                <a:cubicBezTo>
                  <a:pt x="8075" y="14378"/>
                  <a:pt x="8091" y="14538"/>
                  <a:pt x="8095" y="14696"/>
                </a:cubicBezTo>
                <a:cubicBezTo>
                  <a:pt x="8104" y="14941"/>
                  <a:pt x="8102" y="15189"/>
                  <a:pt x="8095" y="15434"/>
                </a:cubicBezTo>
                <a:cubicBezTo>
                  <a:pt x="8092" y="15561"/>
                  <a:pt x="8108" y="15673"/>
                  <a:pt x="8223" y="15751"/>
                </a:cubicBezTo>
                <a:lnTo>
                  <a:pt x="8421" y="15751"/>
                </a:lnTo>
                <a:cubicBezTo>
                  <a:pt x="8533" y="15684"/>
                  <a:pt x="8571" y="15587"/>
                  <a:pt x="8568" y="15457"/>
                </a:cubicBezTo>
                <a:cubicBezTo>
                  <a:pt x="8561" y="15155"/>
                  <a:pt x="8568" y="14852"/>
                  <a:pt x="8563" y="14548"/>
                </a:cubicBezTo>
                <a:cubicBezTo>
                  <a:pt x="8563" y="14459"/>
                  <a:pt x="8561" y="14369"/>
                  <a:pt x="8543" y="14281"/>
                </a:cubicBezTo>
                <a:cubicBezTo>
                  <a:pt x="8486" y="13967"/>
                  <a:pt x="8392" y="13666"/>
                  <a:pt x="8223" y="13392"/>
                </a:cubicBezTo>
                <a:cubicBezTo>
                  <a:pt x="8060" y="13131"/>
                  <a:pt x="7872" y="12894"/>
                  <a:pt x="7615" y="12721"/>
                </a:cubicBezTo>
                <a:cubicBezTo>
                  <a:pt x="7400" y="12577"/>
                  <a:pt x="7179" y="12445"/>
                  <a:pt x="6955" y="12316"/>
                </a:cubicBezTo>
                <a:cubicBezTo>
                  <a:pt x="6464" y="12029"/>
                  <a:pt x="5967" y="11749"/>
                  <a:pt x="5474" y="11464"/>
                </a:cubicBezTo>
                <a:cubicBezTo>
                  <a:pt x="5445" y="11447"/>
                  <a:pt x="5422" y="11399"/>
                  <a:pt x="5420" y="11365"/>
                </a:cubicBezTo>
                <a:cubicBezTo>
                  <a:pt x="5415" y="11228"/>
                  <a:pt x="5420" y="11089"/>
                  <a:pt x="5416" y="10950"/>
                </a:cubicBezTo>
                <a:cubicBezTo>
                  <a:pt x="5415" y="10892"/>
                  <a:pt x="5436" y="10869"/>
                  <a:pt x="5485" y="10846"/>
                </a:cubicBezTo>
                <a:cubicBezTo>
                  <a:pt x="5817" y="10682"/>
                  <a:pt x="6121" y="10473"/>
                  <a:pt x="6386" y="10215"/>
                </a:cubicBezTo>
                <a:cubicBezTo>
                  <a:pt x="6521" y="10082"/>
                  <a:pt x="6648" y="9939"/>
                  <a:pt x="6771" y="9794"/>
                </a:cubicBezTo>
                <a:cubicBezTo>
                  <a:pt x="7016" y="9504"/>
                  <a:pt x="7207" y="9180"/>
                  <a:pt x="7340" y="8824"/>
                </a:cubicBezTo>
                <a:cubicBezTo>
                  <a:pt x="7439" y="8560"/>
                  <a:pt x="7516" y="8288"/>
                  <a:pt x="7602" y="8017"/>
                </a:cubicBezTo>
                <a:cubicBezTo>
                  <a:pt x="7755" y="8008"/>
                  <a:pt x="7926" y="8020"/>
                  <a:pt x="8086" y="7984"/>
                </a:cubicBezTo>
                <a:cubicBezTo>
                  <a:pt x="8428" y="7905"/>
                  <a:pt x="8651" y="7605"/>
                  <a:pt x="8656" y="7256"/>
                </a:cubicBezTo>
                <a:cubicBezTo>
                  <a:pt x="8657" y="7079"/>
                  <a:pt x="8654" y="6900"/>
                  <a:pt x="8657" y="6724"/>
                </a:cubicBezTo>
                <a:cubicBezTo>
                  <a:pt x="8661" y="6559"/>
                  <a:pt x="8608" y="6415"/>
                  <a:pt x="8522" y="6276"/>
                </a:cubicBezTo>
                <a:cubicBezTo>
                  <a:pt x="8490" y="6226"/>
                  <a:pt x="8477" y="6154"/>
                  <a:pt x="8481" y="6093"/>
                </a:cubicBezTo>
                <a:cubicBezTo>
                  <a:pt x="8491" y="5860"/>
                  <a:pt x="8514" y="5628"/>
                  <a:pt x="8532" y="5393"/>
                </a:cubicBezTo>
                <a:cubicBezTo>
                  <a:pt x="8543" y="5214"/>
                  <a:pt x="8556" y="5038"/>
                  <a:pt x="8568" y="4860"/>
                </a:cubicBezTo>
                <a:cubicBezTo>
                  <a:pt x="8585" y="4557"/>
                  <a:pt x="8611" y="4254"/>
                  <a:pt x="8620" y="3952"/>
                </a:cubicBezTo>
                <a:cubicBezTo>
                  <a:pt x="8625" y="3764"/>
                  <a:pt x="8615" y="3576"/>
                  <a:pt x="8601" y="3388"/>
                </a:cubicBezTo>
                <a:cubicBezTo>
                  <a:pt x="8589" y="3233"/>
                  <a:pt x="8568" y="3078"/>
                  <a:pt x="8535" y="2926"/>
                </a:cubicBezTo>
                <a:cubicBezTo>
                  <a:pt x="8452" y="2529"/>
                  <a:pt x="8301" y="2158"/>
                  <a:pt x="8089" y="1812"/>
                </a:cubicBezTo>
                <a:cubicBezTo>
                  <a:pt x="8036" y="1725"/>
                  <a:pt x="7965" y="1678"/>
                  <a:pt x="7882" y="1678"/>
                </a:cubicBezTo>
                <a:cubicBezTo>
                  <a:pt x="7835" y="1678"/>
                  <a:pt x="7783" y="1694"/>
                  <a:pt x="7729" y="1725"/>
                </a:cubicBezTo>
                <a:cubicBezTo>
                  <a:pt x="7631" y="1783"/>
                  <a:pt x="7604" y="1936"/>
                  <a:pt x="7670" y="2055"/>
                </a:cubicBezTo>
                <a:cubicBezTo>
                  <a:pt x="7739" y="2178"/>
                  <a:pt x="7805" y="2302"/>
                  <a:pt x="7866" y="2428"/>
                </a:cubicBezTo>
                <a:cubicBezTo>
                  <a:pt x="8063" y="2839"/>
                  <a:pt x="8144" y="3276"/>
                  <a:pt x="8153" y="3728"/>
                </a:cubicBezTo>
                <a:cubicBezTo>
                  <a:pt x="8157" y="3900"/>
                  <a:pt x="8131" y="4073"/>
                  <a:pt x="8118" y="4244"/>
                </a:cubicBezTo>
                <a:cubicBezTo>
                  <a:pt x="8107" y="4424"/>
                  <a:pt x="8094" y="4606"/>
                  <a:pt x="8082" y="4786"/>
                </a:cubicBezTo>
                <a:cubicBezTo>
                  <a:pt x="8063" y="5125"/>
                  <a:pt x="8046" y="5463"/>
                  <a:pt x="8027" y="5802"/>
                </a:cubicBezTo>
                <a:cubicBezTo>
                  <a:pt x="8023" y="5853"/>
                  <a:pt x="8014" y="5904"/>
                  <a:pt x="8009" y="5953"/>
                </a:cubicBezTo>
                <a:lnTo>
                  <a:pt x="7632" y="5953"/>
                </a:lnTo>
                <a:lnTo>
                  <a:pt x="7632" y="5853"/>
                </a:lnTo>
                <a:cubicBezTo>
                  <a:pt x="7632" y="5373"/>
                  <a:pt x="7625" y="4893"/>
                  <a:pt x="7635" y="4413"/>
                </a:cubicBezTo>
                <a:cubicBezTo>
                  <a:pt x="7641" y="4194"/>
                  <a:pt x="7406" y="3941"/>
                  <a:pt x="7177" y="3941"/>
                </a:cubicBezTo>
                <a:cubicBezTo>
                  <a:pt x="7171" y="3941"/>
                  <a:pt x="7165" y="3941"/>
                  <a:pt x="7158" y="3942"/>
                </a:cubicBezTo>
                <a:cubicBezTo>
                  <a:pt x="7076" y="3947"/>
                  <a:pt x="6993" y="3948"/>
                  <a:pt x="6910" y="3948"/>
                </a:cubicBezTo>
                <a:cubicBezTo>
                  <a:pt x="6778" y="3948"/>
                  <a:pt x="6645" y="3944"/>
                  <a:pt x="6512" y="3944"/>
                </a:cubicBezTo>
                <a:cubicBezTo>
                  <a:pt x="6500" y="3944"/>
                  <a:pt x="6488" y="3944"/>
                  <a:pt x="6475" y="3945"/>
                </a:cubicBezTo>
                <a:cubicBezTo>
                  <a:pt x="6425" y="3945"/>
                  <a:pt x="6399" y="3929"/>
                  <a:pt x="6393" y="3878"/>
                </a:cubicBezTo>
                <a:cubicBezTo>
                  <a:pt x="6382" y="3785"/>
                  <a:pt x="6370" y="3691"/>
                  <a:pt x="6357" y="3597"/>
                </a:cubicBezTo>
                <a:cubicBezTo>
                  <a:pt x="6334" y="3433"/>
                  <a:pt x="6187" y="3287"/>
                  <a:pt x="6040" y="3276"/>
                </a:cubicBezTo>
                <a:cubicBezTo>
                  <a:pt x="5954" y="3272"/>
                  <a:pt x="5869" y="3264"/>
                  <a:pt x="5782" y="3259"/>
                </a:cubicBezTo>
                <a:cubicBezTo>
                  <a:pt x="5458" y="3235"/>
                  <a:pt x="5132" y="3194"/>
                  <a:pt x="4808" y="3189"/>
                </a:cubicBezTo>
                <a:cubicBezTo>
                  <a:pt x="4777" y="3189"/>
                  <a:pt x="4745" y="3189"/>
                  <a:pt x="4714" y="3189"/>
                </a:cubicBezTo>
                <a:cubicBezTo>
                  <a:pt x="4263" y="3189"/>
                  <a:pt x="3811" y="3208"/>
                  <a:pt x="3358" y="3224"/>
                </a:cubicBezTo>
                <a:cubicBezTo>
                  <a:pt x="3118" y="3233"/>
                  <a:pt x="2878" y="3259"/>
                  <a:pt x="2641" y="3276"/>
                </a:cubicBezTo>
                <a:cubicBezTo>
                  <a:pt x="2524" y="3286"/>
                  <a:pt x="2364" y="3408"/>
                  <a:pt x="2345" y="3512"/>
                </a:cubicBezTo>
                <a:cubicBezTo>
                  <a:pt x="2322" y="3653"/>
                  <a:pt x="2292" y="3793"/>
                  <a:pt x="2260" y="3943"/>
                </a:cubicBezTo>
                <a:cubicBezTo>
                  <a:pt x="2118" y="3943"/>
                  <a:pt x="1975" y="3946"/>
                  <a:pt x="1830" y="3946"/>
                </a:cubicBezTo>
                <a:cubicBezTo>
                  <a:pt x="1722" y="3946"/>
                  <a:pt x="1613" y="3944"/>
                  <a:pt x="1504" y="3939"/>
                </a:cubicBezTo>
                <a:cubicBezTo>
                  <a:pt x="1499" y="3939"/>
                  <a:pt x="1495" y="3938"/>
                  <a:pt x="1491" y="3938"/>
                </a:cubicBezTo>
                <a:cubicBezTo>
                  <a:pt x="1289" y="3938"/>
                  <a:pt x="1032" y="4138"/>
                  <a:pt x="1034" y="4417"/>
                </a:cubicBezTo>
                <a:cubicBezTo>
                  <a:pt x="1035" y="4896"/>
                  <a:pt x="1034" y="5377"/>
                  <a:pt x="1034" y="5855"/>
                </a:cubicBezTo>
                <a:lnTo>
                  <a:pt x="1034" y="5958"/>
                </a:lnTo>
                <a:cubicBezTo>
                  <a:pt x="976" y="5958"/>
                  <a:pt x="921" y="5959"/>
                  <a:pt x="868" y="5959"/>
                </a:cubicBezTo>
                <a:cubicBezTo>
                  <a:pt x="823" y="5959"/>
                  <a:pt x="780" y="5958"/>
                  <a:pt x="737" y="5955"/>
                </a:cubicBezTo>
                <a:cubicBezTo>
                  <a:pt x="715" y="5953"/>
                  <a:pt x="679" y="5916"/>
                  <a:pt x="678" y="5891"/>
                </a:cubicBezTo>
                <a:cubicBezTo>
                  <a:pt x="665" y="5782"/>
                  <a:pt x="663" y="5672"/>
                  <a:pt x="656" y="5561"/>
                </a:cubicBezTo>
                <a:cubicBezTo>
                  <a:pt x="645" y="5376"/>
                  <a:pt x="630" y="5190"/>
                  <a:pt x="620" y="5002"/>
                </a:cubicBezTo>
                <a:cubicBezTo>
                  <a:pt x="601" y="4690"/>
                  <a:pt x="581" y="4378"/>
                  <a:pt x="565" y="4067"/>
                </a:cubicBezTo>
                <a:cubicBezTo>
                  <a:pt x="557" y="3908"/>
                  <a:pt x="555" y="3751"/>
                  <a:pt x="548" y="3593"/>
                </a:cubicBezTo>
                <a:cubicBezTo>
                  <a:pt x="542" y="3483"/>
                  <a:pt x="529" y="3374"/>
                  <a:pt x="529" y="3263"/>
                </a:cubicBezTo>
                <a:cubicBezTo>
                  <a:pt x="529" y="3126"/>
                  <a:pt x="522" y="2986"/>
                  <a:pt x="548" y="2851"/>
                </a:cubicBezTo>
                <a:cubicBezTo>
                  <a:pt x="610" y="2512"/>
                  <a:pt x="800" y="2254"/>
                  <a:pt x="1081" y="2058"/>
                </a:cubicBezTo>
                <a:cubicBezTo>
                  <a:pt x="1133" y="2022"/>
                  <a:pt x="1175" y="1949"/>
                  <a:pt x="1192" y="1885"/>
                </a:cubicBezTo>
                <a:cubicBezTo>
                  <a:pt x="1276" y="1596"/>
                  <a:pt x="1401" y="1329"/>
                  <a:pt x="1609" y="1108"/>
                </a:cubicBezTo>
                <a:cubicBezTo>
                  <a:pt x="1963" y="731"/>
                  <a:pt x="2401" y="538"/>
                  <a:pt x="2923" y="538"/>
                </a:cubicBezTo>
                <a:cubicBezTo>
                  <a:pt x="3267" y="539"/>
                  <a:pt x="3610" y="539"/>
                  <a:pt x="3953" y="539"/>
                </a:cubicBezTo>
                <a:cubicBezTo>
                  <a:pt x="4296" y="539"/>
                  <a:pt x="4639" y="539"/>
                  <a:pt x="4982" y="539"/>
                </a:cubicBezTo>
                <a:cubicBezTo>
                  <a:pt x="5069" y="539"/>
                  <a:pt x="5154" y="552"/>
                  <a:pt x="5240" y="557"/>
                </a:cubicBezTo>
                <a:cubicBezTo>
                  <a:pt x="5543" y="571"/>
                  <a:pt x="5831" y="644"/>
                  <a:pt x="6112" y="754"/>
                </a:cubicBezTo>
                <a:cubicBezTo>
                  <a:pt x="6472" y="895"/>
                  <a:pt x="6795" y="1094"/>
                  <a:pt x="7085" y="1349"/>
                </a:cubicBezTo>
                <a:cubicBezTo>
                  <a:pt x="7131" y="1390"/>
                  <a:pt x="7181" y="1408"/>
                  <a:pt x="7233" y="1408"/>
                </a:cubicBezTo>
                <a:cubicBezTo>
                  <a:pt x="7266" y="1408"/>
                  <a:pt x="7299" y="1401"/>
                  <a:pt x="7331" y="1388"/>
                </a:cubicBezTo>
                <a:cubicBezTo>
                  <a:pt x="7510" y="1320"/>
                  <a:pt x="7534" y="1091"/>
                  <a:pt x="7376" y="960"/>
                </a:cubicBezTo>
                <a:cubicBezTo>
                  <a:pt x="7109" y="737"/>
                  <a:pt x="6824" y="544"/>
                  <a:pt x="6507" y="395"/>
                </a:cubicBezTo>
                <a:cubicBezTo>
                  <a:pt x="6042" y="178"/>
                  <a:pt x="5550" y="64"/>
                  <a:pt x="5040" y="56"/>
                </a:cubicBezTo>
                <a:cubicBezTo>
                  <a:pt x="4858" y="54"/>
                  <a:pt x="4676" y="54"/>
                  <a:pt x="4493" y="5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a:off x="3996675" y="2695723"/>
            <a:ext cx="377406" cy="469173"/>
          </a:xfrm>
          <a:custGeom>
            <a:avLst/>
            <a:gdLst/>
            <a:ahLst/>
            <a:cxnLst/>
            <a:rect l="l" t="t" r="r" b="b"/>
            <a:pathLst>
              <a:path w="12671" h="15752" extrusionOk="0">
                <a:moveTo>
                  <a:pt x="12360" y="5"/>
                </a:moveTo>
                <a:cubicBezTo>
                  <a:pt x="12218" y="57"/>
                  <a:pt x="12175" y="159"/>
                  <a:pt x="12179" y="307"/>
                </a:cubicBezTo>
                <a:cubicBezTo>
                  <a:pt x="12187" y="578"/>
                  <a:pt x="12179" y="852"/>
                  <a:pt x="12182" y="1124"/>
                </a:cubicBezTo>
                <a:cubicBezTo>
                  <a:pt x="12187" y="1511"/>
                  <a:pt x="11930" y="1848"/>
                  <a:pt x="11536" y="1926"/>
                </a:cubicBezTo>
                <a:cubicBezTo>
                  <a:pt x="11520" y="1930"/>
                  <a:pt x="11504" y="1931"/>
                  <a:pt x="11487" y="1931"/>
                </a:cubicBezTo>
                <a:cubicBezTo>
                  <a:pt x="11463" y="1931"/>
                  <a:pt x="11438" y="1929"/>
                  <a:pt x="11408" y="1929"/>
                </a:cubicBezTo>
                <a:cubicBezTo>
                  <a:pt x="11414" y="1864"/>
                  <a:pt x="11424" y="1805"/>
                  <a:pt x="11424" y="1744"/>
                </a:cubicBezTo>
                <a:cubicBezTo>
                  <a:pt x="11425" y="1266"/>
                  <a:pt x="11422" y="786"/>
                  <a:pt x="11428" y="307"/>
                </a:cubicBezTo>
                <a:cubicBezTo>
                  <a:pt x="11429" y="159"/>
                  <a:pt x="11386" y="55"/>
                  <a:pt x="11248" y="8"/>
                </a:cubicBezTo>
                <a:lnTo>
                  <a:pt x="11140" y="8"/>
                </a:lnTo>
                <a:cubicBezTo>
                  <a:pt x="11053" y="55"/>
                  <a:pt x="10961" y="94"/>
                  <a:pt x="10960" y="219"/>
                </a:cubicBezTo>
                <a:cubicBezTo>
                  <a:pt x="10952" y="819"/>
                  <a:pt x="10988" y="1420"/>
                  <a:pt x="10924" y="2018"/>
                </a:cubicBezTo>
                <a:cubicBezTo>
                  <a:pt x="10905" y="2176"/>
                  <a:pt x="10892" y="2335"/>
                  <a:pt x="10859" y="2491"/>
                </a:cubicBezTo>
                <a:cubicBezTo>
                  <a:pt x="10801" y="2747"/>
                  <a:pt x="10726" y="2999"/>
                  <a:pt x="10658" y="3254"/>
                </a:cubicBezTo>
                <a:cubicBezTo>
                  <a:pt x="10624" y="3387"/>
                  <a:pt x="10696" y="3528"/>
                  <a:pt x="10824" y="3567"/>
                </a:cubicBezTo>
                <a:cubicBezTo>
                  <a:pt x="10842" y="3573"/>
                  <a:pt x="10861" y="3575"/>
                  <a:pt x="10881" y="3575"/>
                </a:cubicBezTo>
                <a:cubicBezTo>
                  <a:pt x="10976" y="3575"/>
                  <a:pt x="11085" y="3512"/>
                  <a:pt x="11114" y="3420"/>
                </a:cubicBezTo>
                <a:cubicBezTo>
                  <a:pt x="11176" y="3215"/>
                  <a:pt x="11229" y="3009"/>
                  <a:pt x="11281" y="2802"/>
                </a:cubicBezTo>
                <a:cubicBezTo>
                  <a:pt x="11313" y="2675"/>
                  <a:pt x="11334" y="2545"/>
                  <a:pt x="11357" y="2429"/>
                </a:cubicBezTo>
                <a:cubicBezTo>
                  <a:pt x="11473" y="2414"/>
                  <a:pt x="11576" y="2411"/>
                  <a:pt x="11677" y="2390"/>
                </a:cubicBezTo>
                <a:cubicBezTo>
                  <a:pt x="11950" y="2329"/>
                  <a:pt x="12179" y="2198"/>
                  <a:pt x="12359" y="1980"/>
                </a:cubicBezTo>
                <a:cubicBezTo>
                  <a:pt x="12539" y="1764"/>
                  <a:pt x="12646" y="1522"/>
                  <a:pt x="12649" y="1240"/>
                </a:cubicBezTo>
                <a:cubicBezTo>
                  <a:pt x="12653" y="934"/>
                  <a:pt x="12641" y="627"/>
                  <a:pt x="12653" y="323"/>
                </a:cubicBezTo>
                <a:cubicBezTo>
                  <a:pt x="12657" y="175"/>
                  <a:pt x="12620" y="70"/>
                  <a:pt x="12487" y="5"/>
                </a:cubicBezTo>
                <a:close/>
                <a:moveTo>
                  <a:pt x="951" y="5607"/>
                </a:moveTo>
                <a:cubicBezTo>
                  <a:pt x="937" y="5607"/>
                  <a:pt x="924" y="5608"/>
                  <a:pt x="911" y="5611"/>
                </a:cubicBezTo>
                <a:cubicBezTo>
                  <a:pt x="715" y="5651"/>
                  <a:pt x="656" y="5883"/>
                  <a:pt x="801" y="6023"/>
                </a:cubicBezTo>
                <a:cubicBezTo>
                  <a:pt x="956" y="6173"/>
                  <a:pt x="1121" y="6312"/>
                  <a:pt x="1284" y="6455"/>
                </a:cubicBezTo>
                <a:cubicBezTo>
                  <a:pt x="1412" y="6569"/>
                  <a:pt x="1542" y="6683"/>
                  <a:pt x="1675" y="6789"/>
                </a:cubicBezTo>
                <a:cubicBezTo>
                  <a:pt x="1719" y="6826"/>
                  <a:pt x="1770" y="6848"/>
                  <a:pt x="1822" y="6848"/>
                </a:cubicBezTo>
                <a:cubicBezTo>
                  <a:pt x="1858" y="6848"/>
                  <a:pt x="1894" y="6837"/>
                  <a:pt x="1928" y="6811"/>
                </a:cubicBezTo>
                <a:cubicBezTo>
                  <a:pt x="1992" y="6763"/>
                  <a:pt x="2036" y="6693"/>
                  <a:pt x="2097" y="6626"/>
                </a:cubicBezTo>
                <a:cubicBezTo>
                  <a:pt x="2299" y="6815"/>
                  <a:pt x="2515" y="7016"/>
                  <a:pt x="2728" y="7217"/>
                </a:cubicBezTo>
                <a:cubicBezTo>
                  <a:pt x="2782" y="7267"/>
                  <a:pt x="2850" y="7293"/>
                  <a:pt x="2916" y="7293"/>
                </a:cubicBezTo>
                <a:cubicBezTo>
                  <a:pt x="2979" y="7293"/>
                  <a:pt x="3041" y="7269"/>
                  <a:pt x="3087" y="7220"/>
                </a:cubicBezTo>
                <a:cubicBezTo>
                  <a:pt x="3171" y="7132"/>
                  <a:pt x="3182" y="6980"/>
                  <a:pt x="3070" y="6873"/>
                </a:cubicBezTo>
                <a:cubicBezTo>
                  <a:pt x="2885" y="6703"/>
                  <a:pt x="2704" y="6533"/>
                  <a:pt x="2522" y="6361"/>
                </a:cubicBezTo>
                <a:cubicBezTo>
                  <a:pt x="2395" y="6242"/>
                  <a:pt x="2271" y="6122"/>
                  <a:pt x="2145" y="6004"/>
                </a:cubicBezTo>
                <a:cubicBezTo>
                  <a:pt x="2113" y="5974"/>
                  <a:pt x="2072" y="5943"/>
                  <a:pt x="2032" y="5925"/>
                </a:cubicBezTo>
                <a:cubicBezTo>
                  <a:pt x="1997" y="5910"/>
                  <a:pt x="1963" y="5903"/>
                  <a:pt x="1931" y="5903"/>
                </a:cubicBezTo>
                <a:cubicBezTo>
                  <a:pt x="1815" y="5903"/>
                  <a:pt x="1722" y="5995"/>
                  <a:pt x="1688" y="6155"/>
                </a:cubicBezTo>
                <a:cubicBezTo>
                  <a:pt x="1632" y="6108"/>
                  <a:pt x="1580" y="6060"/>
                  <a:pt x="1525" y="6014"/>
                </a:cubicBezTo>
                <a:cubicBezTo>
                  <a:pt x="1387" y="5893"/>
                  <a:pt x="1254" y="5765"/>
                  <a:pt x="1107" y="5655"/>
                </a:cubicBezTo>
                <a:cubicBezTo>
                  <a:pt x="1067" y="5625"/>
                  <a:pt x="1006" y="5607"/>
                  <a:pt x="951" y="5607"/>
                </a:cubicBezTo>
                <a:close/>
                <a:moveTo>
                  <a:pt x="11696" y="5599"/>
                </a:moveTo>
                <a:cubicBezTo>
                  <a:pt x="11651" y="5599"/>
                  <a:pt x="11605" y="5614"/>
                  <a:pt x="11565" y="5648"/>
                </a:cubicBezTo>
                <a:cubicBezTo>
                  <a:pt x="11438" y="5756"/>
                  <a:pt x="11314" y="5864"/>
                  <a:pt x="11187" y="5972"/>
                </a:cubicBezTo>
                <a:cubicBezTo>
                  <a:pt x="11120" y="6031"/>
                  <a:pt x="11050" y="6089"/>
                  <a:pt x="10967" y="6161"/>
                </a:cubicBezTo>
                <a:cubicBezTo>
                  <a:pt x="10950" y="6026"/>
                  <a:pt x="10895" y="5945"/>
                  <a:pt x="10790" y="5913"/>
                </a:cubicBezTo>
                <a:cubicBezTo>
                  <a:pt x="10766" y="5905"/>
                  <a:pt x="10742" y="5902"/>
                  <a:pt x="10720" y="5902"/>
                </a:cubicBezTo>
                <a:cubicBezTo>
                  <a:pt x="10661" y="5902"/>
                  <a:pt x="10607" y="5926"/>
                  <a:pt x="10559" y="5971"/>
                </a:cubicBezTo>
                <a:cubicBezTo>
                  <a:pt x="10373" y="6145"/>
                  <a:pt x="10186" y="6321"/>
                  <a:pt x="9998" y="6494"/>
                </a:cubicBezTo>
                <a:cubicBezTo>
                  <a:pt x="9893" y="6592"/>
                  <a:pt x="9781" y="6686"/>
                  <a:pt x="9674" y="6785"/>
                </a:cubicBezTo>
                <a:cubicBezTo>
                  <a:pt x="9588" y="6866"/>
                  <a:pt x="9497" y="6942"/>
                  <a:pt x="9516" y="7083"/>
                </a:cubicBezTo>
                <a:cubicBezTo>
                  <a:pt x="9530" y="7174"/>
                  <a:pt x="9562" y="7242"/>
                  <a:pt x="9650" y="7275"/>
                </a:cubicBezTo>
                <a:cubicBezTo>
                  <a:pt x="9686" y="7288"/>
                  <a:pt x="9721" y="7296"/>
                  <a:pt x="9756" y="7296"/>
                </a:cubicBezTo>
                <a:cubicBezTo>
                  <a:pt x="9807" y="7296"/>
                  <a:pt x="9855" y="7280"/>
                  <a:pt x="9900" y="7240"/>
                </a:cubicBezTo>
                <a:cubicBezTo>
                  <a:pt x="10004" y="7148"/>
                  <a:pt x="10104" y="7049"/>
                  <a:pt x="10206" y="6954"/>
                </a:cubicBezTo>
                <a:cubicBezTo>
                  <a:pt x="10333" y="6838"/>
                  <a:pt x="10460" y="6723"/>
                  <a:pt x="10592" y="6606"/>
                </a:cubicBezTo>
                <a:cubicBezTo>
                  <a:pt x="10621" y="6756"/>
                  <a:pt x="10711" y="6840"/>
                  <a:pt x="10821" y="6840"/>
                </a:cubicBezTo>
                <a:cubicBezTo>
                  <a:pt x="10877" y="6840"/>
                  <a:pt x="10938" y="6819"/>
                  <a:pt x="10999" y="6773"/>
                </a:cubicBezTo>
                <a:cubicBezTo>
                  <a:pt x="11049" y="6737"/>
                  <a:pt x="11092" y="6693"/>
                  <a:pt x="11140" y="6651"/>
                </a:cubicBezTo>
                <a:cubicBezTo>
                  <a:pt x="11380" y="6439"/>
                  <a:pt x="11625" y="6226"/>
                  <a:pt x="11865" y="6011"/>
                </a:cubicBezTo>
                <a:cubicBezTo>
                  <a:pt x="11948" y="5938"/>
                  <a:pt x="11957" y="5776"/>
                  <a:pt x="11892" y="5697"/>
                </a:cubicBezTo>
                <a:cubicBezTo>
                  <a:pt x="11846" y="5640"/>
                  <a:pt x="11772" y="5599"/>
                  <a:pt x="11696" y="5599"/>
                </a:cubicBezTo>
                <a:close/>
                <a:moveTo>
                  <a:pt x="2807" y="7761"/>
                </a:moveTo>
                <a:cubicBezTo>
                  <a:pt x="2709" y="7761"/>
                  <a:pt x="2611" y="7775"/>
                  <a:pt x="2515" y="7778"/>
                </a:cubicBezTo>
                <a:cubicBezTo>
                  <a:pt x="2170" y="7785"/>
                  <a:pt x="1828" y="7789"/>
                  <a:pt x="1485" y="7795"/>
                </a:cubicBezTo>
                <a:cubicBezTo>
                  <a:pt x="1313" y="7797"/>
                  <a:pt x="1206" y="7951"/>
                  <a:pt x="1264" y="8114"/>
                </a:cubicBezTo>
                <a:cubicBezTo>
                  <a:pt x="1277" y="8153"/>
                  <a:pt x="1294" y="8186"/>
                  <a:pt x="1309" y="8220"/>
                </a:cubicBezTo>
                <a:cubicBezTo>
                  <a:pt x="1052" y="8235"/>
                  <a:pt x="800" y="8249"/>
                  <a:pt x="548" y="8264"/>
                </a:cubicBezTo>
                <a:cubicBezTo>
                  <a:pt x="437" y="8271"/>
                  <a:pt x="353" y="8359"/>
                  <a:pt x="336" y="8487"/>
                </a:cubicBezTo>
                <a:cubicBezTo>
                  <a:pt x="324" y="8586"/>
                  <a:pt x="404" y="8723"/>
                  <a:pt x="499" y="8729"/>
                </a:cubicBezTo>
                <a:cubicBezTo>
                  <a:pt x="524" y="8730"/>
                  <a:pt x="548" y="8730"/>
                  <a:pt x="573" y="8730"/>
                </a:cubicBezTo>
                <a:cubicBezTo>
                  <a:pt x="703" y="8730"/>
                  <a:pt x="833" y="8719"/>
                  <a:pt x="963" y="8713"/>
                </a:cubicBezTo>
                <a:cubicBezTo>
                  <a:pt x="1221" y="8702"/>
                  <a:pt x="1480" y="8689"/>
                  <a:pt x="1738" y="8677"/>
                </a:cubicBezTo>
                <a:cubicBezTo>
                  <a:pt x="1846" y="8673"/>
                  <a:pt x="1946" y="8595"/>
                  <a:pt x="1947" y="8493"/>
                </a:cubicBezTo>
                <a:cubicBezTo>
                  <a:pt x="1949" y="8419"/>
                  <a:pt x="1934" y="8344"/>
                  <a:pt x="1924" y="8245"/>
                </a:cubicBezTo>
                <a:lnTo>
                  <a:pt x="1924" y="8245"/>
                </a:lnTo>
                <a:lnTo>
                  <a:pt x="2800" y="8246"/>
                </a:lnTo>
                <a:cubicBezTo>
                  <a:pt x="2941" y="8246"/>
                  <a:pt x="3045" y="8155"/>
                  <a:pt x="3048" y="8033"/>
                </a:cubicBezTo>
                <a:cubicBezTo>
                  <a:pt x="3050" y="7860"/>
                  <a:pt x="2966" y="7761"/>
                  <a:pt x="2807" y="7761"/>
                </a:cubicBezTo>
                <a:close/>
                <a:moveTo>
                  <a:pt x="9871" y="7761"/>
                </a:moveTo>
                <a:cubicBezTo>
                  <a:pt x="9707" y="7761"/>
                  <a:pt x="9609" y="7853"/>
                  <a:pt x="9609" y="8003"/>
                </a:cubicBezTo>
                <a:cubicBezTo>
                  <a:pt x="9609" y="8155"/>
                  <a:pt x="9707" y="8243"/>
                  <a:pt x="9873" y="8248"/>
                </a:cubicBezTo>
                <a:cubicBezTo>
                  <a:pt x="10158" y="8251"/>
                  <a:pt x="10445" y="8258"/>
                  <a:pt x="10732" y="8265"/>
                </a:cubicBezTo>
                <a:cubicBezTo>
                  <a:pt x="10738" y="8265"/>
                  <a:pt x="10744" y="8268"/>
                  <a:pt x="10752" y="8271"/>
                </a:cubicBezTo>
                <a:cubicBezTo>
                  <a:pt x="10739" y="8298"/>
                  <a:pt x="10726" y="8326"/>
                  <a:pt x="10718" y="8351"/>
                </a:cubicBezTo>
                <a:cubicBezTo>
                  <a:pt x="10673" y="8506"/>
                  <a:pt x="10739" y="8657"/>
                  <a:pt x="10898" y="8676"/>
                </a:cubicBezTo>
                <a:cubicBezTo>
                  <a:pt x="11085" y="8700"/>
                  <a:pt x="11275" y="8705"/>
                  <a:pt x="11465" y="8715"/>
                </a:cubicBezTo>
                <a:cubicBezTo>
                  <a:pt x="11669" y="8725"/>
                  <a:pt x="11870" y="8730"/>
                  <a:pt x="12072" y="8739"/>
                </a:cubicBezTo>
                <a:cubicBezTo>
                  <a:pt x="12076" y="8739"/>
                  <a:pt x="12080" y="8739"/>
                  <a:pt x="12084" y="8739"/>
                </a:cubicBezTo>
                <a:cubicBezTo>
                  <a:pt x="12191" y="8739"/>
                  <a:pt x="12292" y="8663"/>
                  <a:pt x="12323" y="8558"/>
                </a:cubicBezTo>
                <a:cubicBezTo>
                  <a:pt x="12352" y="8460"/>
                  <a:pt x="12291" y="8323"/>
                  <a:pt x="12187" y="8289"/>
                </a:cubicBezTo>
                <a:cubicBezTo>
                  <a:pt x="12097" y="8261"/>
                  <a:pt x="11996" y="8253"/>
                  <a:pt x="11901" y="8249"/>
                </a:cubicBezTo>
                <a:cubicBezTo>
                  <a:pt x="11830" y="8247"/>
                  <a:pt x="11758" y="8246"/>
                  <a:pt x="11685" y="8246"/>
                </a:cubicBezTo>
                <a:cubicBezTo>
                  <a:pt x="11575" y="8246"/>
                  <a:pt x="11461" y="8248"/>
                  <a:pt x="11339" y="8248"/>
                </a:cubicBezTo>
                <a:cubicBezTo>
                  <a:pt x="11366" y="8193"/>
                  <a:pt x="11376" y="8170"/>
                  <a:pt x="11388" y="8147"/>
                </a:cubicBezTo>
                <a:cubicBezTo>
                  <a:pt x="11461" y="7984"/>
                  <a:pt x="11360" y="7795"/>
                  <a:pt x="11176" y="7795"/>
                </a:cubicBezTo>
                <a:cubicBezTo>
                  <a:pt x="11174" y="7795"/>
                  <a:pt x="11173" y="7795"/>
                  <a:pt x="11172" y="7795"/>
                </a:cubicBezTo>
                <a:cubicBezTo>
                  <a:pt x="11166" y="7795"/>
                  <a:pt x="11160" y="7795"/>
                  <a:pt x="11154" y="7795"/>
                </a:cubicBezTo>
                <a:cubicBezTo>
                  <a:pt x="11036" y="7795"/>
                  <a:pt x="10915" y="7782"/>
                  <a:pt x="10797" y="7779"/>
                </a:cubicBezTo>
                <a:cubicBezTo>
                  <a:pt x="10488" y="7772"/>
                  <a:pt x="10183" y="7765"/>
                  <a:pt x="9875" y="7761"/>
                </a:cubicBezTo>
                <a:cubicBezTo>
                  <a:pt x="9873" y="7761"/>
                  <a:pt x="9872" y="7761"/>
                  <a:pt x="9871" y="7761"/>
                </a:cubicBezTo>
                <a:close/>
                <a:moveTo>
                  <a:pt x="7387" y="7988"/>
                </a:moveTo>
                <a:cubicBezTo>
                  <a:pt x="7327" y="7988"/>
                  <a:pt x="7263" y="8009"/>
                  <a:pt x="7203" y="8055"/>
                </a:cubicBezTo>
                <a:cubicBezTo>
                  <a:pt x="7119" y="8119"/>
                  <a:pt x="7040" y="8191"/>
                  <a:pt x="6946" y="8269"/>
                </a:cubicBezTo>
                <a:cubicBezTo>
                  <a:pt x="6842" y="8197"/>
                  <a:pt x="6740" y="8124"/>
                  <a:pt x="6636" y="8055"/>
                </a:cubicBezTo>
                <a:cubicBezTo>
                  <a:pt x="6591" y="8025"/>
                  <a:pt x="6542" y="8011"/>
                  <a:pt x="6495" y="8011"/>
                </a:cubicBezTo>
                <a:cubicBezTo>
                  <a:pt x="6413" y="8011"/>
                  <a:pt x="6335" y="8052"/>
                  <a:pt x="6286" y="8127"/>
                </a:cubicBezTo>
                <a:cubicBezTo>
                  <a:pt x="6221" y="8226"/>
                  <a:pt x="6266" y="8387"/>
                  <a:pt x="6378" y="8464"/>
                </a:cubicBezTo>
                <a:cubicBezTo>
                  <a:pt x="6432" y="8500"/>
                  <a:pt x="6484" y="8542"/>
                  <a:pt x="6546" y="8586"/>
                </a:cubicBezTo>
                <a:cubicBezTo>
                  <a:pt x="6502" y="8617"/>
                  <a:pt x="6466" y="8643"/>
                  <a:pt x="6432" y="8667"/>
                </a:cubicBezTo>
                <a:cubicBezTo>
                  <a:pt x="6308" y="8758"/>
                  <a:pt x="6252" y="8885"/>
                  <a:pt x="6288" y="8996"/>
                </a:cubicBezTo>
                <a:cubicBezTo>
                  <a:pt x="6320" y="9095"/>
                  <a:pt x="6416" y="9150"/>
                  <a:pt x="6517" y="9150"/>
                </a:cubicBezTo>
                <a:cubicBezTo>
                  <a:pt x="6580" y="9150"/>
                  <a:pt x="6645" y="9129"/>
                  <a:pt x="6698" y="9084"/>
                </a:cubicBezTo>
                <a:cubicBezTo>
                  <a:pt x="6785" y="9010"/>
                  <a:pt x="6876" y="8941"/>
                  <a:pt x="6959" y="8873"/>
                </a:cubicBezTo>
                <a:cubicBezTo>
                  <a:pt x="7070" y="8950"/>
                  <a:pt x="7165" y="9023"/>
                  <a:pt x="7266" y="9089"/>
                </a:cubicBezTo>
                <a:cubicBezTo>
                  <a:pt x="7310" y="9117"/>
                  <a:pt x="7358" y="9130"/>
                  <a:pt x="7405" y="9130"/>
                </a:cubicBezTo>
                <a:cubicBezTo>
                  <a:pt x="7485" y="9130"/>
                  <a:pt x="7561" y="9091"/>
                  <a:pt x="7605" y="9019"/>
                </a:cubicBezTo>
                <a:cubicBezTo>
                  <a:pt x="7675" y="8899"/>
                  <a:pt x="7649" y="8765"/>
                  <a:pt x="7528" y="8680"/>
                </a:cubicBezTo>
                <a:cubicBezTo>
                  <a:pt x="7474" y="8640"/>
                  <a:pt x="7419" y="8602"/>
                  <a:pt x="7360" y="8560"/>
                </a:cubicBezTo>
                <a:cubicBezTo>
                  <a:pt x="7412" y="8516"/>
                  <a:pt x="7459" y="8471"/>
                  <a:pt x="7511" y="8431"/>
                </a:cubicBezTo>
                <a:cubicBezTo>
                  <a:pt x="7612" y="8356"/>
                  <a:pt x="7647" y="8239"/>
                  <a:pt x="7598" y="8127"/>
                </a:cubicBezTo>
                <a:cubicBezTo>
                  <a:pt x="7558" y="8037"/>
                  <a:pt x="7477" y="7988"/>
                  <a:pt x="7387" y="7988"/>
                </a:cubicBezTo>
                <a:close/>
                <a:moveTo>
                  <a:pt x="4429" y="6864"/>
                </a:moveTo>
                <a:cubicBezTo>
                  <a:pt x="4602" y="6946"/>
                  <a:pt x="4770" y="7023"/>
                  <a:pt x="4936" y="7105"/>
                </a:cubicBezTo>
                <a:cubicBezTo>
                  <a:pt x="5217" y="7248"/>
                  <a:pt x="5499" y="7380"/>
                  <a:pt x="5811" y="7444"/>
                </a:cubicBezTo>
                <a:cubicBezTo>
                  <a:pt x="5979" y="7478"/>
                  <a:pt x="6147" y="7492"/>
                  <a:pt x="6316" y="7492"/>
                </a:cubicBezTo>
                <a:cubicBezTo>
                  <a:pt x="6413" y="7492"/>
                  <a:pt x="6511" y="7488"/>
                  <a:pt x="6609" y="7480"/>
                </a:cubicBezTo>
                <a:cubicBezTo>
                  <a:pt x="7129" y="7438"/>
                  <a:pt x="7573" y="7180"/>
                  <a:pt x="8028" y="6958"/>
                </a:cubicBezTo>
                <a:cubicBezTo>
                  <a:pt x="8059" y="6944"/>
                  <a:pt x="8092" y="6929"/>
                  <a:pt x="8135" y="6907"/>
                </a:cubicBezTo>
                <a:lnTo>
                  <a:pt x="8135" y="6907"/>
                </a:lnTo>
                <a:cubicBezTo>
                  <a:pt x="8135" y="7435"/>
                  <a:pt x="8147" y="7948"/>
                  <a:pt x="8131" y="8461"/>
                </a:cubicBezTo>
                <a:cubicBezTo>
                  <a:pt x="8118" y="8869"/>
                  <a:pt x="7965" y="9231"/>
                  <a:pt x="7696" y="9542"/>
                </a:cubicBezTo>
                <a:cubicBezTo>
                  <a:pt x="7423" y="9856"/>
                  <a:pt x="7080" y="10050"/>
                  <a:pt x="6680" y="10110"/>
                </a:cubicBezTo>
                <a:cubicBezTo>
                  <a:pt x="6533" y="10131"/>
                  <a:pt x="6386" y="10145"/>
                  <a:pt x="6240" y="10145"/>
                </a:cubicBezTo>
                <a:cubicBezTo>
                  <a:pt x="5951" y="10145"/>
                  <a:pt x="5666" y="10093"/>
                  <a:pt x="5399" y="9951"/>
                </a:cubicBezTo>
                <a:cubicBezTo>
                  <a:pt x="4901" y="9690"/>
                  <a:pt x="4587" y="9278"/>
                  <a:pt x="4470" y="8726"/>
                </a:cubicBezTo>
                <a:cubicBezTo>
                  <a:pt x="4440" y="8586"/>
                  <a:pt x="4434" y="8438"/>
                  <a:pt x="4433" y="8294"/>
                </a:cubicBezTo>
                <a:cubicBezTo>
                  <a:pt x="4427" y="7821"/>
                  <a:pt x="4429" y="7348"/>
                  <a:pt x="4429" y="6864"/>
                </a:cubicBezTo>
                <a:close/>
                <a:moveTo>
                  <a:pt x="8562" y="8782"/>
                </a:moveTo>
                <a:lnTo>
                  <a:pt x="8562" y="8782"/>
                </a:lnTo>
                <a:cubicBezTo>
                  <a:pt x="8700" y="8883"/>
                  <a:pt x="8825" y="8975"/>
                  <a:pt x="8955" y="9071"/>
                </a:cubicBezTo>
                <a:cubicBezTo>
                  <a:pt x="8840" y="9474"/>
                  <a:pt x="8651" y="9839"/>
                  <a:pt x="8371" y="10159"/>
                </a:cubicBezTo>
                <a:cubicBezTo>
                  <a:pt x="7992" y="10595"/>
                  <a:pt x="7517" y="10863"/>
                  <a:pt x="6964" y="10999"/>
                </a:cubicBezTo>
                <a:cubicBezTo>
                  <a:pt x="6759" y="11049"/>
                  <a:pt x="6550" y="11066"/>
                  <a:pt x="6341" y="11066"/>
                </a:cubicBezTo>
                <a:cubicBezTo>
                  <a:pt x="6214" y="11066"/>
                  <a:pt x="6087" y="11059"/>
                  <a:pt x="5961" y="11051"/>
                </a:cubicBezTo>
                <a:cubicBezTo>
                  <a:pt x="5439" y="11015"/>
                  <a:pt x="4963" y="10827"/>
                  <a:pt x="4553" y="10503"/>
                </a:cubicBezTo>
                <a:cubicBezTo>
                  <a:pt x="4119" y="10160"/>
                  <a:pt x="3809" y="9723"/>
                  <a:pt x="3640" y="9193"/>
                </a:cubicBezTo>
                <a:cubicBezTo>
                  <a:pt x="3633" y="9169"/>
                  <a:pt x="3635" y="9122"/>
                  <a:pt x="3650" y="9108"/>
                </a:cubicBezTo>
                <a:cubicBezTo>
                  <a:pt x="3763" y="9020"/>
                  <a:pt x="3880" y="8938"/>
                  <a:pt x="4004" y="8846"/>
                </a:cubicBezTo>
                <a:cubicBezTo>
                  <a:pt x="4083" y="9215"/>
                  <a:pt x="4227" y="9537"/>
                  <a:pt x="4460" y="9811"/>
                </a:cubicBezTo>
                <a:cubicBezTo>
                  <a:pt x="4772" y="10177"/>
                  <a:pt x="5155" y="10437"/>
                  <a:pt x="5629" y="10552"/>
                </a:cubicBezTo>
                <a:cubicBezTo>
                  <a:pt x="5822" y="10598"/>
                  <a:pt x="6017" y="10612"/>
                  <a:pt x="6212" y="10612"/>
                </a:cubicBezTo>
                <a:cubicBezTo>
                  <a:pt x="6361" y="10612"/>
                  <a:pt x="6511" y="10604"/>
                  <a:pt x="6659" y="10597"/>
                </a:cubicBezTo>
                <a:cubicBezTo>
                  <a:pt x="7037" y="10576"/>
                  <a:pt x="7383" y="10425"/>
                  <a:pt x="7690" y="10202"/>
                </a:cubicBezTo>
                <a:cubicBezTo>
                  <a:pt x="8154" y="9863"/>
                  <a:pt x="8435" y="9402"/>
                  <a:pt x="8562" y="8844"/>
                </a:cubicBezTo>
                <a:cubicBezTo>
                  <a:pt x="8565" y="8830"/>
                  <a:pt x="8562" y="8815"/>
                  <a:pt x="8562" y="8782"/>
                </a:cubicBezTo>
                <a:close/>
                <a:moveTo>
                  <a:pt x="1407" y="0"/>
                </a:moveTo>
                <a:cubicBezTo>
                  <a:pt x="1274" y="59"/>
                  <a:pt x="1222" y="159"/>
                  <a:pt x="1224" y="304"/>
                </a:cubicBezTo>
                <a:cubicBezTo>
                  <a:pt x="1229" y="748"/>
                  <a:pt x="1224" y="1191"/>
                  <a:pt x="1228" y="1635"/>
                </a:cubicBezTo>
                <a:cubicBezTo>
                  <a:pt x="1228" y="1728"/>
                  <a:pt x="1242" y="1822"/>
                  <a:pt x="1250" y="1924"/>
                </a:cubicBezTo>
                <a:cubicBezTo>
                  <a:pt x="1234" y="1925"/>
                  <a:pt x="1219" y="1926"/>
                  <a:pt x="1204" y="1926"/>
                </a:cubicBezTo>
                <a:cubicBezTo>
                  <a:pt x="1025" y="1926"/>
                  <a:pt x="882" y="1855"/>
                  <a:pt x="754" y="1750"/>
                </a:cubicBezTo>
                <a:cubicBezTo>
                  <a:pt x="552" y="1583"/>
                  <a:pt x="470" y="1359"/>
                  <a:pt x="470" y="1101"/>
                </a:cubicBezTo>
                <a:cubicBezTo>
                  <a:pt x="470" y="841"/>
                  <a:pt x="460" y="578"/>
                  <a:pt x="473" y="319"/>
                </a:cubicBezTo>
                <a:cubicBezTo>
                  <a:pt x="484" y="173"/>
                  <a:pt x="444" y="70"/>
                  <a:pt x="311" y="3"/>
                </a:cubicBezTo>
                <a:lnTo>
                  <a:pt x="185" y="3"/>
                </a:lnTo>
                <a:cubicBezTo>
                  <a:pt x="43" y="55"/>
                  <a:pt x="0" y="159"/>
                  <a:pt x="3" y="307"/>
                </a:cubicBezTo>
                <a:cubicBezTo>
                  <a:pt x="10" y="606"/>
                  <a:pt x="5" y="907"/>
                  <a:pt x="5" y="1208"/>
                </a:cubicBezTo>
                <a:cubicBezTo>
                  <a:pt x="5" y="1391"/>
                  <a:pt x="46" y="1565"/>
                  <a:pt x="131" y="1724"/>
                </a:cubicBezTo>
                <a:cubicBezTo>
                  <a:pt x="365" y="2162"/>
                  <a:pt x="731" y="2400"/>
                  <a:pt x="1234" y="2413"/>
                </a:cubicBezTo>
                <a:cubicBezTo>
                  <a:pt x="1291" y="2414"/>
                  <a:pt x="1307" y="2436"/>
                  <a:pt x="1319" y="2488"/>
                </a:cubicBezTo>
                <a:cubicBezTo>
                  <a:pt x="1374" y="2743"/>
                  <a:pt x="1424" y="2999"/>
                  <a:pt x="1495" y="3250"/>
                </a:cubicBezTo>
                <a:cubicBezTo>
                  <a:pt x="1632" y="3730"/>
                  <a:pt x="1835" y="4181"/>
                  <a:pt x="2090" y="4610"/>
                </a:cubicBezTo>
                <a:cubicBezTo>
                  <a:pt x="2294" y="4958"/>
                  <a:pt x="2532" y="5286"/>
                  <a:pt x="2805" y="5583"/>
                </a:cubicBezTo>
                <a:cubicBezTo>
                  <a:pt x="3136" y="5945"/>
                  <a:pt x="3503" y="6268"/>
                  <a:pt x="3908" y="6549"/>
                </a:cubicBezTo>
                <a:cubicBezTo>
                  <a:pt x="3931" y="6565"/>
                  <a:pt x="3959" y="6601"/>
                  <a:pt x="3959" y="6628"/>
                </a:cubicBezTo>
                <a:cubicBezTo>
                  <a:pt x="3963" y="7161"/>
                  <a:pt x="3960" y="7696"/>
                  <a:pt x="3959" y="8229"/>
                </a:cubicBezTo>
                <a:cubicBezTo>
                  <a:pt x="3959" y="8252"/>
                  <a:pt x="3942" y="8285"/>
                  <a:pt x="3921" y="8300"/>
                </a:cubicBezTo>
                <a:cubicBezTo>
                  <a:pt x="3669" y="8487"/>
                  <a:pt x="3416" y="8673"/>
                  <a:pt x="3161" y="8857"/>
                </a:cubicBezTo>
                <a:cubicBezTo>
                  <a:pt x="2796" y="9127"/>
                  <a:pt x="2433" y="9396"/>
                  <a:pt x="2065" y="9661"/>
                </a:cubicBezTo>
                <a:cubicBezTo>
                  <a:pt x="1954" y="9742"/>
                  <a:pt x="1920" y="9893"/>
                  <a:pt x="1989" y="10001"/>
                </a:cubicBezTo>
                <a:cubicBezTo>
                  <a:pt x="2032" y="10069"/>
                  <a:pt x="2105" y="10114"/>
                  <a:pt x="2187" y="10114"/>
                </a:cubicBezTo>
                <a:cubicBezTo>
                  <a:pt x="2235" y="10114"/>
                  <a:pt x="2286" y="10098"/>
                  <a:pt x="2335" y="10063"/>
                </a:cubicBezTo>
                <a:cubicBezTo>
                  <a:pt x="2629" y="9850"/>
                  <a:pt x="2923" y="9635"/>
                  <a:pt x="3201" y="9434"/>
                </a:cubicBezTo>
                <a:cubicBezTo>
                  <a:pt x="3293" y="9621"/>
                  <a:pt x="3375" y="9813"/>
                  <a:pt x="3476" y="9993"/>
                </a:cubicBezTo>
                <a:cubicBezTo>
                  <a:pt x="3694" y="10380"/>
                  <a:pt x="3988" y="10702"/>
                  <a:pt x="4348" y="10960"/>
                </a:cubicBezTo>
                <a:cubicBezTo>
                  <a:pt x="4849" y="11317"/>
                  <a:pt x="5411" y="11506"/>
                  <a:pt x="6024" y="11538"/>
                </a:cubicBezTo>
                <a:cubicBezTo>
                  <a:pt x="6126" y="11543"/>
                  <a:pt x="6229" y="11546"/>
                  <a:pt x="6331" y="11546"/>
                </a:cubicBezTo>
                <a:cubicBezTo>
                  <a:pt x="6585" y="11546"/>
                  <a:pt x="6839" y="11526"/>
                  <a:pt x="7086" y="11464"/>
                </a:cubicBezTo>
                <a:cubicBezTo>
                  <a:pt x="7877" y="11270"/>
                  <a:pt x="8517" y="10846"/>
                  <a:pt x="8978" y="10166"/>
                </a:cubicBezTo>
                <a:cubicBezTo>
                  <a:pt x="9144" y="9922"/>
                  <a:pt x="9268" y="9660"/>
                  <a:pt x="9369" y="9373"/>
                </a:cubicBezTo>
                <a:cubicBezTo>
                  <a:pt x="9549" y="9503"/>
                  <a:pt x="9725" y="9628"/>
                  <a:pt x="9902" y="9757"/>
                </a:cubicBezTo>
                <a:cubicBezTo>
                  <a:pt x="10320" y="10063"/>
                  <a:pt x="10738" y="10368"/>
                  <a:pt x="11151" y="10676"/>
                </a:cubicBezTo>
                <a:cubicBezTo>
                  <a:pt x="11360" y="10832"/>
                  <a:pt x="11587" y="10966"/>
                  <a:pt x="11755" y="11176"/>
                </a:cubicBezTo>
                <a:cubicBezTo>
                  <a:pt x="12019" y="11500"/>
                  <a:pt x="12163" y="11868"/>
                  <a:pt x="12176" y="12284"/>
                </a:cubicBezTo>
                <a:cubicBezTo>
                  <a:pt x="12182" y="12443"/>
                  <a:pt x="12176" y="12603"/>
                  <a:pt x="12179" y="12761"/>
                </a:cubicBezTo>
                <a:cubicBezTo>
                  <a:pt x="12180" y="12882"/>
                  <a:pt x="12267" y="12972"/>
                  <a:pt x="12375" y="12982"/>
                </a:cubicBezTo>
                <a:cubicBezTo>
                  <a:pt x="12385" y="12982"/>
                  <a:pt x="12396" y="12983"/>
                  <a:pt x="12406" y="12983"/>
                </a:cubicBezTo>
                <a:cubicBezTo>
                  <a:pt x="12572" y="12983"/>
                  <a:pt x="12641" y="12894"/>
                  <a:pt x="12641" y="12802"/>
                </a:cubicBezTo>
                <a:cubicBezTo>
                  <a:pt x="12640" y="12499"/>
                  <a:pt x="12670" y="12193"/>
                  <a:pt x="12611" y="11889"/>
                </a:cubicBezTo>
                <a:cubicBezTo>
                  <a:pt x="12525" y="11450"/>
                  <a:pt x="12332" y="11065"/>
                  <a:pt x="12019" y="10748"/>
                </a:cubicBezTo>
                <a:cubicBezTo>
                  <a:pt x="11865" y="10594"/>
                  <a:pt x="11683" y="10470"/>
                  <a:pt x="11509" y="10339"/>
                </a:cubicBezTo>
                <a:cubicBezTo>
                  <a:pt x="11029" y="9981"/>
                  <a:pt x="10549" y="9628"/>
                  <a:pt x="10068" y="9275"/>
                </a:cubicBezTo>
                <a:cubicBezTo>
                  <a:pt x="9594" y="8928"/>
                  <a:pt x="9117" y="8586"/>
                  <a:pt x="8642" y="8238"/>
                </a:cubicBezTo>
                <a:cubicBezTo>
                  <a:pt x="8621" y="8222"/>
                  <a:pt x="8603" y="8184"/>
                  <a:pt x="8603" y="8157"/>
                </a:cubicBezTo>
                <a:cubicBezTo>
                  <a:pt x="8601" y="7665"/>
                  <a:pt x="8601" y="7174"/>
                  <a:pt x="8603" y="6681"/>
                </a:cubicBezTo>
                <a:cubicBezTo>
                  <a:pt x="8603" y="6658"/>
                  <a:pt x="8622" y="6628"/>
                  <a:pt x="8642" y="6615"/>
                </a:cubicBezTo>
                <a:cubicBezTo>
                  <a:pt x="8975" y="6405"/>
                  <a:pt x="9285" y="6161"/>
                  <a:pt x="9562" y="5884"/>
                </a:cubicBezTo>
                <a:cubicBezTo>
                  <a:pt x="9788" y="5655"/>
                  <a:pt x="10004" y="5412"/>
                  <a:pt x="10199" y="5154"/>
                </a:cubicBezTo>
                <a:cubicBezTo>
                  <a:pt x="10385" y="4906"/>
                  <a:pt x="10537" y="4632"/>
                  <a:pt x="10699" y="4367"/>
                </a:cubicBezTo>
                <a:cubicBezTo>
                  <a:pt x="10751" y="4285"/>
                  <a:pt x="10729" y="4145"/>
                  <a:pt x="10674" y="4083"/>
                </a:cubicBezTo>
                <a:cubicBezTo>
                  <a:pt x="10627" y="4028"/>
                  <a:pt x="10562" y="4001"/>
                  <a:pt x="10497" y="4001"/>
                </a:cubicBezTo>
                <a:cubicBezTo>
                  <a:pt x="10418" y="4001"/>
                  <a:pt x="10339" y="4040"/>
                  <a:pt x="10291" y="4115"/>
                </a:cubicBezTo>
                <a:cubicBezTo>
                  <a:pt x="10251" y="4177"/>
                  <a:pt x="10219" y="4243"/>
                  <a:pt x="10183" y="4306"/>
                </a:cubicBezTo>
                <a:cubicBezTo>
                  <a:pt x="9939" y="4724"/>
                  <a:pt x="9648" y="5106"/>
                  <a:pt x="9313" y="5452"/>
                </a:cubicBezTo>
                <a:cubicBezTo>
                  <a:pt x="9202" y="5567"/>
                  <a:pt x="9082" y="5675"/>
                  <a:pt x="8954" y="5772"/>
                </a:cubicBezTo>
                <a:cubicBezTo>
                  <a:pt x="8722" y="5951"/>
                  <a:pt x="8490" y="6137"/>
                  <a:pt x="8239" y="6285"/>
                </a:cubicBezTo>
                <a:cubicBezTo>
                  <a:pt x="7959" y="6454"/>
                  <a:pt x="7660" y="6585"/>
                  <a:pt x="7371" y="6735"/>
                </a:cubicBezTo>
                <a:cubicBezTo>
                  <a:pt x="7044" y="6904"/>
                  <a:pt x="6706" y="7012"/>
                  <a:pt x="6341" y="7012"/>
                </a:cubicBezTo>
                <a:cubicBezTo>
                  <a:pt x="6284" y="7012"/>
                  <a:pt x="6226" y="7009"/>
                  <a:pt x="6168" y="7004"/>
                </a:cubicBezTo>
                <a:cubicBezTo>
                  <a:pt x="5952" y="6984"/>
                  <a:pt x="5740" y="6945"/>
                  <a:pt x="5546" y="6854"/>
                </a:cubicBezTo>
                <a:cubicBezTo>
                  <a:pt x="5228" y="6709"/>
                  <a:pt x="4916" y="6552"/>
                  <a:pt x="4604" y="6393"/>
                </a:cubicBezTo>
                <a:cubicBezTo>
                  <a:pt x="4218" y="6197"/>
                  <a:pt x="3877" y="5938"/>
                  <a:pt x="3557" y="5647"/>
                </a:cubicBezTo>
                <a:cubicBezTo>
                  <a:pt x="3359" y="5466"/>
                  <a:pt x="3182" y="5262"/>
                  <a:pt x="3006" y="5060"/>
                </a:cubicBezTo>
                <a:cubicBezTo>
                  <a:pt x="2741" y="4757"/>
                  <a:pt x="2528" y="4419"/>
                  <a:pt x="2343" y="4064"/>
                </a:cubicBezTo>
                <a:cubicBezTo>
                  <a:pt x="2163" y="3720"/>
                  <a:pt x="2023" y="3360"/>
                  <a:pt x="1920" y="2985"/>
                </a:cubicBezTo>
                <a:cubicBezTo>
                  <a:pt x="1797" y="2545"/>
                  <a:pt x="1719" y="2101"/>
                  <a:pt x="1714" y="1643"/>
                </a:cubicBezTo>
                <a:cubicBezTo>
                  <a:pt x="1711" y="1196"/>
                  <a:pt x="1711" y="750"/>
                  <a:pt x="1714" y="303"/>
                </a:cubicBezTo>
                <a:cubicBezTo>
                  <a:pt x="1717" y="160"/>
                  <a:pt x="1656" y="64"/>
                  <a:pt x="1532" y="0"/>
                </a:cubicBezTo>
                <a:close/>
                <a:moveTo>
                  <a:pt x="1403" y="10204"/>
                </a:moveTo>
                <a:cubicBezTo>
                  <a:pt x="1358" y="10204"/>
                  <a:pt x="1310" y="10218"/>
                  <a:pt x="1264" y="10252"/>
                </a:cubicBezTo>
                <a:cubicBezTo>
                  <a:pt x="1192" y="10304"/>
                  <a:pt x="1120" y="10355"/>
                  <a:pt x="1048" y="10405"/>
                </a:cubicBezTo>
                <a:cubicBezTo>
                  <a:pt x="804" y="10576"/>
                  <a:pt x="582" y="10771"/>
                  <a:pt x="414" y="11016"/>
                </a:cubicBezTo>
                <a:cubicBezTo>
                  <a:pt x="137" y="11414"/>
                  <a:pt x="3" y="11858"/>
                  <a:pt x="5" y="12343"/>
                </a:cubicBezTo>
                <a:cubicBezTo>
                  <a:pt x="9" y="13381"/>
                  <a:pt x="6" y="14418"/>
                  <a:pt x="3" y="15456"/>
                </a:cubicBezTo>
                <a:cubicBezTo>
                  <a:pt x="3" y="15586"/>
                  <a:pt x="38" y="15684"/>
                  <a:pt x="149" y="15750"/>
                </a:cubicBezTo>
                <a:lnTo>
                  <a:pt x="329" y="15750"/>
                </a:lnTo>
                <a:cubicBezTo>
                  <a:pt x="447" y="15692"/>
                  <a:pt x="476" y="15596"/>
                  <a:pt x="476" y="15468"/>
                </a:cubicBezTo>
                <a:cubicBezTo>
                  <a:pt x="471" y="14446"/>
                  <a:pt x="470" y="13423"/>
                  <a:pt x="476" y="12399"/>
                </a:cubicBezTo>
                <a:cubicBezTo>
                  <a:pt x="477" y="12238"/>
                  <a:pt x="494" y="12074"/>
                  <a:pt x="531" y="11917"/>
                </a:cubicBezTo>
                <a:cubicBezTo>
                  <a:pt x="618" y="11518"/>
                  <a:pt x="833" y="11190"/>
                  <a:pt x="1156" y="10938"/>
                </a:cubicBezTo>
                <a:cubicBezTo>
                  <a:pt x="1286" y="10837"/>
                  <a:pt x="1421" y="10742"/>
                  <a:pt x="1551" y="10640"/>
                </a:cubicBezTo>
                <a:cubicBezTo>
                  <a:pt x="1655" y="10556"/>
                  <a:pt x="1672" y="10398"/>
                  <a:pt x="1588" y="10294"/>
                </a:cubicBezTo>
                <a:cubicBezTo>
                  <a:pt x="1550" y="10245"/>
                  <a:pt x="1481" y="10204"/>
                  <a:pt x="1403" y="10204"/>
                </a:cubicBezTo>
                <a:close/>
                <a:moveTo>
                  <a:pt x="2816" y="13335"/>
                </a:moveTo>
                <a:cubicBezTo>
                  <a:pt x="2791" y="13335"/>
                  <a:pt x="2765" y="13340"/>
                  <a:pt x="2740" y="13349"/>
                </a:cubicBezTo>
                <a:cubicBezTo>
                  <a:pt x="2630" y="13388"/>
                  <a:pt x="2575" y="13495"/>
                  <a:pt x="2575" y="13596"/>
                </a:cubicBezTo>
                <a:cubicBezTo>
                  <a:pt x="2580" y="14217"/>
                  <a:pt x="2581" y="14836"/>
                  <a:pt x="2575" y="15459"/>
                </a:cubicBezTo>
                <a:cubicBezTo>
                  <a:pt x="2574" y="15589"/>
                  <a:pt x="2610" y="15685"/>
                  <a:pt x="2720" y="15751"/>
                </a:cubicBezTo>
                <a:lnTo>
                  <a:pt x="2900" y="15751"/>
                </a:lnTo>
                <a:cubicBezTo>
                  <a:pt x="2983" y="15707"/>
                  <a:pt x="3044" y="15648"/>
                  <a:pt x="3044" y="15541"/>
                </a:cubicBezTo>
                <a:cubicBezTo>
                  <a:pt x="3044" y="14878"/>
                  <a:pt x="3044" y="14215"/>
                  <a:pt x="3042" y="13552"/>
                </a:cubicBezTo>
                <a:cubicBezTo>
                  <a:pt x="3042" y="13513"/>
                  <a:pt x="3024" y="13466"/>
                  <a:pt x="2999" y="13434"/>
                </a:cubicBezTo>
                <a:cubicBezTo>
                  <a:pt x="2946" y="13367"/>
                  <a:pt x="2882" y="13335"/>
                  <a:pt x="2816" y="13335"/>
                </a:cubicBezTo>
                <a:close/>
                <a:moveTo>
                  <a:pt x="9846" y="13335"/>
                </a:moveTo>
                <a:cubicBezTo>
                  <a:pt x="9821" y="13335"/>
                  <a:pt x="9796" y="13340"/>
                  <a:pt x="9771" y="13349"/>
                </a:cubicBezTo>
                <a:cubicBezTo>
                  <a:pt x="9660" y="13388"/>
                  <a:pt x="9606" y="13493"/>
                  <a:pt x="9606" y="13596"/>
                </a:cubicBezTo>
                <a:cubicBezTo>
                  <a:pt x="9609" y="14217"/>
                  <a:pt x="9612" y="14836"/>
                  <a:pt x="9606" y="15459"/>
                </a:cubicBezTo>
                <a:cubicBezTo>
                  <a:pt x="9605" y="15589"/>
                  <a:pt x="9641" y="15685"/>
                  <a:pt x="9751" y="15751"/>
                </a:cubicBezTo>
                <a:lnTo>
                  <a:pt x="9931" y="15751"/>
                </a:lnTo>
                <a:cubicBezTo>
                  <a:pt x="10013" y="15707"/>
                  <a:pt x="10075" y="15648"/>
                  <a:pt x="10075" y="15541"/>
                </a:cubicBezTo>
                <a:cubicBezTo>
                  <a:pt x="10075" y="14878"/>
                  <a:pt x="10075" y="14215"/>
                  <a:pt x="10073" y="13552"/>
                </a:cubicBezTo>
                <a:cubicBezTo>
                  <a:pt x="10073" y="13513"/>
                  <a:pt x="10055" y="13466"/>
                  <a:pt x="10030" y="13434"/>
                </a:cubicBezTo>
                <a:cubicBezTo>
                  <a:pt x="9976" y="13367"/>
                  <a:pt x="9912" y="13335"/>
                  <a:pt x="9846" y="13335"/>
                </a:cubicBezTo>
                <a:close/>
                <a:moveTo>
                  <a:pt x="12404" y="13487"/>
                </a:moveTo>
                <a:cubicBezTo>
                  <a:pt x="12282" y="13487"/>
                  <a:pt x="12179" y="13601"/>
                  <a:pt x="12179" y="13731"/>
                </a:cubicBezTo>
                <a:cubicBezTo>
                  <a:pt x="12179" y="14307"/>
                  <a:pt x="12182" y="14882"/>
                  <a:pt x="12177" y="15459"/>
                </a:cubicBezTo>
                <a:cubicBezTo>
                  <a:pt x="12177" y="15589"/>
                  <a:pt x="12211" y="15685"/>
                  <a:pt x="12323" y="15751"/>
                </a:cubicBezTo>
                <a:lnTo>
                  <a:pt x="12503" y="15751"/>
                </a:lnTo>
                <a:cubicBezTo>
                  <a:pt x="12620" y="15694"/>
                  <a:pt x="12650" y="15597"/>
                  <a:pt x="12649" y="15469"/>
                </a:cubicBezTo>
                <a:cubicBezTo>
                  <a:pt x="12643" y="14891"/>
                  <a:pt x="12647" y="14310"/>
                  <a:pt x="12647" y="13732"/>
                </a:cubicBezTo>
                <a:cubicBezTo>
                  <a:pt x="12647" y="13564"/>
                  <a:pt x="12546" y="13500"/>
                  <a:pt x="12424" y="13487"/>
                </a:cubicBezTo>
                <a:cubicBezTo>
                  <a:pt x="12417" y="13487"/>
                  <a:pt x="12411" y="13487"/>
                  <a:pt x="12404" y="1348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1709732" y="2695723"/>
            <a:ext cx="402425" cy="469173"/>
          </a:xfrm>
          <a:custGeom>
            <a:avLst/>
            <a:gdLst/>
            <a:ahLst/>
            <a:cxnLst/>
            <a:rect l="l" t="t" r="r" b="b"/>
            <a:pathLst>
              <a:path w="13511" h="15752" extrusionOk="0">
                <a:moveTo>
                  <a:pt x="4960" y="5184"/>
                </a:moveTo>
                <a:cubicBezTo>
                  <a:pt x="4900" y="5184"/>
                  <a:pt x="4840" y="5200"/>
                  <a:pt x="4799" y="5234"/>
                </a:cubicBezTo>
                <a:cubicBezTo>
                  <a:pt x="4662" y="5347"/>
                  <a:pt x="4531" y="5466"/>
                  <a:pt x="4396" y="5582"/>
                </a:cubicBezTo>
                <a:cubicBezTo>
                  <a:pt x="4252" y="5704"/>
                  <a:pt x="4102" y="5821"/>
                  <a:pt x="3963" y="5949"/>
                </a:cubicBezTo>
                <a:cubicBezTo>
                  <a:pt x="3886" y="6021"/>
                  <a:pt x="3775" y="6077"/>
                  <a:pt x="3786" y="6214"/>
                </a:cubicBezTo>
                <a:cubicBezTo>
                  <a:pt x="3792" y="6245"/>
                  <a:pt x="3796" y="6276"/>
                  <a:pt x="3805" y="6308"/>
                </a:cubicBezTo>
                <a:cubicBezTo>
                  <a:pt x="3836" y="6408"/>
                  <a:pt x="3919" y="6458"/>
                  <a:pt x="4011" y="6458"/>
                </a:cubicBezTo>
                <a:cubicBezTo>
                  <a:pt x="4078" y="6458"/>
                  <a:pt x="4149" y="6432"/>
                  <a:pt x="4208" y="6380"/>
                </a:cubicBezTo>
                <a:cubicBezTo>
                  <a:pt x="4311" y="6289"/>
                  <a:pt x="4413" y="6197"/>
                  <a:pt x="4517" y="6109"/>
                </a:cubicBezTo>
                <a:cubicBezTo>
                  <a:pt x="4716" y="5938"/>
                  <a:pt x="4920" y="5770"/>
                  <a:pt x="5116" y="5598"/>
                </a:cubicBezTo>
                <a:cubicBezTo>
                  <a:pt x="5223" y="5502"/>
                  <a:pt x="5226" y="5357"/>
                  <a:pt x="5137" y="5249"/>
                </a:cubicBezTo>
                <a:cubicBezTo>
                  <a:pt x="5102" y="5207"/>
                  <a:pt x="5031" y="5184"/>
                  <a:pt x="4960" y="5184"/>
                </a:cubicBezTo>
                <a:close/>
                <a:moveTo>
                  <a:pt x="4500" y="1309"/>
                </a:moveTo>
                <a:lnTo>
                  <a:pt x="4500" y="1309"/>
                </a:lnTo>
                <a:cubicBezTo>
                  <a:pt x="4229" y="1639"/>
                  <a:pt x="4093" y="1988"/>
                  <a:pt x="4096" y="2393"/>
                </a:cubicBezTo>
                <a:cubicBezTo>
                  <a:pt x="4099" y="2630"/>
                  <a:pt x="4128" y="2858"/>
                  <a:pt x="4230" y="3073"/>
                </a:cubicBezTo>
                <a:cubicBezTo>
                  <a:pt x="4266" y="3149"/>
                  <a:pt x="4201" y="3169"/>
                  <a:pt x="4167" y="3200"/>
                </a:cubicBezTo>
                <a:cubicBezTo>
                  <a:pt x="4060" y="3298"/>
                  <a:pt x="3940" y="3380"/>
                  <a:pt x="3837" y="3483"/>
                </a:cubicBezTo>
                <a:cubicBezTo>
                  <a:pt x="3448" y="3874"/>
                  <a:pt x="3194" y="4342"/>
                  <a:pt x="3079" y="4881"/>
                </a:cubicBezTo>
                <a:cubicBezTo>
                  <a:pt x="3040" y="5064"/>
                  <a:pt x="3027" y="5256"/>
                  <a:pt x="3022" y="5445"/>
                </a:cubicBezTo>
                <a:cubicBezTo>
                  <a:pt x="3015" y="5887"/>
                  <a:pt x="3021" y="6332"/>
                  <a:pt x="3021" y="6779"/>
                </a:cubicBezTo>
                <a:cubicBezTo>
                  <a:pt x="2911" y="6791"/>
                  <a:pt x="2801" y="6814"/>
                  <a:pt x="2693" y="6814"/>
                </a:cubicBezTo>
                <a:cubicBezTo>
                  <a:pt x="2680" y="6814"/>
                  <a:pt x="2666" y="6813"/>
                  <a:pt x="2652" y="6812"/>
                </a:cubicBezTo>
                <a:cubicBezTo>
                  <a:pt x="2590" y="6808"/>
                  <a:pt x="2530" y="6748"/>
                  <a:pt x="2475" y="6701"/>
                </a:cubicBezTo>
                <a:cubicBezTo>
                  <a:pt x="2259" y="6524"/>
                  <a:pt x="2122" y="6295"/>
                  <a:pt x="2090" y="6017"/>
                </a:cubicBezTo>
                <a:cubicBezTo>
                  <a:pt x="2055" y="5721"/>
                  <a:pt x="2128" y="5448"/>
                  <a:pt x="2331" y="5221"/>
                </a:cubicBezTo>
                <a:cubicBezTo>
                  <a:pt x="2413" y="5129"/>
                  <a:pt x="2482" y="5036"/>
                  <a:pt x="2424" y="4906"/>
                </a:cubicBezTo>
                <a:cubicBezTo>
                  <a:pt x="2406" y="4861"/>
                  <a:pt x="2374" y="4816"/>
                  <a:pt x="2336" y="4788"/>
                </a:cubicBezTo>
                <a:cubicBezTo>
                  <a:pt x="2146" y="4641"/>
                  <a:pt x="2054" y="4443"/>
                  <a:pt x="2011" y="4213"/>
                </a:cubicBezTo>
                <a:cubicBezTo>
                  <a:pt x="1930" y="3789"/>
                  <a:pt x="2249" y="3325"/>
                  <a:pt x="2622" y="3224"/>
                </a:cubicBezTo>
                <a:cubicBezTo>
                  <a:pt x="2769" y="3182"/>
                  <a:pt x="2847" y="3112"/>
                  <a:pt x="2841" y="2923"/>
                </a:cubicBezTo>
                <a:cubicBezTo>
                  <a:pt x="2831" y="2515"/>
                  <a:pt x="2963" y="2158"/>
                  <a:pt x="3234" y="1848"/>
                </a:cubicBezTo>
                <a:cubicBezTo>
                  <a:pt x="3484" y="1561"/>
                  <a:pt x="3793" y="1388"/>
                  <a:pt x="4171" y="1336"/>
                </a:cubicBezTo>
                <a:cubicBezTo>
                  <a:pt x="4273" y="1322"/>
                  <a:pt x="4376" y="1318"/>
                  <a:pt x="4500" y="1309"/>
                </a:cubicBezTo>
                <a:close/>
                <a:moveTo>
                  <a:pt x="11160" y="5054"/>
                </a:moveTo>
                <a:cubicBezTo>
                  <a:pt x="11304" y="5302"/>
                  <a:pt x="11363" y="5574"/>
                  <a:pt x="11345" y="5858"/>
                </a:cubicBezTo>
                <a:cubicBezTo>
                  <a:pt x="11329" y="6118"/>
                  <a:pt x="11227" y="6353"/>
                  <a:pt x="11100" y="6577"/>
                </a:cubicBezTo>
                <a:cubicBezTo>
                  <a:pt x="11062" y="6644"/>
                  <a:pt x="11031" y="6714"/>
                  <a:pt x="10990" y="6778"/>
                </a:cubicBezTo>
                <a:cubicBezTo>
                  <a:pt x="10977" y="6798"/>
                  <a:pt x="10944" y="6821"/>
                  <a:pt x="10921" y="6821"/>
                </a:cubicBezTo>
                <a:cubicBezTo>
                  <a:pt x="10919" y="6821"/>
                  <a:pt x="10918" y="6821"/>
                  <a:pt x="10917" y="6821"/>
                </a:cubicBezTo>
                <a:cubicBezTo>
                  <a:pt x="10788" y="6809"/>
                  <a:pt x="10659" y="6789"/>
                  <a:pt x="10520" y="6772"/>
                </a:cubicBezTo>
                <a:cubicBezTo>
                  <a:pt x="10520" y="6383"/>
                  <a:pt x="10519" y="5991"/>
                  <a:pt x="10522" y="5598"/>
                </a:cubicBezTo>
                <a:cubicBezTo>
                  <a:pt x="10522" y="5574"/>
                  <a:pt x="10549" y="5541"/>
                  <a:pt x="10572" y="5531"/>
                </a:cubicBezTo>
                <a:cubicBezTo>
                  <a:pt x="10800" y="5409"/>
                  <a:pt x="10990" y="5244"/>
                  <a:pt x="11160" y="5054"/>
                </a:cubicBezTo>
                <a:close/>
                <a:moveTo>
                  <a:pt x="12412" y="2160"/>
                </a:moveTo>
                <a:cubicBezTo>
                  <a:pt x="12403" y="2160"/>
                  <a:pt x="12393" y="2161"/>
                  <a:pt x="12384" y="2162"/>
                </a:cubicBezTo>
                <a:cubicBezTo>
                  <a:pt x="12267" y="2175"/>
                  <a:pt x="12214" y="2210"/>
                  <a:pt x="12172" y="2338"/>
                </a:cubicBezTo>
                <a:cubicBezTo>
                  <a:pt x="12142" y="2433"/>
                  <a:pt x="12178" y="2535"/>
                  <a:pt x="12257" y="2594"/>
                </a:cubicBezTo>
                <a:cubicBezTo>
                  <a:pt x="12401" y="2701"/>
                  <a:pt x="12542" y="2809"/>
                  <a:pt x="12685" y="2919"/>
                </a:cubicBezTo>
                <a:cubicBezTo>
                  <a:pt x="12721" y="2947"/>
                  <a:pt x="12743" y="2976"/>
                  <a:pt x="12718" y="3032"/>
                </a:cubicBezTo>
                <a:cubicBezTo>
                  <a:pt x="12675" y="3125"/>
                  <a:pt x="12646" y="3224"/>
                  <a:pt x="12613" y="3321"/>
                </a:cubicBezTo>
                <a:cubicBezTo>
                  <a:pt x="12574" y="3443"/>
                  <a:pt x="12521" y="3564"/>
                  <a:pt x="12502" y="3690"/>
                </a:cubicBezTo>
                <a:cubicBezTo>
                  <a:pt x="12470" y="3884"/>
                  <a:pt x="12560" y="4043"/>
                  <a:pt x="12689" y="4184"/>
                </a:cubicBezTo>
                <a:cubicBezTo>
                  <a:pt x="12780" y="4283"/>
                  <a:pt x="12866" y="4388"/>
                  <a:pt x="12949" y="4497"/>
                </a:cubicBezTo>
                <a:cubicBezTo>
                  <a:pt x="12969" y="4524"/>
                  <a:pt x="12975" y="4580"/>
                  <a:pt x="12963" y="4612"/>
                </a:cubicBezTo>
                <a:cubicBezTo>
                  <a:pt x="12910" y="4742"/>
                  <a:pt x="12843" y="4868"/>
                  <a:pt x="12790" y="4998"/>
                </a:cubicBezTo>
                <a:cubicBezTo>
                  <a:pt x="12741" y="5112"/>
                  <a:pt x="12702" y="5232"/>
                  <a:pt x="12750" y="5357"/>
                </a:cubicBezTo>
                <a:cubicBezTo>
                  <a:pt x="12819" y="5527"/>
                  <a:pt x="12894" y="5697"/>
                  <a:pt x="12972" y="5864"/>
                </a:cubicBezTo>
                <a:cubicBezTo>
                  <a:pt x="12993" y="5913"/>
                  <a:pt x="12998" y="5945"/>
                  <a:pt x="12964" y="5991"/>
                </a:cubicBezTo>
                <a:cubicBezTo>
                  <a:pt x="12855" y="6142"/>
                  <a:pt x="12748" y="6296"/>
                  <a:pt x="12645" y="6454"/>
                </a:cubicBezTo>
                <a:cubicBezTo>
                  <a:pt x="12575" y="6556"/>
                  <a:pt x="12597" y="6723"/>
                  <a:pt x="12683" y="6784"/>
                </a:cubicBezTo>
                <a:cubicBezTo>
                  <a:pt x="12725" y="6813"/>
                  <a:pt x="12781" y="6827"/>
                  <a:pt x="12836" y="6827"/>
                </a:cubicBezTo>
                <a:cubicBezTo>
                  <a:pt x="12916" y="6827"/>
                  <a:pt x="12994" y="6798"/>
                  <a:pt x="13031" y="6745"/>
                </a:cubicBezTo>
                <a:cubicBezTo>
                  <a:pt x="13145" y="6579"/>
                  <a:pt x="13254" y="6413"/>
                  <a:pt x="13368" y="6250"/>
                </a:cubicBezTo>
                <a:cubicBezTo>
                  <a:pt x="13499" y="6060"/>
                  <a:pt x="13499" y="5864"/>
                  <a:pt x="13410" y="5662"/>
                </a:cubicBezTo>
                <a:cubicBezTo>
                  <a:pt x="13356" y="5547"/>
                  <a:pt x="13293" y="5438"/>
                  <a:pt x="13241" y="5322"/>
                </a:cubicBezTo>
                <a:cubicBezTo>
                  <a:pt x="13225" y="5281"/>
                  <a:pt x="13222" y="5223"/>
                  <a:pt x="13238" y="5181"/>
                </a:cubicBezTo>
                <a:cubicBezTo>
                  <a:pt x="13293" y="5047"/>
                  <a:pt x="13356" y="4914"/>
                  <a:pt x="13417" y="4780"/>
                </a:cubicBezTo>
                <a:cubicBezTo>
                  <a:pt x="13511" y="4569"/>
                  <a:pt x="13482" y="4373"/>
                  <a:pt x="13333" y="4197"/>
                </a:cubicBezTo>
                <a:cubicBezTo>
                  <a:pt x="13230" y="4071"/>
                  <a:pt x="13123" y="3949"/>
                  <a:pt x="13016" y="3825"/>
                </a:cubicBezTo>
                <a:cubicBezTo>
                  <a:pt x="12983" y="3783"/>
                  <a:pt x="12963" y="3740"/>
                  <a:pt x="12986" y="3685"/>
                </a:cubicBezTo>
                <a:cubicBezTo>
                  <a:pt x="13015" y="3615"/>
                  <a:pt x="13044" y="3544"/>
                  <a:pt x="13067" y="3472"/>
                </a:cubicBezTo>
                <a:cubicBezTo>
                  <a:pt x="13122" y="3312"/>
                  <a:pt x="13172" y="3149"/>
                  <a:pt x="13224" y="2989"/>
                </a:cubicBezTo>
                <a:cubicBezTo>
                  <a:pt x="13217" y="2988"/>
                  <a:pt x="13208" y="2983"/>
                  <a:pt x="13201" y="2982"/>
                </a:cubicBezTo>
                <a:cubicBezTo>
                  <a:pt x="13211" y="2800"/>
                  <a:pt x="13132" y="2661"/>
                  <a:pt x="13001" y="2551"/>
                </a:cubicBezTo>
                <a:cubicBezTo>
                  <a:pt x="12900" y="2468"/>
                  <a:pt x="12794" y="2384"/>
                  <a:pt x="12685" y="2310"/>
                </a:cubicBezTo>
                <a:cubicBezTo>
                  <a:pt x="12599" y="2252"/>
                  <a:pt x="12531" y="2160"/>
                  <a:pt x="12412" y="2160"/>
                </a:cubicBezTo>
                <a:close/>
                <a:moveTo>
                  <a:pt x="1120" y="2161"/>
                </a:moveTo>
                <a:cubicBezTo>
                  <a:pt x="1056" y="2161"/>
                  <a:pt x="989" y="2180"/>
                  <a:pt x="942" y="2217"/>
                </a:cubicBezTo>
                <a:cubicBezTo>
                  <a:pt x="815" y="2316"/>
                  <a:pt x="686" y="2414"/>
                  <a:pt x="557" y="2512"/>
                </a:cubicBezTo>
                <a:cubicBezTo>
                  <a:pt x="309" y="2700"/>
                  <a:pt x="254" y="2953"/>
                  <a:pt x="346" y="3205"/>
                </a:cubicBezTo>
                <a:cubicBezTo>
                  <a:pt x="405" y="3373"/>
                  <a:pt x="469" y="3541"/>
                  <a:pt x="525" y="3710"/>
                </a:cubicBezTo>
                <a:cubicBezTo>
                  <a:pt x="534" y="3736"/>
                  <a:pt x="528" y="3776"/>
                  <a:pt x="512" y="3796"/>
                </a:cubicBezTo>
                <a:cubicBezTo>
                  <a:pt x="405" y="3927"/>
                  <a:pt x="292" y="4051"/>
                  <a:pt x="183" y="4181"/>
                </a:cubicBezTo>
                <a:cubicBezTo>
                  <a:pt x="37" y="4358"/>
                  <a:pt x="9" y="4556"/>
                  <a:pt x="88" y="4769"/>
                </a:cubicBezTo>
                <a:cubicBezTo>
                  <a:pt x="123" y="4863"/>
                  <a:pt x="172" y="4951"/>
                  <a:pt x="212" y="5041"/>
                </a:cubicBezTo>
                <a:cubicBezTo>
                  <a:pt x="309" y="5246"/>
                  <a:pt x="310" y="5246"/>
                  <a:pt x="208" y="5451"/>
                </a:cubicBezTo>
                <a:cubicBezTo>
                  <a:pt x="173" y="5517"/>
                  <a:pt x="139" y="5582"/>
                  <a:pt x="104" y="5649"/>
                </a:cubicBezTo>
                <a:cubicBezTo>
                  <a:pt x="11" y="5837"/>
                  <a:pt x="0" y="6030"/>
                  <a:pt x="113" y="6211"/>
                </a:cubicBezTo>
                <a:cubicBezTo>
                  <a:pt x="225" y="6390"/>
                  <a:pt x="349" y="6563"/>
                  <a:pt x="472" y="6735"/>
                </a:cubicBezTo>
                <a:cubicBezTo>
                  <a:pt x="519" y="6800"/>
                  <a:pt x="579" y="6843"/>
                  <a:pt x="674" y="6843"/>
                </a:cubicBezTo>
                <a:cubicBezTo>
                  <a:pt x="676" y="6843"/>
                  <a:pt x="678" y="6843"/>
                  <a:pt x="679" y="6843"/>
                </a:cubicBezTo>
                <a:cubicBezTo>
                  <a:pt x="728" y="6821"/>
                  <a:pt x="782" y="6807"/>
                  <a:pt x="825" y="6776"/>
                </a:cubicBezTo>
                <a:cubicBezTo>
                  <a:pt x="911" y="6716"/>
                  <a:pt x="937" y="6562"/>
                  <a:pt x="865" y="6461"/>
                </a:cubicBezTo>
                <a:cubicBezTo>
                  <a:pt x="758" y="6312"/>
                  <a:pt x="662" y="6160"/>
                  <a:pt x="555" y="6013"/>
                </a:cubicBezTo>
                <a:cubicBezTo>
                  <a:pt x="514" y="5955"/>
                  <a:pt x="512" y="5909"/>
                  <a:pt x="545" y="5850"/>
                </a:cubicBezTo>
                <a:cubicBezTo>
                  <a:pt x="591" y="5770"/>
                  <a:pt x="626" y="5685"/>
                  <a:pt x="669" y="5605"/>
                </a:cubicBezTo>
                <a:cubicBezTo>
                  <a:pt x="796" y="5371"/>
                  <a:pt x="809" y="5138"/>
                  <a:pt x="672" y="4900"/>
                </a:cubicBezTo>
                <a:cubicBezTo>
                  <a:pt x="614" y="4799"/>
                  <a:pt x="574" y="4688"/>
                  <a:pt x="529" y="4580"/>
                </a:cubicBezTo>
                <a:cubicBezTo>
                  <a:pt x="522" y="4561"/>
                  <a:pt x="526" y="4531"/>
                  <a:pt x="537" y="4517"/>
                </a:cubicBezTo>
                <a:cubicBezTo>
                  <a:pt x="637" y="4393"/>
                  <a:pt x="737" y="4266"/>
                  <a:pt x="846" y="4151"/>
                </a:cubicBezTo>
                <a:cubicBezTo>
                  <a:pt x="1011" y="3978"/>
                  <a:pt x="1048" y="3780"/>
                  <a:pt x="980" y="3558"/>
                </a:cubicBezTo>
                <a:cubicBezTo>
                  <a:pt x="926" y="3385"/>
                  <a:pt x="867" y="3213"/>
                  <a:pt x="802" y="3043"/>
                </a:cubicBezTo>
                <a:cubicBezTo>
                  <a:pt x="780" y="2985"/>
                  <a:pt x="790" y="2952"/>
                  <a:pt x="832" y="2919"/>
                </a:cubicBezTo>
                <a:cubicBezTo>
                  <a:pt x="954" y="2823"/>
                  <a:pt x="1078" y="2730"/>
                  <a:pt x="1199" y="2630"/>
                </a:cubicBezTo>
                <a:cubicBezTo>
                  <a:pt x="1247" y="2591"/>
                  <a:pt x="1297" y="2548"/>
                  <a:pt x="1323" y="2496"/>
                </a:cubicBezTo>
                <a:cubicBezTo>
                  <a:pt x="1374" y="2395"/>
                  <a:pt x="1341" y="2260"/>
                  <a:pt x="1266" y="2204"/>
                </a:cubicBezTo>
                <a:cubicBezTo>
                  <a:pt x="1228" y="2175"/>
                  <a:pt x="1175" y="2161"/>
                  <a:pt x="1120" y="2161"/>
                </a:cubicBezTo>
                <a:close/>
                <a:moveTo>
                  <a:pt x="4735" y="6356"/>
                </a:moveTo>
                <a:cubicBezTo>
                  <a:pt x="4660" y="6356"/>
                  <a:pt x="4587" y="6386"/>
                  <a:pt x="4549" y="6441"/>
                </a:cubicBezTo>
                <a:cubicBezTo>
                  <a:pt x="4459" y="6570"/>
                  <a:pt x="4495" y="6716"/>
                  <a:pt x="4603" y="6799"/>
                </a:cubicBezTo>
                <a:cubicBezTo>
                  <a:pt x="4649" y="6835"/>
                  <a:pt x="4697" y="6870"/>
                  <a:pt x="4756" y="6912"/>
                </a:cubicBezTo>
                <a:cubicBezTo>
                  <a:pt x="4685" y="6959"/>
                  <a:pt x="4625" y="7000"/>
                  <a:pt x="4564" y="7040"/>
                </a:cubicBezTo>
                <a:cubicBezTo>
                  <a:pt x="4478" y="7102"/>
                  <a:pt x="4455" y="7232"/>
                  <a:pt x="4508" y="7340"/>
                </a:cubicBezTo>
                <a:cubicBezTo>
                  <a:pt x="4547" y="7417"/>
                  <a:pt x="4624" y="7468"/>
                  <a:pt x="4701" y="7468"/>
                </a:cubicBezTo>
                <a:cubicBezTo>
                  <a:pt x="4725" y="7468"/>
                  <a:pt x="4749" y="7463"/>
                  <a:pt x="4772" y="7452"/>
                </a:cubicBezTo>
                <a:cubicBezTo>
                  <a:pt x="4906" y="7390"/>
                  <a:pt x="5030" y="7308"/>
                  <a:pt x="5161" y="7233"/>
                </a:cubicBezTo>
                <a:cubicBezTo>
                  <a:pt x="5227" y="7289"/>
                  <a:pt x="5301" y="7354"/>
                  <a:pt x="5379" y="7413"/>
                </a:cubicBezTo>
                <a:cubicBezTo>
                  <a:pt x="5440" y="7459"/>
                  <a:pt x="5502" y="7504"/>
                  <a:pt x="5582" y="7504"/>
                </a:cubicBezTo>
                <a:cubicBezTo>
                  <a:pt x="5596" y="7504"/>
                  <a:pt x="5610" y="7503"/>
                  <a:pt x="5625" y="7500"/>
                </a:cubicBezTo>
                <a:cubicBezTo>
                  <a:pt x="5730" y="7480"/>
                  <a:pt x="5799" y="7422"/>
                  <a:pt x="5820" y="7321"/>
                </a:cubicBezTo>
                <a:cubicBezTo>
                  <a:pt x="5843" y="7212"/>
                  <a:pt x="5801" y="7118"/>
                  <a:pt x="5710" y="7047"/>
                </a:cubicBezTo>
                <a:cubicBezTo>
                  <a:pt x="5665" y="7011"/>
                  <a:pt x="5621" y="6977"/>
                  <a:pt x="5573" y="6944"/>
                </a:cubicBezTo>
                <a:cubicBezTo>
                  <a:pt x="5628" y="6906"/>
                  <a:pt x="5677" y="6873"/>
                  <a:pt x="5724" y="6840"/>
                </a:cubicBezTo>
                <a:cubicBezTo>
                  <a:pt x="5843" y="6761"/>
                  <a:pt x="5883" y="6601"/>
                  <a:pt x="5815" y="6501"/>
                </a:cubicBezTo>
                <a:cubicBezTo>
                  <a:pt x="5764" y="6428"/>
                  <a:pt x="5691" y="6390"/>
                  <a:pt x="5614" y="6390"/>
                </a:cubicBezTo>
                <a:cubicBezTo>
                  <a:pt x="5562" y="6390"/>
                  <a:pt x="5509" y="6407"/>
                  <a:pt x="5458" y="6441"/>
                </a:cubicBezTo>
                <a:cubicBezTo>
                  <a:pt x="5364" y="6504"/>
                  <a:pt x="5268" y="6567"/>
                  <a:pt x="5175" y="6626"/>
                </a:cubicBezTo>
                <a:cubicBezTo>
                  <a:pt x="5124" y="6588"/>
                  <a:pt x="5076" y="6554"/>
                  <a:pt x="5030" y="6518"/>
                </a:cubicBezTo>
                <a:cubicBezTo>
                  <a:pt x="4981" y="6479"/>
                  <a:pt x="4936" y="6438"/>
                  <a:pt x="4886" y="6402"/>
                </a:cubicBezTo>
                <a:cubicBezTo>
                  <a:pt x="4842" y="6371"/>
                  <a:pt x="4788" y="6356"/>
                  <a:pt x="4735" y="6356"/>
                </a:cubicBezTo>
                <a:close/>
                <a:moveTo>
                  <a:pt x="8782" y="6351"/>
                </a:moveTo>
                <a:cubicBezTo>
                  <a:pt x="8729" y="6351"/>
                  <a:pt x="8673" y="6369"/>
                  <a:pt x="8618" y="6407"/>
                </a:cubicBezTo>
                <a:cubicBezTo>
                  <a:pt x="8542" y="6461"/>
                  <a:pt x="8470" y="6516"/>
                  <a:pt x="8402" y="6576"/>
                </a:cubicBezTo>
                <a:cubicBezTo>
                  <a:pt x="8377" y="6597"/>
                  <a:pt x="8356" y="6611"/>
                  <a:pt x="8332" y="6611"/>
                </a:cubicBezTo>
                <a:cubicBezTo>
                  <a:pt x="8315" y="6611"/>
                  <a:pt x="8296" y="6603"/>
                  <a:pt x="8274" y="6586"/>
                </a:cubicBezTo>
                <a:cubicBezTo>
                  <a:pt x="8199" y="6528"/>
                  <a:pt x="8114" y="6478"/>
                  <a:pt x="8033" y="6426"/>
                </a:cubicBezTo>
                <a:cubicBezTo>
                  <a:pt x="7991" y="6399"/>
                  <a:pt x="7946" y="6387"/>
                  <a:pt x="7901" y="6387"/>
                </a:cubicBezTo>
                <a:cubicBezTo>
                  <a:pt x="7818" y="6387"/>
                  <a:pt x="7739" y="6428"/>
                  <a:pt x="7699" y="6487"/>
                </a:cubicBezTo>
                <a:cubicBezTo>
                  <a:pt x="7622" y="6602"/>
                  <a:pt x="7656" y="6756"/>
                  <a:pt x="7777" y="6838"/>
                </a:cubicBezTo>
                <a:cubicBezTo>
                  <a:pt x="7826" y="6871"/>
                  <a:pt x="7875" y="6902"/>
                  <a:pt x="7934" y="6939"/>
                </a:cubicBezTo>
                <a:cubicBezTo>
                  <a:pt x="7901" y="6967"/>
                  <a:pt x="7879" y="6987"/>
                  <a:pt x="7856" y="7004"/>
                </a:cubicBezTo>
                <a:cubicBezTo>
                  <a:pt x="7782" y="7062"/>
                  <a:pt x="7710" y="7118"/>
                  <a:pt x="7687" y="7219"/>
                </a:cubicBezTo>
                <a:cubicBezTo>
                  <a:pt x="7667" y="7307"/>
                  <a:pt x="7697" y="7376"/>
                  <a:pt x="7756" y="7433"/>
                </a:cubicBezTo>
                <a:cubicBezTo>
                  <a:pt x="7798" y="7473"/>
                  <a:pt x="7850" y="7510"/>
                  <a:pt x="7906" y="7510"/>
                </a:cubicBezTo>
                <a:cubicBezTo>
                  <a:pt x="7927" y="7510"/>
                  <a:pt x="7948" y="7505"/>
                  <a:pt x="7970" y="7493"/>
                </a:cubicBezTo>
                <a:cubicBezTo>
                  <a:pt x="8085" y="7429"/>
                  <a:pt x="8193" y="7354"/>
                  <a:pt x="8295" y="7272"/>
                </a:cubicBezTo>
                <a:cubicBezTo>
                  <a:pt x="8319" y="7253"/>
                  <a:pt x="8339" y="7244"/>
                  <a:pt x="8359" y="7244"/>
                </a:cubicBezTo>
                <a:cubicBezTo>
                  <a:pt x="8376" y="7244"/>
                  <a:pt x="8392" y="7251"/>
                  <a:pt x="8409" y="7263"/>
                </a:cubicBezTo>
                <a:cubicBezTo>
                  <a:pt x="8490" y="7318"/>
                  <a:pt x="8568" y="7376"/>
                  <a:pt x="8648" y="7428"/>
                </a:cubicBezTo>
                <a:cubicBezTo>
                  <a:pt x="8692" y="7456"/>
                  <a:pt x="8739" y="7468"/>
                  <a:pt x="8785" y="7468"/>
                </a:cubicBezTo>
                <a:cubicBezTo>
                  <a:pt x="8872" y="7468"/>
                  <a:pt x="8953" y="7424"/>
                  <a:pt x="8987" y="7369"/>
                </a:cubicBezTo>
                <a:cubicBezTo>
                  <a:pt x="9063" y="7243"/>
                  <a:pt x="9030" y="7099"/>
                  <a:pt x="8912" y="7018"/>
                </a:cubicBezTo>
                <a:cubicBezTo>
                  <a:pt x="8865" y="6987"/>
                  <a:pt x="8818" y="6952"/>
                  <a:pt x="8762" y="6912"/>
                </a:cubicBezTo>
                <a:cubicBezTo>
                  <a:pt x="8818" y="6866"/>
                  <a:pt x="8863" y="6825"/>
                  <a:pt x="8909" y="6786"/>
                </a:cubicBezTo>
                <a:cubicBezTo>
                  <a:pt x="9014" y="6694"/>
                  <a:pt x="9042" y="6543"/>
                  <a:pt x="8970" y="6451"/>
                </a:cubicBezTo>
                <a:cubicBezTo>
                  <a:pt x="8918" y="6385"/>
                  <a:pt x="8852" y="6351"/>
                  <a:pt x="8782" y="6351"/>
                </a:cubicBezTo>
                <a:close/>
                <a:moveTo>
                  <a:pt x="2887" y="7272"/>
                </a:moveTo>
                <a:cubicBezTo>
                  <a:pt x="2929" y="7272"/>
                  <a:pt x="2972" y="7275"/>
                  <a:pt x="3020" y="7275"/>
                </a:cubicBezTo>
                <a:cubicBezTo>
                  <a:pt x="3018" y="7707"/>
                  <a:pt x="3018" y="8127"/>
                  <a:pt x="3018" y="8546"/>
                </a:cubicBezTo>
                <a:cubicBezTo>
                  <a:pt x="3018" y="8558"/>
                  <a:pt x="3014" y="8570"/>
                  <a:pt x="3014" y="8579"/>
                </a:cubicBezTo>
                <a:cubicBezTo>
                  <a:pt x="2974" y="8586"/>
                  <a:pt x="2935" y="8589"/>
                  <a:pt x="2896" y="8589"/>
                </a:cubicBezTo>
                <a:cubicBezTo>
                  <a:pt x="2629" y="8589"/>
                  <a:pt x="2396" y="8432"/>
                  <a:pt x="2348" y="8150"/>
                </a:cubicBezTo>
                <a:cubicBezTo>
                  <a:pt x="2306" y="7916"/>
                  <a:pt x="2287" y="7660"/>
                  <a:pt x="2471" y="7457"/>
                </a:cubicBezTo>
                <a:cubicBezTo>
                  <a:pt x="2560" y="7354"/>
                  <a:pt x="2679" y="7295"/>
                  <a:pt x="2813" y="7276"/>
                </a:cubicBezTo>
                <a:cubicBezTo>
                  <a:pt x="2838" y="7273"/>
                  <a:pt x="2862" y="7272"/>
                  <a:pt x="2887" y="7272"/>
                </a:cubicBezTo>
                <a:close/>
                <a:moveTo>
                  <a:pt x="10651" y="7274"/>
                </a:moveTo>
                <a:cubicBezTo>
                  <a:pt x="10961" y="7274"/>
                  <a:pt x="11214" y="7530"/>
                  <a:pt x="11203" y="7843"/>
                </a:cubicBezTo>
                <a:cubicBezTo>
                  <a:pt x="11198" y="7972"/>
                  <a:pt x="11205" y="8109"/>
                  <a:pt x="11163" y="8228"/>
                </a:cubicBezTo>
                <a:cubicBezTo>
                  <a:pt x="11085" y="8454"/>
                  <a:pt x="10879" y="8590"/>
                  <a:pt x="10630" y="8590"/>
                </a:cubicBezTo>
                <a:cubicBezTo>
                  <a:pt x="10595" y="8590"/>
                  <a:pt x="10560" y="8588"/>
                  <a:pt x="10523" y="8582"/>
                </a:cubicBezTo>
                <a:lnTo>
                  <a:pt x="10523" y="7288"/>
                </a:lnTo>
                <a:cubicBezTo>
                  <a:pt x="10566" y="7278"/>
                  <a:pt x="10609" y="7274"/>
                  <a:pt x="10651" y="7274"/>
                </a:cubicBezTo>
                <a:close/>
                <a:moveTo>
                  <a:pt x="7418" y="8051"/>
                </a:moveTo>
                <a:cubicBezTo>
                  <a:pt x="7369" y="8051"/>
                  <a:pt x="7317" y="8066"/>
                  <a:pt x="7271" y="8102"/>
                </a:cubicBezTo>
                <a:cubicBezTo>
                  <a:pt x="7226" y="8138"/>
                  <a:pt x="7176" y="8170"/>
                  <a:pt x="7130" y="8207"/>
                </a:cubicBezTo>
                <a:cubicBezTo>
                  <a:pt x="7018" y="8303"/>
                  <a:pt x="6892" y="8355"/>
                  <a:pt x="6769" y="8355"/>
                </a:cubicBezTo>
                <a:cubicBezTo>
                  <a:pt x="6658" y="8355"/>
                  <a:pt x="6548" y="8312"/>
                  <a:pt x="6452" y="8220"/>
                </a:cubicBezTo>
                <a:cubicBezTo>
                  <a:pt x="6406" y="8176"/>
                  <a:pt x="6350" y="8141"/>
                  <a:pt x="6299" y="8101"/>
                </a:cubicBezTo>
                <a:cubicBezTo>
                  <a:pt x="6257" y="8068"/>
                  <a:pt x="6207" y="8051"/>
                  <a:pt x="6155" y="8051"/>
                </a:cubicBezTo>
                <a:cubicBezTo>
                  <a:pt x="6102" y="8051"/>
                  <a:pt x="6047" y="8069"/>
                  <a:pt x="5997" y="8104"/>
                </a:cubicBezTo>
                <a:cubicBezTo>
                  <a:pt x="5931" y="8150"/>
                  <a:pt x="5907" y="8265"/>
                  <a:pt x="5925" y="8359"/>
                </a:cubicBezTo>
                <a:cubicBezTo>
                  <a:pt x="5944" y="8457"/>
                  <a:pt x="6023" y="8491"/>
                  <a:pt x="6078" y="8543"/>
                </a:cubicBezTo>
                <a:cubicBezTo>
                  <a:pt x="6272" y="8730"/>
                  <a:pt x="6508" y="8823"/>
                  <a:pt x="6810" y="8839"/>
                </a:cubicBezTo>
                <a:cubicBezTo>
                  <a:pt x="6869" y="8826"/>
                  <a:pt x="6961" y="8810"/>
                  <a:pt x="7053" y="8788"/>
                </a:cubicBezTo>
                <a:cubicBezTo>
                  <a:pt x="7245" y="8743"/>
                  <a:pt x="7389" y="8615"/>
                  <a:pt x="7543" y="8500"/>
                </a:cubicBezTo>
                <a:cubicBezTo>
                  <a:pt x="7668" y="8405"/>
                  <a:pt x="7694" y="8282"/>
                  <a:pt x="7609" y="8148"/>
                </a:cubicBezTo>
                <a:cubicBezTo>
                  <a:pt x="7574" y="8092"/>
                  <a:pt x="7499" y="8051"/>
                  <a:pt x="7418" y="8051"/>
                </a:cubicBezTo>
                <a:close/>
                <a:moveTo>
                  <a:pt x="5747" y="9717"/>
                </a:moveTo>
                <a:cubicBezTo>
                  <a:pt x="5707" y="9717"/>
                  <a:pt x="5666" y="9724"/>
                  <a:pt x="5626" y="9738"/>
                </a:cubicBezTo>
                <a:cubicBezTo>
                  <a:pt x="5433" y="9803"/>
                  <a:pt x="5302" y="9958"/>
                  <a:pt x="5162" y="10098"/>
                </a:cubicBezTo>
                <a:cubicBezTo>
                  <a:pt x="5116" y="10144"/>
                  <a:pt x="5134" y="10307"/>
                  <a:pt x="5175" y="10359"/>
                </a:cubicBezTo>
                <a:cubicBezTo>
                  <a:pt x="5226" y="10423"/>
                  <a:pt x="5290" y="10462"/>
                  <a:pt x="5357" y="10462"/>
                </a:cubicBezTo>
                <a:cubicBezTo>
                  <a:pt x="5383" y="10462"/>
                  <a:pt x="5410" y="10456"/>
                  <a:pt x="5436" y="10444"/>
                </a:cubicBezTo>
                <a:cubicBezTo>
                  <a:pt x="5521" y="10402"/>
                  <a:pt x="5598" y="10339"/>
                  <a:pt x="5671" y="10278"/>
                </a:cubicBezTo>
                <a:cubicBezTo>
                  <a:pt x="5697" y="10256"/>
                  <a:pt x="5719" y="10243"/>
                  <a:pt x="5742" y="10243"/>
                </a:cubicBezTo>
                <a:cubicBezTo>
                  <a:pt x="5761" y="10243"/>
                  <a:pt x="5782" y="10252"/>
                  <a:pt x="5807" y="10272"/>
                </a:cubicBezTo>
                <a:cubicBezTo>
                  <a:pt x="5887" y="10339"/>
                  <a:pt x="5974" y="10402"/>
                  <a:pt x="6063" y="10455"/>
                </a:cubicBezTo>
                <a:cubicBezTo>
                  <a:pt x="6138" y="10500"/>
                  <a:pt x="6215" y="10525"/>
                  <a:pt x="6291" y="10525"/>
                </a:cubicBezTo>
                <a:cubicBezTo>
                  <a:pt x="6368" y="10525"/>
                  <a:pt x="6446" y="10499"/>
                  <a:pt x="6520" y="10444"/>
                </a:cubicBezTo>
                <a:cubicBezTo>
                  <a:pt x="6596" y="10388"/>
                  <a:pt x="6661" y="10316"/>
                  <a:pt x="6739" y="10245"/>
                </a:cubicBezTo>
                <a:cubicBezTo>
                  <a:pt x="6782" y="10293"/>
                  <a:pt x="6830" y="10337"/>
                  <a:pt x="6873" y="10388"/>
                </a:cubicBezTo>
                <a:cubicBezTo>
                  <a:pt x="6945" y="10474"/>
                  <a:pt x="7061" y="10520"/>
                  <a:pt x="7177" y="10520"/>
                </a:cubicBezTo>
                <a:cubicBezTo>
                  <a:pt x="7263" y="10520"/>
                  <a:pt x="7349" y="10495"/>
                  <a:pt x="7418" y="10441"/>
                </a:cubicBezTo>
                <a:cubicBezTo>
                  <a:pt x="7474" y="10398"/>
                  <a:pt x="7533" y="10360"/>
                  <a:pt x="7591" y="10321"/>
                </a:cubicBezTo>
                <a:cubicBezTo>
                  <a:pt x="7652" y="10280"/>
                  <a:pt x="7683" y="10259"/>
                  <a:pt x="7714" y="10259"/>
                </a:cubicBezTo>
                <a:cubicBezTo>
                  <a:pt x="7745" y="10259"/>
                  <a:pt x="7776" y="10282"/>
                  <a:pt x="7839" y="10329"/>
                </a:cubicBezTo>
                <a:cubicBezTo>
                  <a:pt x="7869" y="10352"/>
                  <a:pt x="7898" y="10376"/>
                  <a:pt x="7928" y="10401"/>
                </a:cubicBezTo>
                <a:cubicBezTo>
                  <a:pt x="7980" y="10440"/>
                  <a:pt x="8037" y="10463"/>
                  <a:pt x="8094" y="10463"/>
                </a:cubicBezTo>
                <a:cubicBezTo>
                  <a:pt x="8153" y="10463"/>
                  <a:pt x="8213" y="10438"/>
                  <a:pt x="8268" y="10380"/>
                </a:cubicBezTo>
                <a:cubicBezTo>
                  <a:pt x="8350" y="10294"/>
                  <a:pt x="8350" y="10134"/>
                  <a:pt x="8261" y="10050"/>
                </a:cubicBezTo>
                <a:cubicBezTo>
                  <a:pt x="8170" y="9963"/>
                  <a:pt x="8073" y="9879"/>
                  <a:pt x="7973" y="9800"/>
                </a:cubicBezTo>
                <a:cubicBezTo>
                  <a:pt x="7900" y="9742"/>
                  <a:pt x="7814" y="9718"/>
                  <a:pt x="7732" y="9718"/>
                </a:cubicBezTo>
                <a:cubicBezTo>
                  <a:pt x="7643" y="9718"/>
                  <a:pt x="7558" y="9746"/>
                  <a:pt x="7494" y="9790"/>
                </a:cubicBezTo>
                <a:cubicBezTo>
                  <a:pt x="7392" y="9862"/>
                  <a:pt x="7291" y="9938"/>
                  <a:pt x="7190" y="10013"/>
                </a:cubicBezTo>
                <a:cubicBezTo>
                  <a:pt x="7005" y="9824"/>
                  <a:pt x="6863" y="9733"/>
                  <a:pt x="6726" y="9733"/>
                </a:cubicBezTo>
                <a:cubicBezTo>
                  <a:pt x="6586" y="9733"/>
                  <a:pt x="6450" y="9828"/>
                  <a:pt x="6278" y="10010"/>
                </a:cubicBezTo>
                <a:cubicBezTo>
                  <a:pt x="6164" y="9932"/>
                  <a:pt x="6054" y="9860"/>
                  <a:pt x="5946" y="9782"/>
                </a:cubicBezTo>
                <a:cubicBezTo>
                  <a:pt x="5884" y="9737"/>
                  <a:pt x="5816" y="9717"/>
                  <a:pt x="5747" y="9717"/>
                </a:cubicBezTo>
                <a:close/>
                <a:moveTo>
                  <a:pt x="5736" y="12440"/>
                </a:moveTo>
                <a:cubicBezTo>
                  <a:pt x="6077" y="12659"/>
                  <a:pt x="6419" y="12768"/>
                  <a:pt x="6762" y="12768"/>
                </a:cubicBezTo>
                <a:cubicBezTo>
                  <a:pt x="7100" y="12768"/>
                  <a:pt x="7438" y="12662"/>
                  <a:pt x="7775" y="12451"/>
                </a:cubicBezTo>
                <a:cubicBezTo>
                  <a:pt x="7937" y="12754"/>
                  <a:pt x="8020" y="13084"/>
                  <a:pt x="8209" y="13361"/>
                </a:cubicBezTo>
                <a:cubicBezTo>
                  <a:pt x="7764" y="13638"/>
                  <a:pt x="7279" y="13788"/>
                  <a:pt x="6777" y="13788"/>
                </a:cubicBezTo>
                <a:cubicBezTo>
                  <a:pt x="6296" y="13788"/>
                  <a:pt x="5798" y="13651"/>
                  <a:pt x="5304" y="13359"/>
                </a:cubicBezTo>
                <a:cubicBezTo>
                  <a:pt x="5487" y="13078"/>
                  <a:pt x="5577" y="12754"/>
                  <a:pt x="5736" y="12440"/>
                </a:cubicBezTo>
                <a:close/>
                <a:moveTo>
                  <a:pt x="10091" y="12865"/>
                </a:moveTo>
                <a:cubicBezTo>
                  <a:pt x="9957" y="12865"/>
                  <a:pt x="9872" y="12953"/>
                  <a:pt x="9872" y="13103"/>
                </a:cubicBezTo>
                <a:cubicBezTo>
                  <a:pt x="9846" y="13206"/>
                  <a:pt x="9957" y="13319"/>
                  <a:pt x="10055" y="13338"/>
                </a:cubicBezTo>
                <a:cubicBezTo>
                  <a:pt x="10133" y="13352"/>
                  <a:pt x="10212" y="13365"/>
                  <a:pt x="10286" y="13378"/>
                </a:cubicBezTo>
                <a:cubicBezTo>
                  <a:pt x="10505" y="13408"/>
                  <a:pt x="10505" y="13407"/>
                  <a:pt x="10569" y="13613"/>
                </a:cubicBezTo>
                <a:cubicBezTo>
                  <a:pt x="10578" y="13643"/>
                  <a:pt x="10581" y="13670"/>
                  <a:pt x="10588" y="13701"/>
                </a:cubicBezTo>
                <a:cubicBezTo>
                  <a:pt x="10639" y="13877"/>
                  <a:pt x="10721" y="14026"/>
                  <a:pt x="10915" y="14081"/>
                </a:cubicBezTo>
                <a:cubicBezTo>
                  <a:pt x="11033" y="14116"/>
                  <a:pt x="11146" y="14169"/>
                  <a:pt x="11264" y="14201"/>
                </a:cubicBezTo>
                <a:cubicBezTo>
                  <a:pt x="11336" y="14221"/>
                  <a:pt x="11362" y="14251"/>
                  <a:pt x="11365" y="14329"/>
                </a:cubicBezTo>
                <a:cubicBezTo>
                  <a:pt x="11374" y="14554"/>
                  <a:pt x="11463" y="14733"/>
                  <a:pt x="11688" y="14819"/>
                </a:cubicBezTo>
                <a:cubicBezTo>
                  <a:pt x="11755" y="14844"/>
                  <a:pt x="11825" y="14872"/>
                  <a:pt x="11888" y="14908"/>
                </a:cubicBezTo>
                <a:cubicBezTo>
                  <a:pt x="11917" y="14926"/>
                  <a:pt x="11949" y="14957"/>
                  <a:pt x="11954" y="14988"/>
                </a:cubicBezTo>
                <a:cubicBezTo>
                  <a:pt x="11974" y="15101"/>
                  <a:pt x="11983" y="15215"/>
                  <a:pt x="11993" y="15331"/>
                </a:cubicBezTo>
                <a:cubicBezTo>
                  <a:pt x="12005" y="15446"/>
                  <a:pt x="12084" y="15540"/>
                  <a:pt x="12186" y="15554"/>
                </a:cubicBezTo>
                <a:cubicBezTo>
                  <a:pt x="12204" y="15556"/>
                  <a:pt x="12221" y="15558"/>
                  <a:pt x="12237" y="15558"/>
                </a:cubicBezTo>
                <a:cubicBezTo>
                  <a:pt x="12350" y="15558"/>
                  <a:pt x="12432" y="15502"/>
                  <a:pt x="12460" y="15390"/>
                </a:cubicBezTo>
                <a:cubicBezTo>
                  <a:pt x="12475" y="15333"/>
                  <a:pt x="12467" y="15269"/>
                  <a:pt x="12460" y="15210"/>
                </a:cubicBezTo>
                <a:cubicBezTo>
                  <a:pt x="12446" y="15065"/>
                  <a:pt x="12436" y="14921"/>
                  <a:pt x="12404" y="14780"/>
                </a:cubicBezTo>
                <a:cubicBezTo>
                  <a:pt x="12365" y="14607"/>
                  <a:pt x="12231" y="14519"/>
                  <a:pt x="12075" y="14453"/>
                </a:cubicBezTo>
                <a:cubicBezTo>
                  <a:pt x="11983" y="14413"/>
                  <a:pt x="11843" y="14417"/>
                  <a:pt x="11835" y="14266"/>
                </a:cubicBezTo>
                <a:cubicBezTo>
                  <a:pt x="11833" y="14244"/>
                  <a:pt x="11833" y="14224"/>
                  <a:pt x="11832" y="14202"/>
                </a:cubicBezTo>
                <a:cubicBezTo>
                  <a:pt x="11810" y="13983"/>
                  <a:pt x="11727" y="13846"/>
                  <a:pt x="11513" y="13773"/>
                </a:cubicBezTo>
                <a:cubicBezTo>
                  <a:pt x="11388" y="13731"/>
                  <a:pt x="11263" y="13692"/>
                  <a:pt x="11140" y="13645"/>
                </a:cubicBezTo>
                <a:cubicBezTo>
                  <a:pt x="11107" y="13632"/>
                  <a:pt x="11074" y="13594"/>
                  <a:pt x="11061" y="13560"/>
                </a:cubicBezTo>
                <a:cubicBezTo>
                  <a:pt x="11025" y="13460"/>
                  <a:pt x="11003" y="13356"/>
                  <a:pt x="10969" y="13257"/>
                </a:cubicBezTo>
                <a:cubicBezTo>
                  <a:pt x="10915" y="13103"/>
                  <a:pt x="10814" y="12995"/>
                  <a:pt x="10646" y="12961"/>
                </a:cubicBezTo>
                <a:cubicBezTo>
                  <a:pt x="10484" y="12931"/>
                  <a:pt x="10324" y="12902"/>
                  <a:pt x="10162" y="12872"/>
                </a:cubicBezTo>
                <a:cubicBezTo>
                  <a:pt x="10137" y="12867"/>
                  <a:pt x="10113" y="12865"/>
                  <a:pt x="10091" y="12865"/>
                </a:cubicBezTo>
                <a:close/>
                <a:moveTo>
                  <a:pt x="3404" y="12852"/>
                </a:moveTo>
                <a:cubicBezTo>
                  <a:pt x="3394" y="12852"/>
                  <a:pt x="3384" y="12853"/>
                  <a:pt x="3374" y="12855"/>
                </a:cubicBezTo>
                <a:cubicBezTo>
                  <a:pt x="3224" y="12887"/>
                  <a:pt x="3076" y="12917"/>
                  <a:pt x="2926" y="12944"/>
                </a:cubicBezTo>
                <a:cubicBezTo>
                  <a:pt x="2756" y="12974"/>
                  <a:pt x="2619" y="13049"/>
                  <a:pt x="2558" y="13219"/>
                </a:cubicBezTo>
                <a:cubicBezTo>
                  <a:pt x="2519" y="13322"/>
                  <a:pt x="2488" y="13430"/>
                  <a:pt x="2463" y="13538"/>
                </a:cubicBezTo>
                <a:cubicBezTo>
                  <a:pt x="2449" y="13600"/>
                  <a:pt x="2423" y="13632"/>
                  <a:pt x="2360" y="13647"/>
                </a:cubicBezTo>
                <a:cubicBezTo>
                  <a:pt x="2250" y="13676"/>
                  <a:pt x="2142" y="13719"/>
                  <a:pt x="2034" y="13754"/>
                </a:cubicBezTo>
                <a:cubicBezTo>
                  <a:pt x="1888" y="13802"/>
                  <a:pt x="1766" y="13878"/>
                  <a:pt x="1714" y="14029"/>
                </a:cubicBezTo>
                <a:cubicBezTo>
                  <a:pt x="1687" y="14109"/>
                  <a:pt x="1675" y="14195"/>
                  <a:pt x="1672" y="14280"/>
                </a:cubicBezTo>
                <a:cubicBezTo>
                  <a:pt x="1668" y="14332"/>
                  <a:pt x="1651" y="14361"/>
                  <a:pt x="1606" y="14381"/>
                </a:cubicBezTo>
                <a:cubicBezTo>
                  <a:pt x="1521" y="14418"/>
                  <a:pt x="1434" y="14454"/>
                  <a:pt x="1348" y="14493"/>
                </a:cubicBezTo>
                <a:cubicBezTo>
                  <a:pt x="1234" y="14541"/>
                  <a:pt x="1145" y="14626"/>
                  <a:pt x="1119" y="14743"/>
                </a:cubicBezTo>
                <a:cubicBezTo>
                  <a:pt x="1076" y="14927"/>
                  <a:pt x="1061" y="15116"/>
                  <a:pt x="1041" y="15250"/>
                </a:cubicBezTo>
                <a:cubicBezTo>
                  <a:pt x="1041" y="15431"/>
                  <a:pt x="1106" y="15532"/>
                  <a:pt x="1205" y="15554"/>
                </a:cubicBezTo>
                <a:cubicBezTo>
                  <a:pt x="1226" y="15558"/>
                  <a:pt x="1247" y="15560"/>
                  <a:pt x="1268" y="15560"/>
                </a:cubicBezTo>
                <a:cubicBezTo>
                  <a:pt x="1372" y="15560"/>
                  <a:pt x="1468" y="15506"/>
                  <a:pt x="1495" y="15411"/>
                </a:cubicBezTo>
                <a:cubicBezTo>
                  <a:pt x="1527" y="15308"/>
                  <a:pt x="1537" y="15197"/>
                  <a:pt x="1544" y="15089"/>
                </a:cubicBezTo>
                <a:cubicBezTo>
                  <a:pt x="1553" y="14936"/>
                  <a:pt x="1563" y="14930"/>
                  <a:pt x="1702" y="14868"/>
                </a:cubicBezTo>
                <a:cubicBezTo>
                  <a:pt x="1829" y="14810"/>
                  <a:pt x="1982" y="14784"/>
                  <a:pt x="2048" y="14642"/>
                </a:cubicBezTo>
                <a:cubicBezTo>
                  <a:pt x="2089" y="14558"/>
                  <a:pt x="2125" y="14465"/>
                  <a:pt x="2135" y="14372"/>
                </a:cubicBezTo>
                <a:cubicBezTo>
                  <a:pt x="2151" y="14231"/>
                  <a:pt x="2142" y="14231"/>
                  <a:pt x="2280" y="14185"/>
                </a:cubicBezTo>
                <a:cubicBezTo>
                  <a:pt x="2385" y="14150"/>
                  <a:pt x="2489" y="14114"/>
                  <a:pt x="2596" y="14078"/>
                </a:cubicBezTo>
                <a:cubicBezTo>
                  <a:pt x="2744" y="14029"/>
                  <a:pt x="2845" y="13933"/>
                  <a:pt x="2891" y="13784"/>
                </a:cubicBezTo>
                <a:cubicBezTo>
                  <a:pt x="2926" y="13675"/>
                  <a:pt x="2950" y="13565"/>
                  <a:pt x="2985" y="13456"/>
                </a:cubicBezTo>
                <a:cubicBezTo>
                  <a:pt x="2991" y="13437"/>
                  <a:pt x="3014" y="13417"/>
                  <a:pt x="3033" y="13414"/>
                </a:cubicBezTo>
                <a:cubicBezTo>
                  <a:pt x="3167" y="13387"/>
                  <a:pt x="3303" y="13364"/>
                  <a:pt x="3439" y="13340"/>
                </a:cubicBezTo>
                <a:cubicBezTo>
                  <a:pt x="3573" y="13316"/>
                  <a:pt x="3671" y="13186"/>
                  <a:pt x="3648" y="13070"/>
                </a:cubicBezTo>
                <a:cubicBezTo>
                  <a:pt x="3623" y="12950"/>
                  <a:pt x="3507" y="12852"/>
                  <a:pt x="3404" y="12852"/>
                </a:cubicBezTo>
                <a:close/>
                <a:moveTo>
                  <a:pt x="6791" y="0"/>
                </a:moveTo>
                <a:cubicBezTo>
                  <a:pt x="6752" y="8"/>
                  <a:pt x="6714" y="13"/>
                  <a:pt x="6674" y="22"/>
                </a:cubicBezTo>
                <a:cubicBezTo>
                  <a:pt x="6285" y="116"/>
                  <a:pt x="5984" y="329"/>
                  <a:pt x="5788" y="681"/>
                </a:cubicBezTo>
                <a:cubicBezTo>
                  <a:pt x="5759" y="734"/>
                  <a:pt x="5729" y="757"/>
                  <a:pt x="5674" y="757"/>
                </a:cubicBezTo>
                <a:cubicBezTo>
                  <a:pt x="5670" y="757"/>
                  <a:pt x="5665" y="757"/>
                  <a:pt x="5660" y="757"/>
                </a:cubicBezTo>
                <a:cubicBezTo>
                  <a:pt x="5647" y="757"/>
                  <a:pt x="5635" y="756"/>
                  <a:pt x="5623" y="756"/>
                </a:cubicBezTo>
                <a:cubicBezTo>
                  <a:pt x="5433" y="756"/>
                  <a:pt x="5252" y="808"/>
                  <a:pt x="5079" y="882"/>
                </a:cubicBezTo>
                <a:cubicBezTo>
                  <a:pt x="5046" y="896"/>
                  <a:pt x="5007" y="912"/>
                  <a:pt x="4971" y="912"/>
                </a:cubicBezTo>
                <a:cubicBezTo>
                  <a:pt x="4962" y="912"/>
                  <a:pt x="4953" y="911"/>
                  <a:pt x="4945" y="908"/>
                </a:cubicBezTo>
                <a:cubicBezTo>
                  <a:pt x="4755" y="864"/>
                  <a:pt x="4566" y="831"/>
                  <a:pt x="4372" y="831"/>
                </a:cubicBezTo>
                <a:cubicBezTo>
                  <a:pt x="4310" y="831"/>
                  <a:pt x="4246" y="835"/>
                  <a:pt x="4183" y="842"/>
                </a:cubicBezTo>
                <a:cubicBezTo>
                  <a:pt x="3956" y="869"/>
                  <a:pt x="3740" y="926"/>
                  <a:pt x="3533" y="1019"/>
                </a:cubicBezTo>
                <a:cubicBezTo>
                  <a:pt x="3155" y="1192"/>
                  <a:pt x="2860" y="1462"/>
                  <a:pt x="2646" y="1819"/>
                </a:cubicBezTo>
                <a:cubicBezTo>
                  <a:pt x="2481" y="2097"/>
                  <a:pt x="2378" y="2400"/>
                  <a:pt x="2367" y="2728"/>
                </a:cubicBezTo>
                <a:cubicBezTo>
                  <a:pt x="2365" y="2785"/>
                  <a:pt x="2341" y="2806"/>
                  <a:pt x="2298" y="2825"/>
                </a:cubicBezTo>
                <a:cubicBezTo>
                  <a:pt x="2100" y="2917"/>
                  <a:pt x="1940" y="3055"/>
                  <a:pt x="1808" y="3227"/>
                </a:cubicBezTo>
                <a:cubicBezTo>
                  <a:pt x="1606" y="3498"/>
                  <a:pt x="1514" y="3801"/>
                  <a:pt x="1524" y="4138"/>
                </a:cubicBezTo>
                <a:cubicBezTo>
                  <a:pt x="1535" y="4446"/>
                  <a:pt x="1632" y="4720"/>
                  <a:pt x="1826" y="4958"/>
                </a:cubicBezTo>
                <a:cubicBezTo>
                  <a:pt x="1855" y="4994"/>
                  <a:pt x="1877" y="5023"/>
                  <a:pt x="1836" y="5072"/>
                </a:cubicBezTo>
                <a:cubicBezTo>
                  <a:pt x="1798" y="5115"/>
                  <a:pt x="1773" y="5171"/>
                  <a:pt x="1750" y="5224"/>
                </a:cubicBezTo>
                <a:cubicBezTo>
                  <a:pt x="1645" y="5476"/>
                  <a:pt x="1587" y="5734"/>
                  <a:pt x="1610" y="6014"/>
                </a:cubicBezTo>
                <a:cubicBezTo>
                  <a:pt x="1635" y="6281"/>
                  <a:pt x="1717" y="6520"/>
                  <a:pt x="1861" y="6737"/>
                </a:cubicBezTo>
                <a:cubicBezTo>
                  <a:pt x="1945" y="6860"/>
                  <a:pt x="2050" y="6968"/>
                  <a:pt x="2140" y="7076"/>
                </a:cubicBezTo>
                <a:cubicBezTo>
                  <a:pt x="2074" y="7184"/>
                  <a:pt x="1991" y="7291"/>
                  <a:pt x="1940" y="7410"/>
                </a:cubicBezTo>
                <a:cubicBezTo>
                  <a:pt x="1818" y="7693"/>
                  <a:pt x="1825" y="7991"/>
                  <a:pt x="1884" y="8289"/>
                </a:cubicBezTo>
                <a:cubicBezTo>
                  <a:pt x="1927" y="8503"/>
                  <a:pt x="2041" y="8680"/>
                  <a:pt x="2205" y="8824"/>
                </a:cubicBezTo>
                <a:cubicBezTo>
                  <a:pt x="2419" y="9010"/>
                  <a:pt x="2674" y="9074"/>
                  <a:pt x="2948" y="9074"/>
                </a:cubicBezTo>
                <a:cubicBezTo>
                  <a:pt x="2960" y="9074"/>
                  <a:pt x="2973" y="9074"/>
                  <a:pt x="2985" y="9073"/>
                </a:cubicBezTo>
                <a:cubicBezTo>
                  <a:pt x="2987" y="9073"/>
                  <a:pt x="2988" y="9073"/>
                  <a:pt x="2990" y="9073"/>
                </a:cubicBezTo>
                <a:cubicBezTo>
                  <a:pt x="3043" y="9073"/>
                  <a:pt x="3064" y="9095"/>
                  <a:pt x="3071" y="9148"/>
                </a:cubicBezTo>
                <a:cubicBezTo>
                  <a:pt x="3122" y="9559"/>
                  <a:pt x="3252" y="9948"/>
                  <a:pt x="3426" y="10323"/>
                </a:cubicBezTo>
                <a:cubicBezTo>
                  <a:pt x="3573" y="10633"/>
                  <a:pt x="3757" y="10917"/>
                  <a:pt x="3976" y="11182"/>
                </a:cubicBezTo>
                <a:cubicBezTo>
                  <a:pt x="4168" y="11418"/>
                  <a:pt x="4380" y="11631"/>
                  <a:pt x="4626" y="11810"/>
                </a:cubicBezTo>
                <a:cubicBezTo>
                  <a:pt x="4837" y="11963"/>
                  <a:pt x="5057" y="12104"/>
                  <a:pt x="5281" y="12255"/>
                </a:cubicBezTo>
                <a:cubicBezTo>
                  <a:pt x="5281" y="12254"/>
                  <a:pt x="5281" y="12253"/>
                  <a:pt x="5281" y="12253"/>
                </a:cubicBezTo>
                <a:lnTo>
                  <a:pt x="5281" y="12253"/>
                </a:lnTo>
                <a:cubicBezTo>
                  <a:pt x="5282" y="12253"/>
                  <a:pt x="5281" y="12263"/>
                  <a:pt x="5276" y="12271"/>
                </a:cubicBezTo>
                <a:cubicBezTo>
                  <a:pt x="5196" y="12457"/>
                  <a:pt x="5116" y="12643"/>
                  <a:pt x="5031" y="12826"/>
                </a:cubicBezTo>
                <a:cubicBezTo>
                  <a:pt x="5000" y="12897"/>
                  <a:pt x="4968" y="12983"/>
                  <a:pt x="4910" y="13026"/>
                </a:cubicBezTo>
                <a:cubicBezTo>
                  <a:pt x="4337" y="13460"/>
                  <a:pt x="3753" y="13882"/>
                  <a:pt x="3180" y="14319"/>
                </a:cubicBezTo>
                <a:cubicBezTo>
                  <a:pt x="2821" y="14593"/>
                  <a:pt x="2558" y="14949"/>
                  <a:pt x="2401" y="15377"/>
                </a:cubicBezTo>
                <a:cubicBezTo>
                  <a:pt x="2334" y="15564"/>
                  <a:pt x="2357" y="15645"/>
                  <a:pt x="2511" y="15750"/>
                </a:cubicBezTo>
                <a:lnTo>
                  <a:pt x="2691" y="15750"/>
                </a:lnTo>
                <a:cubicBezTo>
                  <a:pt x="2762" y="15705"/>
                  <a:pt x="2809" y="15648"/>
                  <a:pt x="2839" y="15566"/>
                </a:cubicBezTo>
                <a:cubicBezTo>
                  <a:pt x="2984" y="15189"/>
                  <a:pt x="3227" y="14881"/>
                  <a:pt x="3546" y="14640"/>
                </a:cubicBezTo>
                <a:cubicBezTo>
                  <a:pt x="3966" y="14322"/>
                  <a:pt x="4397" y="14013"/>
                  <a:pt x="4822" y="13696"/>
                </a:cubicBezTo>
                <a:cubicBezTo>
                  <a:pt x="4840" y="13683"/>
                  <a:pt x="4853" y="13678"/>
                  <a:pt x="4866" y="13678"/>
                </a:cubicBezTo>
                <a:cubicBezTo>
                  <a:pt x="4880" y="13678"/>
                  <a:pt x="4893" y="13684"/>
                  <a:pt x="4910" y="13695"/>
                </a:cubicBezTo>
                <a:cubicBezTo>
                  <a:pt x="5103" y="13799"/>
                  <a:pt x="5292" y="13918"/>
                  <a:pt x="5497" y="14000"/>
                </a:cubicBezTo>
                <a:cubicBezTo>
                  <a:pt x="5898" y="14163"/>
                  <a:pt x="6316" y="14265"/>
                  <a:pt x="6751" y="14265"/>
                </a:cubicBezTo>
                <a:cubicBezTo>
                  <a:pt x="6805" y="14265"/>
                  <a:pt x="6859" y="14263"/>
                  <a:pt x="6913" y="14260"/>
                </a:cubicBezTo>
                <a:cubicBezTo>
                  <a:pt x="7170" y="14245"/>
                  <a:pt x="7416" y="14207"/>
                  <a:pt x="7661" y="14136"/>
                </a:cubicBezTo>
                <a:cubicBezTo>
                  <a:pt x="7994" y="14041"/>
                  <a:pt x="8300" y="13884"/>
                  <a:pt x="8595" y="13707"/>
                </a:cubicBezTo>
                <a:cubicBezTo>
                  <a:pt x="8609" y="13698"/>
                  <a:pt x="8631" y="13694"/>
                  <a:pt x="8651" y="13694"/>
                </a:cubicBezTo>
                <a:cubicBezTo>
                  <a:pt x="8667" y="13694"/>
                  <a:pt x="8683" y="13697"/>
                  <a:pt x="8693" y="13704"/>
                </a:cubicBezTo>
                <a:cubicBezTo>
                  <a:pt x="8798" y="13774"/>
                  <a:pt x="8898" y="13854"/>
                  <a:pt x="8996" y="13931"/>
                </a:cubicBezTo>
                <a:cubicBezTo>
                  <a:pt x="9040" y="13965"/>
                  <a:pt x="9103" y="13987"/>
                  <a:pt x="9168" y="13987"/>
                </a:cubicBezTo>
                <a:cubicBezTo>
                  <a:pt x="9237" y="13987"/>
                  <a:pt x="9306" y="13962"/>
                  <a:pt x="9355" y="13900"/>
                </a:cubicBezTo>
                <a:cubicBezTo>
                  <a:pt x="9428" y="13806"/>
                  <a:pt x="9425" y="13659"/>
                  <a:pt x="9316" y="13568"/>
                </a:cubicBezTo>
                <a:cubicBezTo>
                  <a:pt x="9140" y="13424"/>
                  <a:pt x="8953" y="13297"/>
                  <a:pt x="8775" y="13156"/>
                </a:cubicBezTo>
                <a:cubicBezTo>
                  <a:pt x="8677" y="13081"/>
                  <a:pt x="8555" y="13032"/>
                  <a:pt x="8501" y="12904"/>
                </a:cubicBezTo>
                <a:cubicBezTo>
                  <a:pt x="8409" y="12682"/>
                  <a:pt x="8311" y="12464"/>
                  <a:pt x="8216" y="12241"/>
                </a:cubicBezTo>
                <a:cubicBezTo>
                  <a:pt x="8254" y="12218"/>
                  <a:pt x="8288" y="12195"/>
                  <a:pt x="8324" y="12173"/>
                </a:cubicBezTo>
                <a:cubicBezTo>
                  <a:pt x="8604" y="12012"/>
                  <a:pt x="8863" y="11820"/>
                  <a:pt x="9092" y="11597"/>
                </a:cubicBezTo>
                <a:cubicBezTo>
                  <a:pt x="9287" y="11405"/>
                  <a:pt x="9457" y="11190"/>
                  <a:pt x="9636" y="10984"/>
                </a:cubicBezTo>
                <a:cubicBezTo>
                  <a:pt x="9722" y="10883"/>
                  <a:pt x="9702" y="10708"/>
                  <a:pt x="9608" y="10640"/>
                </a:cubicBezTo>
                <a:cubicBezTo>
                  <a:pt x="9559" y="10604"/>
                  <a:pt x="9503" y="10586"/>
                  <a:pt x="9449" y="10586"/>
                </a:cubicBezTo>
                <a:cubicBezTo>
                  <a:pt x="9375" y="10586"/>
                  <a:pt x="9303" y="10619"/>
                  <a:pt x="9255" y="10685"/>
                </a:cubicBezTo>
                <a:cubicBezTo>
                  <a:pt x="9087" y="10912"/>
                  <a:pt x="8902" y="11121"/>
                  <a:pt x="8689" y="11309"/>
                </a:cubicBezTo>
                <a:cubicBezTo>
                  <a:pt x="8458" y="11507"/>
                  <a:pt x="8216" y="11690"/>
                  <a:pt x="7947" y="11830"/>
                </a:cubicBezTo>
                <a:cubicBezTo>
                  <a:pt x="7716" y="11950"/>
                  <a:pt x="7481" y="12059"/>
                  <a:pt x="7249" y="12170"/>
                </a:cubicBezTo>
                <a:cubicBezTo>
                  <a:pt x="7087" y="12248"/>
                  <a:pt x="6926" y="12287"/>
                  <a:pt x="6764" y="12287"/>
                </a:cubicBezTo>
                <a:cubicBezTo>
                  <a:pt x="6604" y="12287"/>
                  <a:pt x="6443" y="12248"/>
                  <a:pt x="6284" y="12170"/>
                </a:cubicBezTo>
                <a:cubicBezTo>
                  <a:pt x="6121" y="12094"/>
                  <a:pt x="5962" y="12010"/>
                  <a:pt x="5799" y="11938"/>
                </a:cubicBezTo>
                <a:cubicBezTo>
                  <a:pt x="5275" y="11712"/>
                  <a:pt x="4814" y="11399"/>
                  <a:pt x="4433" y="10967"/>
                </a:cubicBezTo>
                <a:cubicBezTo>
                  <a:pt x="4165" y="10662"/>
                  <a:pt x="3948" y="10326"/>
                  <a:pt x="3791" y="9950"/>
                </a:cubicBezTo>
                <a:cubicBezTo>
                  <a:pt x="3606" y="9510"/>
                  <a:pt x="3502" y="9056"/>
                  <a:pt x="3502" y="8578"/>
                </a:cubicBezTo>
                <a:cubicBezTo>
                  <a:pt x="3504" y="7491"/>
                  <a:pt x="3502" y="6405"/>
                  <a:pt x="3505" y="5321"/>
                </a:cubicBezTo>
                <a:cubicBezTo>
                  <a:pt x="3505" y="5201"/>
                  <a:pt x="3527" y="5079"/>
                  <a:pt x="3553" y="4962"/>
                </a:cubicBezTo>
                <a:cubicBezTo>
                  <a:pt x="3626" y="4615"/>
                  <a:pt x="3776" y="4305"/>
                  <a:pt x="3998" y="4025"/>
                </a:cubicBezTo>
                <a:cubicBezTo>
                  <a:pt x="4151" y="3834"/>
                  <a:pt x="4331" y="3679"/>
                  <a:pt x="4517" y="3534"/>
                </a:cubicBezTo>
                <a:cubicBezTo>
                  <a:pt x="4590" y="3599"/>
                  <a:pt x="4654" y="3659"/>
                  <a:pt x="4723" y="3715"/>
                </a:cubicBezTo>
                <a:cubicBezTo>
                  <a:pt x="4979" y="3911"/>
                  <a:pt x="5266" y="4031"/>
                  <a:pt x="5588" y="4047"/>
                </a:cubicBezTo>
                <a:cubicBezTo>
                  <a:pt x="5658" y="4050"/>
                  <a:pt x="5691" y="4076"/>
                  <a:pt x="5710" y="4132"/>
                </a:cubicBezTo>
                <a:cubicBezTo>
                  <a:pt x="5815" y="4420"/>
                  <a:pt x="5987" y="4658"/>
                  <a:pt x="6229" y="4842"/>
                </a:cubicBezTo>
                <a:cubicBezTo>
                  <a:pt x="6526" y="5072"/>
                  <a:pt x="6857" y="5190"/>
                  <a:pt x="7227" y="5190"/>
                </a:cubicBezTo>
                <a:cubicBezTo>
                  <a:pt x="7269" y="5190"/>
                  <a:pt x="7312" y="5189"/>
                  <a:pt x="7356" y="5185"/>
                </a:cubicBezTo>
                <a:cubicBezTo>
                  <a:pt x="7612" y="5165"/>
                  <a:pt x="7850" y="5099"/>
                  <a:pt x="8072" y="4969"/>
                </a:cubicBezTo>
                <a:cubicBezTo>
                  <a:pt x="8082" y="4963"/>
                  <a:pt x="8099" y="4960"/>
                  <a:pt x="8115" y="4960"/>
                </a:cubicBezTo>
                <a:cubicBezTo>
                  <a:pt x="8129" y="4960"/>
                  <a:pt x="8143" y="4963"/>
                  <a:pt x="8148" y="4969"/>
                </a:cubicBezTo>
                <a:cubicBezTo>
                  <a:pt x="8228" y="5057"/>
                  <a:pt x="8300" y="5149"/>
                  <a:pt x="8373" y="5242"/>
                </a:cubicBezTo>
                <a:cubicBezTo>
                  <a:pt x="8271" y="5386"/>
                  <a:pt x="8288" y="5524"/>
                  <a:pt x="8409" y="5625"/>
                </a:cubicBezTo>
                <a:cubicBezTo>
                  <a:pt x="8684" y="5854"/>
                  <a:pt x="8955" y="6088"/>
                  <a:pt x="9229" y="6317"/>
                </a:cubicBezTo>
                <a:cubicBezTo>
                  <a:pt x="9303" y="6379"/>
                  <a:pt x="9372" y="6454"/>
                  <a:pt x="9480" y="6454"/>
                </a:cubicBezTo>
                <a:cubicBezTo>
                  <a:pt x="9490" y="6454"/>
                  <a:pt x="9500" y="6453"/>
                  <a:pt x="9510" y="6452"/>
                </a:cubicBezTo>
                <a:cubicBezTo>
                  <a:pt x="9625" y="6438"/>
                  <a:pt x="9695" y="6363"/>
                  <a:pt x="9719" y="6262"/>
                </a:cubicBezTo>
                <a:cubicBezTo>
                  <a:pt x="9744" y="6161"/>
                  <a:pt x="9699" y="6072"/>
                  <a:pt x="9615" y="6002"/>
                </a:cubicBezTo>
                <a:cubicBezTo>
                  <a:pt x="9539" y="5938"/>
                  <a:pt x="9463" y="5873"/>
                  <a:pt x="9385" y="5808"/>
                </a:cubicBezTo>
                <a:cubicBezTo>
                  <a:pt x="9349" y="5778"/>
                  <a:pt x="9313" y="5747"/>
                  <a:pt x="9284" y="5724"/>
                </a:cubicBezTo>
                <a:lnTo>
                  <a:pt x="10029" y="5724"/>
                </a:lnTo>
                <a:lnTo>
                  <a:pt x="10029" y="5819"/>
                </a:lnTo>
                <a:lnTo>
                  <a:pt x="10029" y="8366"/>
                </a:lnTo>
                <a:cubicBezTo>
                  <a:pt x="10029" y="8471"/>
                  <a:pt x="10017" y="8573"/>
                  <a:pt x="10012" y="8679"/>
                </a:cubicBezTo>
                <a:cubicBezTo>
                  <a:pt x="9993" y="9006"/>
                  <a:pt x="9911" y="9321"/>
                  <a:pt x="9814" y="9633"/>
                </a:cubicBezTo>
                <a:cubicBezTo>
                  <a:pt x="9777" y="9752"/>
                  <a:pt x="9736" y="9870"/>
                  <a:pt x="9709" y="9993"/>
                </a:cubicBezTo>
                <a:cubicBezTo>
                  <a:pt x="9687" y="10092"/>
                  <a:pt x="9748" y="10166"/>
                  <a:pt x="9834" y="10193"/>
                </a:cubicBezTo>
                <a:cubicBezTo>
                  <a:pt x="9872" y="10205"/>
                  <a:pt x="9914" y="10216"/>
                  <a:pt x="9955" y="10216"/>
                </a:cubicBezTo>
                <a:cubicBezTo>
                  <a:pt x="10005" y="10216"/>
                  <a:pt x="10053" y="10200"/>
                  <a:pt x="10088" y="10151"/>
                </a:cubicBezTo>
                <a:cubicBezTo>
                  <a:pt x="10147" y="10071"/>
                  <a:pt x="10196" y="9977"/>
                  <a:pt x="10226" y="9882"/>
                </a:cubicBezTo>
                <a:cubicBezTo>
                  <a:pt x="10313" y="9615"/>
                  <a:pt x="10386" y="9344"/>
                  <a:pt x="10466" y="9079"/>
                </a:cubicBezTo>
                <a:cubicBezTo>
                  <a:pt x="10555" y="9071"/>
                  <a:pt x="10649" y="9056"/>
                  <a:pt x="10744" y="9055"/>
                </a:cubicBezTo>
                <a:cubicBezTo>
                  <a:pt x="11129" y="9049"/>
                  <a:pt x="11499" y="8732"/>
                  <a:pt x="11617" y="8386"/>
                </a:cubicBezTo>
                <a:cubicBezTo>
                  <a:pt x="11675" y="8217"/>
                  <a:pt x="11669" y="8047"/>
                  <a:pt x="11666" y="7876"/>
                </a:cubicBezTo>
                <a:cubicBezTo>
                  <a:pt x="11665" y="7752"/>
                  <a:pt x="11666" y="7622"/>
                  <a:pt x="11624" y="7508"/>
                </a:cubicBezTo>
                <a:cubicBezTo>
                  <a:pt x="11574" y="7369"/>
                  <a:pt x="11479" y="7245"/>
                  <a:pt x="11407" y="7109"/>
                </a:cubicBezTo>
                <a:cubicBezTo>
                  <a:pt x="11394" y="7088"/>
                  <a:pt x="11391" y="7050"/>
                  <a:pt x="11401" y="7029"/>
                </a:cubicBezTo>
                <a:cubicBezTo>
                  <a:pt x="11456" y="6918"/>
                  <a:pt x="11516" y="6809"/>
                  <a:pt x="11575" y="6701"/>
                </a:cubicBezTo>
                <a:cubicBezTo>
                  <a:pt x="11790" y="6309"/>
                  <a:pt x="11853" y="5892"/>
                  <a:pt x="11794" y="5451"/>
                </a:cubicBezTo>
                <a:cubicBezTo>
                  <a:pt x="11754" y="5152"/>
                  <a:pt x="11636" y="4889"/>
                  <a:pt x="11473" y="4638"/>
                </a:cubicBezTo>
                <a:cubicBezTo>
                  <a:pt x="11457" y="4612"/>
                  <a:pt x="11444" y="4567"/>
                  <a:pt x="11453" y="4540"/>
                </a:cubicBezTo>
                <a:cubicBezTo>
                  <a:pt x="11571" y="4237"/>
                  <a:pt x="11617" y="3930"/>
                  <a:pt x="11580" y="3603"/>
                </a:cubicBezTo>
                <a:cubicBezTo>
                  <a:pt x="11551" y="3365"/>
                  <a:pt x="11489" y="3142"/>
                  <a:pt x="11378" y="2933"/>
                </a:cubicBezTo>
                <a:cubicBezTo>
                  <a:pt x="11335" y="2853"/>
                  <a:pt x="11267" y="2822"/>
                  <a:pt x="11186" y="2822"/>
                </a:cubicBezTo>
                <a:cubicBezTo>
                  <a:pt x="11172" y="2822"/>
                  <a:pt x="11158" y="2823"/>
                  <a:pt x="11143" y="2825"/>
                </a:cubicBezTo>
                <a:cubicBezTo>
                  <a:pt x="11059" y="2836"/>
                  <a:pt x="10995" y="2872"/>
                  <a:pt x="10961" y="2959"/>
                </a:cubicBezTo>
                <a:cubicBezTo>
                  <a:pt x="10927" y="3054"/>
                  <a:pt x="10944" y="3145"/>
                  <a:pt x="10987" y="3233"/>
                </a:cubicBezTo>
                <a:cubicBezTo>
                  <a:pt x="11110" y="3478"/>
                  <a:pt x="11140" y="3743"/>
                  <a:pt x="11103" y="4004"/>
                </a:cubicBezTo>
                <a:cubicBezTo>
                  <a:pt x="11046" y="4396"/>
                  <a:pt x="10859" y="4724"/>
                  <a:pt x="10538" y="4971"/>
                </a:cubicBezTo>
                <a:cubicBezTo>
                  <a:pt x="10283" y="5166"/>
                  <a:pt x="9998" y="5264"/>
                  <a:pt x="9696" y="5264"/>
                </a:cubicBezTo>
                <a:cubicBezTo>
                  <a:pt x="9631" y="5264"/>
                  <a:pt x="9564" y="5260"/>
                  <a:pt x="9497" y="5250"/>
                </a:cubicBezTo>
                <a:cubicBezTo>
                  <a:pt x="9049" y="5188"/>
                  <a:pt x="8689" y="4961"/>
                  <a:pt x="8455" y="4559"/>
                </a:cubicBezTo>
                <a:cubicBezTo>
                  <a:pt x="8419" y="4495"/>
                  <a:pt x="8383" y="4423"/>
                  <a:pt x="8329" y="4381"/>
                </a:cubicBezTo>
                <a:cubicBezTo>
                  <a:pt x="8286" y="4350"/>
                  <a:pt x="8243" y="4333"/>
                  <a:pt x="8197" y="4333"/>
                </a:cubicBezTo>
                <a:cubicBezTo>
                  <a:pt x="8133" y="4333"/>
                  <a:pt x="8062" y="4365"/>
                  <a:pt x="7978" y="4437"/>
                </a:cubicBezTo>
                <a:cubicBezTo>
                  <a:pt x="7762" y="4623"/>
                  <a:pt x="7505" y="4719"/>
                  <a:pt x="7242" y="4719"/>
                </a:cubicBezTo>
                <a:cubicBezTo>
                  <a:pt x="7075" y="4719"/>
                  <a:pt x="6906" y="4680"/>
                  <a:pt x="6743" y="4602"/>
                </a:cubicBezTo>
                <a:cubicBezTo>
                  <a:pt x="6386" y="4429"/>
                  <a:pt x="6174" y="4135"/>
                  <a:pt x="6092" y="3750"/>
                </a:cubicBezTo>
                <a:cubicBezTo>
                  <a:pt x="6070" y="3640"/>
                  <a:pt x="5943" y="3564"/>
                  <a:pt x="5846" y="3564"/>
                </a:cubicBezTo>
                <a:cubicBezTo>
                  <a:pt x="5842" y="3564"/>
                  <a:pt x="5839" y="3564"/>
                  <a:pt x="5835" y="3564"/>
                </a:cubicBezTo>
                <a:cubicBezTo>
                  <a:pt x="5790" y="3566"/>
                  <a:pt x="5745" y="3568"/>
                  <a:pt x="5700" y="3568"/>
                </a:cubicBezTo>
                <a:cubicBezTo>
                  <a:pt x="5669" y="3568"/>
                  <a:pt x="5639" y="3567"/>
                  <a:pt x="5608" y="3564"/>
                </a:cubicBezTo>
                <a:cubicBezTo>
                  <a:pt x="5273" y="3534"/>
                  <a:pt x="5004" y="3378"/>
                  <a:pt x="4802" y="3112"/>
                </a:cubicBezTo>
                <a:cubicBezTo>
                  <a:pt x="4517" y="2731"/>
                  <a:pt x="4489" y="2283"/>
                  <a:pt x="4690" y="1872"/>
                </a:cubicBezTo>
                <a:cubicBezTo>
                  <a:pt x="4822" y="1603"/>
                  <a:pt x="5040" y="1413"/>
                  <a:pt x="5320" y="1307"/>
                </a:cubicBezTo>
                <a:cubicBezTo>
                  <a:pt x="5441" y="1261"/>
                  <a:pt x="5567" y="1231"/>
                  <a:pt x="5698" y="1231"/>
                </a:cubicBezTo>
                <a:cubicBezTo>
                  <a:pt x="5739" y="1231"/>
                  <a:pt x="5780" y="1234"/>
                  <a:pt x="5821" y="1240"/>
                </a:cubicBezTo>
                <a:cubicBezTo>
                  <a:pt x="5854" y="1245"/>
                  <a:pt x="5885" y="1248"/>
                  <a:pt x="5914" y="1248"/>
                </a:cubicBezTo>
                <a:cubicBezTo>
                  <a:pt x="6021" y="1248"/>
                  <a:pt x="6105" y="1204"/>
                  <a:pt x="6154" y="1048"/>
                </a:cubicBezTo>
                <a:cubicBezTo>
                  <a:pt x="6199" y="904"/>
                  <a:pt x="6286" y="784"/>
                  <a:pt x="6405" y="683"/>
                </a:cubicBezTo>
                <a:cubicBezTo>
                  <a:pt x="6557" y="550"/>
                  <a:pt x="6742" y="488"/>
                  <a:pt x="6924" y="488"/>
                </a:cubicBezTo>
                <a:cubicBezTo>
                  <a:pt x="7200" y="488"/>
                  <a:pt x="7471" y="631"/>
                  <a:pt x="7620" y="890"/>
                </a:cubicBezTo>
                <a:cubicBezTo>
                  <a:pt x="7673" y="982"/>
                  <a:pt x="7755" y="1028"/>
                  <a:pt x="7844" y="1028"/>
                </a:cubicBezTo>
                <a:cubicBezTo>
                  <a:pt x="7895" y="1028"/>
                  <a:pt x="7947" y="1013"/>
                  <a:pt x="7999" y="983"/>
                </a:cubicBezTo>
                <a:cubicBezTo>
                  <a:pt x="8174" y="877"/>
                  <a:pt x="8359" y="819"/>
                  <a:pt x="8560" y="819"/>
                </a:cubicBezTo>
                <a:cubicBezTo>
                  <a:pt x="8605" y="819"/>
                  <a:pt x="8650" y="822"/>
                  <a:pt x="8696" y="828"/>
                </a:cubicBezTo>
                <a:cubicBezTo>
                  <a:pt x="9035" y="871"/>
                  <a:pt x="9297" y="1035"/>
                  <a:pt x="9486" y="1310"/>
                </a:cubicBezTo>
                <a:cubicBezTo>
                  <a:pt x="9649" y="1548"/>
                  <a:pt x="9728" y="1813"/>
                  <a:pt x="9672" y="2107"/>
                </a:cubicBezTo>
                <a:cubicBezTo>
                  <a:pt x="9649" y="2234"/>
                  <a:pt x="9741" y="2352"/>
                  <a:pt x="9865" y="2382"/>
                </a:cubicBezTo>
                <a:cubicBezTo>
                  <a:pt x="10033" y="2424"/>
                  <a:pt x="10203" y="2476"/>
                  <a:pt x="10362" y="2547"/>
                </a:cubicBezTo>
                <a:cubicBezTo>
                  <a:pt x="10420" y="2572"/>
                  <a:pt x="10477" y="2586"/>
                  <a:pt x="10528" y="2586"/>
                </a:cubicBezTo>
                <a:cubicBezTo>
                  <a:pt x="10602" y="2586"/>
                  <a:pt x="10664" y="2556"/>
                  <a:pt x="10701" y="2491"/>
                </a:cubicBezTo>
                <a:cubicBezTo>
                  <a:pt x="10783" y="2341"/>
                  <a:pt x="10745" y="2197"/>
                  <a:pt x="10594" y="2123"/>
                </a:cubicBezTo>
                <a:cubicBezTo>
                  <a:pt x="10479" y="2067"/>
                  <a:pt x="10356" y="2022"/>
                  <a:pt x="10238" y="1979"/>
                </a:cubicBezTo>
                <a:cubicBezTo>
                  <a:pt x="10182" y="1959"/>
                  <a:pt x="10154" y="1936"/>
                  <a:pt x="10153" y="1867"/>
                </a:cubicBezTo>
                <a:cubicBezTo>
                  <a:pt x="10151" y="1756"/>
                  <a:pt x="10140" y="1642"/>
                  <a:pt x="10111" y="1534"/>
                </a:cubicBezTo>
                <a:cubicBezTo>
                  <a:pt x="10016" y="1175"/>
                  <a:pt x="9821" y="877"/>
                  <a:pt x="9522" y="653"/>
                </a:cubicBezTo>
                <a:cubicBezTo>
                  <a:pt x="9291" y="480"/>
                  <a:pt x="9032" y="371"/>
                  <a:pt x="8746" y="345"/>
                </a:cubicBezTo>
                <a:cubicBezTo>
                  <a:pt x="8678" y="339"/>
                  <a:pt x="8610" y="335"/>
                  <a:pt x="8542" y="335"/>
                </a:cubicBezTo>
                <a:cubicBezTo>
                  <a:pt x="8375" y="335"/>
                  <a:pt x="8210" y="357"/>
                  <a:pt x="8052" y="418"/>
                </a:cubicBezTo>
                <a:cubicBezTo>
                  <a:pt x="8013" y="434"/>
                  <a:pt x="7982" y="443"/>
                  <a:pt x="7953" y="443"/>
                </a:cubicBezTo>
                <a:cubicBezTo>
                  <a:pt x="7911" y="443"/>
                  <a:pt x="7875" y="423"/>
                  <a:pt x="7828" y="372"/>
                </a:cubicBezTo>
                <a:cubicBezTo>
                  <a:pt x="7684" y="215"/>
                  <a:pt x="7496" y="113"/>
                  <a:pt x="7287" y="55"/>
                </a:cubicBezTo>
                <a:cubicBezTo>
                  <a:pt x="7213" y="35"/>
                  <a:pt x="7135" y="19"/>
                  <a:pt x="7062" y="0"/>
                </a:cubicBezTo>
                <a:close/>
                <a:moveTo>
                  <a:pt x="9950" y="14091"/>
                </a:moveTo>
                <a:cubicBezTo>
                  <a:pt x="9866" y="14091"/>
                  <a:pt x="9783" y="14133"/>
                  <a:pt x="9742" y="14221"/>
                </a:cubicBezTo>
                <a:cubicBezTo>
                  <a:pt x="9685" y="14343"/>
                  <a:pt x="9699" y="14440"/>
                  <a:pt x="9836" y="14554"/>
                </a:cubicBezTo>
                <a:cubicBezTo>
                  <a:pt x="9917" y="14620"/>
                  <a:pt x="10002" y="14684"/>
                  <a:pt x="10084" y="14750"/>
                </a:cubicBezTo>
                <a:cubicBezTo>
                  <a:pt x="10329" y="14949"/>
                  <a:pt x="10506" y="15197"/>
                  <a:pt x="10630" y="15486"/>
                </a:cubicBezTo>
                <a:cubicBezTo>
                  <a:pt x="10672" y="15584"/>
                  <a:pt x="10702" y="15694"/>
                  <a:pt x="10807" y="15751"/>
                </a:cubicBezTo>
                <a:lnTo>
                  <a:pt x="11005" y="15751"/>
                </a:lnTo>
                <a:cubicBezTo>
                  <a:pt x="11124" y="15664"/>
                  <a:pt x="11196" y="15555"/>
                  <a:pt x="11113" y="15388"/>
                </a:cubicBezTo>
                <a:cubicBezTo>
                  <a:pt x="11033" y="15224"/>
                  <a:pt x="10960" y="15057"/>
                  <a:pt x="10865" y="14904"/>
                </a:cubicBezTo>
                <a:cubicBezTo>
                  <a:pt x="10670" y="14590"/>
                  <a:pt x="10399" y="14346"/>
                  <a:pt x="10098" y="14137"/>
                </a:cubicBezTo>
                <a:cubicBezTo>
                  <a:pt x="10054" y="14107"/>
                  <a:pt x="10002" y="14091"/>
                  <a:pt x="9950" y="1409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2500064" y="2695693"/>
            <a:ext cx="340621" cy="469233"/>
          </a:xfrm>
          <a:custGeom>
            <a:avLst/>
            <a:gdLst/>
            <a:ahLst/>
            <a:cxnLst/>
            <a:rect l="l" t="t" r="r" b="b"/>
            <a:pathLst>
              <a:path w="11436" h="15754" extrusionOk="0">
                <a:moveTo>
                  <a:pt x="3788" y="1"/>
                </a:moveTo>
                <a:cubicBezTo>
                  <a:pt x="3693" y="14"/>
                  <a:pt x="3596" y="21"/>
                  <a:pt x="3502" y="40"/>
                </a:cubicBezTo>
                <a:cubicBezTo>
                  <a:pt x="3048" y="128"/>
                  <a:pt x="2635" y="314"/>
                  <a:pt x="2285" y="618"/>
                </a:cubicBezTo>
                <a:cubicBezTo>
                  <a:pt x="1887" y="965"/>
                  <a:pt x="1599" y="1389"/>
                  <a:pt x="1466" y="1906"/>
                </a:cubicBezTo>
                <a:cubicBezTo>
                  <a:pt x="1459" y="1933"/>
                  <a:pt x="1440" y="1959"/>
                  <a:pt x="1417" y="1978"/>
                </a:cubicBezTo>
                <a:cubicBezTo>
                  <a:pt x="1295" y="2098"/>
                  <a:pt x="1159" y="2206"/>
                  <a:pt x="1050" y="2335"/>
                </a:cubicBezTo>
                <a:cubicBezTo>
                  <a:pt x="757" y="2681"/>
                  <a:pt x="611" y="3089"/>
                  <a:pt x="603" y="3543"/>
                </a:cubicBezTo>
                <a:cubicBezTo>
                  <a:pt x="599" y="3743"/>
                  <a:pt x="610" y="3942"/>
                  <a:pt x="620" y="4142"/>
                </a:cubicBezTo>
                <a:cubicBezTo>
                  <a:pt x="631" y="4328"/>
                  <a:pt x="738" y="4414"/>
                  <a:pt x="856" y="4414"/>
                </a:cubicBezTo>
                <a:cubicBezTo>
                  <a:pt x="906" y="4414"/>
                  <a:pt x="957" y="4399"/>
                  <a:pt x="1003" y="4370"/>
                </a:cubicBezTo>
                <a:cubicBezTo>
                  <a:pt x="1130" y="4291"/>
                  <a:pt x="1114" y="4158"/>
                  <a:pt x="1103" y="4039"/>
                </a:cubicBezTo>
                <a:cubicBezTo>
                  <a:pt x="1083" y="3802"/>
                  <a:pt x="1057" y="3568"/>
                  <a:pt x="1104" y="3333"/>
                </a:cubicBezTo>
                <a:cubicBezTo>
                  <a:pt x="1182" y="2965"/>
                  <a:pt x="1346" y="2651"/>
                  <a:pt x="1648" y="2420"/>
                </a:cubicBezTo>
                <a:cubicBezTo>
                  <a:pt x="1787" y="2317"/>
                  <a:pt x="1888" y="2198"/>
                  <a:pt x="1937" y="2021"/>
                </a:cubicBezTo>
                <a:cubicBezTo>
                  <a:pt x="2061" y="1556"/>
                  <a:pt x="2329" y="1180"/>
                  <a:pt x="2721" y="897"/>
                </a:cubicBezTo>
                <a:cubicBezTo>
                  <a:pt x="3079" y="635"/>
                  <a:pt x="3481" y="488"/>
                  <a:pt x="3927" y="486"/>
                </a:cubicBezTo>
                <a:cubicBezTo>
                  <a:pt x="4332" y="484"/>
                  <a:pt x="4736" y="483"/>
                  <a:pt x="5141" y="483"/>
                </a:cubicBezTo>
                <a:cubicBezTo>
                  <a:pt x="5545" y="483"/>
                  <a:pt x="5950" y="484"/>
                  <a:pt x="6354" y="488"/>
                </a:cubicBezTo>
                <a:cubicBezTo>
                  <a:pt x="6605" y="491"/>
                  <a:pt x="6857" y="515"/>
                  <a:pt x="7106" y="541"/>
                </a:cubicBezTo>
                <a:cubicBezTo>
                  <a:pt x="7429" y="577"/>
                  <a:pt x="7738" y="678"/>
                  <a:pt x="8032" y="812"/>
                </a:cubicBezTo>
                <a:cubicBezTo>
                  <a:pt x="8526" y="1036"/>
                  <a:pt x="8970" y="1334"/>
                  <a:pt x="9321" y="1755"/>
                </a:cubicBezTo>
                <a:cubicBezTo>
                  <a:pt x="9481" y="1946"/>
                  <a:pt x="9625" y="2151"/>
                  <a:pt x="9771" y="2354"/>
                </a:cubicBezTo>
                <a:cubicBezTo>
                  <a:pt x="9820" y="2422"/>
                  <a:pt x="9903" y="2469"/>
                  <a:pt x="9986" y="2469"/>
                </a:cubicBezTo>
                <a:cubicBezTo>
                  <a:pt x="10013" y="2469"/>
                  <a:pt x="10040" y="2464"/>
                  <a:pt x="10065" y="2454"/>
                </a:cubicBezTo>
                <a:cubicBezTo>
                  <a:pt x="10224" y="2390"/>
                  <a:pt x="10277" y="2224"/>
                  <a:pt x="10166" y="2067"/>
                </a:cubicBezTo>
                <a:cubicBezTo>
                  <a:pt x="9987" y="1815"/>
                  <a:pt x="9803" y="1567"/>
                  <a:pt x="9598" y="1334"/>
                </a:cubicBezTo>
                <a:cubicBezTo>
                  <a:pt x="9463" y="1180"/>
                  <a:pt x="9295" y="1051"/>
                  <a:pt x="9136" y="920"/>
                </a:cubicBezTo>
                <a:cubicBezTo>
                  <a:pt x="8787" y="632"/>
                  <a:pt x="8393" y="419"/>
                  <a:pt x="7967" y="266"/>
                </a:cubicBezTo>
                <a:cubicBezTo>
                  <a:pt x="7573" y="126"/>
                  <a:pt x="7174" y="28"/>
                  <a:pt x="6755" y="18"/>
                </a:cubicBezTo>
                <a:cubicBezTo>
                  <a:pt x="6742" y="18"/>
                  <a:pt x="6730" y="7"/>
                  <a:pt x="6719" y="1"/>
                </a:cubicBezTo>
                <a:close/>
                <a:moveTo>
                  <a:pt x="9900" y="7564"/>
                </a:moveTo>
                <a:cubicBezTo>
                  <a:pt x="9949" y="7564"/>
                  <a:pt x="9998" y="7567"/>
                  <a:pt x="10045" y="7575"/>
                </a:cubicBezTo>
                <a:cubicBezTo>
                  <a:pt x="10303" y="7621"/>
                  <a:pt x="10372" y="7778"/>
                  <a:pt x="10383" y="8002"/>
                </a:cubicBezTo>
                <a:cubicBezTo>
                  <a:pt x="10394" y="8175"/>
                  <a:pt x="10391" y="8349"/>
                  <a:pt x="10383" y="8522"/>
                </a:cubicBezTo>
                <a:cubicBezTo>
                  <a:pt x="10375" y="8765"/>
                  <a:pt x="10267" y="8917"/>
                  <a:pt x="10059" y="8957"/>
                </a:cubicBezTo>
                <a:cubicBezTo>
                  <a:pt x="10009" y="8967"/>
                  <a:pt x="9957" y="8970"/>
                  <a:pt x="9904" y="8970"/>
                </a:cubicBezTo>
                <a:cubicBezTo>
                  <a:pt x="9822" y="8970"/>
                  <a:pt x="9738" y="8963"/>
                  <a:pt x="9653" y="8963"/>
                </a:cubicBezTo>
                <a:cubicBezTo>
                  <a:pt x="9654" y="8496"/>
                  <a:pt x="9654" y="8033"/>
                  <a:pt x="9654" y="7571"/>
                </a:cubicBezTo>
                <a:cubicBezTo>
                  <a:pt x="9739" y="7571"/>
                  <a:pt x="9821" y="7564"/>
                  <a:pt x="9900" y="7564"/>
                </a:cubicBezTo>
                <a:close/>
                <a:moveTo>
                  <a:pt x="1458" y="7562"/>
                </a:moveTo>
                <a:cubicBezTo>
                  <a:pt x="1462" y="7562"/>
                  <a:pt x="1466" y="7562"/>
                  <a:pt x="1470" y="7562"/>
                </a:cubicBezTo>
                <a:cubicBezTo>
                  <a:pt x="1504" y="7563"/>
                  <a:pt x="1538" y="7563"/>
                  <a:pt x="1573" y="7563"/>
                </a:cubicBezTo>
                <a:cubicBezTo>
                  <a:pt x="1642" y="7563"/>
                  <a:pt x="1715" y="7562"/>
                  <a:pt x="1795" y="7562"/>
                </a:cubicBezTo>
                <a:lnTo>
                  <a:pt x="1795" y="8964"/>
                </a:lnTo>
                <a:cubicBezTo>
                  <a:pt x="1706" y="8964"/>
                  <a:pt x="1613" y="8972"/>
                  <a:pt x="1521" y="8972"/>
                </a:cubicBezTo>
                <a:cubicBezTo>
                  <a:pt x="1468" y="8972"/>
                  <a:pt x="1414" y="8969"/>
                  <a:pt x="1362" y="8961"/>
                </a:cubicBezTo>
                <a:cubicBezTo>
                  <a:pt x="1175" y="8933"/>
                  <a:pt x="1044" y="8778"/>
                  <a:pt x="1035" y="8567"/>
                </a:cubicBezTo>
                <a:cubicBezTo>
                  <a:pt x="1029" y="8371"/>
                  <a:pt x="1029" y="8176"/>
                  <a:pt x="1037" y="7982"/>
                </a:cubicBezTo>
                <a:cubicBezTo>
                  <a:pt x="1045" y="7739"/>
                  <a:pt x="1206" y="7562"/>
                  <a:pt x="1458" y="7562"/>
                </a:cubicBezTo>
                <a:close/>
                <a:moveTo>
                  <a:pt x="5716" y="9857"/>
                </a:moveTo>
                <a:cubicBezTo>
                  <a:pt x="5909" y="9857"/>
                  <a:pt x="6073" y="9933"/>
                  <a:pt x="6214" y="10058"/>
                </a:cubicBezTo>
                <a:cubicBezTo>
                  <a:pt x="6354" y="10185"/>
                  <a:pt x="6439" y="10352"/>
                  <a:pt x="6448" y="10547"/>
                </a:cubicBezTo>
                <a:cubicBezTo>
                  <a:pt x="6454" y="10675"/>
                  <a:pt x="6449" y="10805"/>
                  <a:pt x="6449" y="10931"/>
                </a:cubicBezTo>
                <a:cubicBezTo>
                  <a:pt x="6449" y="11083"/>
                  <a:pt x="6416" y="11210"/>
                  <a:pt x="6331" y="11349"/>
                </a:cubicBezTo>
                <a:cubicBezTo>
                  <a:pt x="6230" y="10974"/>
                  <a:pt x="5953" y="10836"/>
                  <a:pt x="5691" y="10836"/>
                </a:cubicBezTo>
                <a:cubicBezTo>
                  <a:pt x="5681" y="10836"/>
                  <a:pt x="5670" y="10836"/>
                  <a:pt x="5660" y="10836"/>
                </a:cubicBezTo>
                <a:cubicBezTo>
                  <a:pt x="5445" y="10846"/>
                  <a:pt x="5173" y="11005"/>
                  <a:pt x="5066" y="11345"/>
                </a:cubicBezTo>
                <a:cubicBezTo>
                  <a:pt x="5036" y="11259"/>
                  <a:pt x="4991" y="11175"/>
                  <a:pt x="4977" y="11087"/>
                </a:cubicBezTo>
                <a:cubicBezTo>
                  <a:pt x="4941" y="10859"/>
                  <a:pt x="4939" y="10633"/>
                  <a:pt x="4991" y="10408"/>
                </a:cubicBezTo>
                <a:cubicBezTo>
                  <a:pt x="5056" y="10127"/>
                  <a:pt x="5340" y="9895"/>
                  <a:pt x="5626" y="9862"/>
                </a:cubicBezTo>
                <a:cubicBezTo>
                  <a:pt x="5657" y="9859"/>
                  <a:pt x="5687" y="9857"/>
                  <a:pt x="5716" y="9857"/>
                </a:cubicBezTo>
                <a:close/>
                <a:moveTo>
                  <a:pt x="4696" y="13031"/>
                </a:moveTo>
                <a:cubicBezTo>
                  <a:pt x="4770" y="13066"/>
                  <a:pt x="4844" y="13092"/>
                  <a:pt x="4915" y="13131"/>
                </a:cubicBezTo>
                <a:cubicBezTo>
                  <a:pt x="4936" y="13141"/>
                  <a:pt x="4955" y="13181"/>
                  <a:pt x="4953" y="13204"/>
                </a:cubicBezTo>
                <a:cubicBezTo>
                  <a:pt x="4946" y="13318"/>
                  <a:pt x="4929" y="13427"/>
                  <a:pt x="4920" y="13538"/>
                </a:cubicBezTo>
                <a:cubicBezTo>
                  <a:pt x="4909" y="13678"/>
                  <a:pt x="4904" y="13818"/>
                  <a:pt x="4897" y="13975"/>
                </a:cubicBezTo>
                <a:cubicBezTo>
                  <a:pt x="4740" y="13894"/>
                  <a:pt x="4589" y="13815"/>
                  <a:pt x="4430" y="13731"/>
                </a:cubicBezTo>
                <a:cubicBezTo>
                  <a:pt x="4602" y="13587"/>
                  <a:pt x="4576" y="13376"/>
                  <a:pt x="4648" y="13200"/>
                </a:cubicBezTo>
                <a:cubicBezTo>
                  <a:pt x="4670" y="13148"/>
                  <a:pt x="4678" y="13089"/>
                  <a:pt x="4696" y="13031"/>
                </a:cubicBezTo>
                <a:close/>
                <a:moveTo>
                  <a:pt x="6755" y="13031"/>
                </a:moveTo>
                <a:cubicBezTo>
                  <a:pt x="6851" y="13263"/>
                  <a:pt x="6849" y="13527"/>
                  <a:pt x="7011" y="13746"/>
                </a:cubicBezTo>
                <a:cubicBezTo>
                  <a:pt x="6851" y="13831"/>
                  <a:pt x="6694" y="13910"/>
                  <a:pt x="6524" y="13998"/>
                </a:cubicBezTo>
                <a:cubicBezTo>
                  <a:pt x="6503" y="13711"/>
                  <a:pt x="6481" y="13437"/>
                  <a:pt x="6461" y="13167"/>
                </a:cubicBezTo>
                <a:cubicBezTo>
                  <a:pt x="6565" y="13118"/>
                  <a:pt x="6663" y="13074"/>
                  <a:pt x="6755" y="13031"/>
                </a:cubicBezTo>
                <a:close/>
                <a:moveTo>
                  <a:pt x="3476" y="3606"/>
                </a:moveTo>
                <a:cubicBezTo>
                  <a:pt x="3510" y="3648"/>
                  <a:pt x="3541" y="3676"/>
                  <a:pt x="3563" y="3712"/>
                </a:cubicBezTo>
                <a:cubicBezTo>
                  <a:pt x="3750" y="4032"/>
                  <a:pt x="3971" y="4324"/>
                  <a:pt x="4216" y="4598"/>
                </a:cubicBezTo>
                <a:cubicBezTo>
                  <a:pt x="4321" y="4716"/>
                  <a:pt x="4427" y="4831"/>
                  <a:pt x="4531" y="4950"/>
                </a:cubicBezTo>
                <a:cubicBezTo>
                  <a:pt x="4666" y="5104"/>
                  <a:pt x="4819" y="5170"/>
                  <a:pt x="4986" y="5170"/>
                </a:cubicBezTo>
                <a:cubicBezTo>
                  <a:pt x="5082" y="5170"/>
                  <a:pt x="5183" y="5148"/>
                  <a:pt x="5288" y="5108"/>
                </a:cubicBezTo>
                <a:cubicBezTo>
                  <a:pt x="5389" y="5069"/>
                  <a:pt x="5491" y="5030"/>
                  <a:pt x="5589" y="4984"/>
                </a:cubicBezTo>
                <a:cubicBezTo>
                  <a:pt x="5612" y="4973"/>
                  <a:pt x="5633" y="4967"/>
                  <a:pt x="5653" y="4967"/>
                </a:cubicBezTo>
                <a:cubicBezTo>
                  <a:pt x="5682" y="4967"/>
                  <a:pt x="5709" y="4980"/>
                  <a:pt x="5739" y="5004"/>
                </a:cubicBezTo>
                <a:cubicBezTo>
                  <a:pt x="6073" y="5272"/>
                  <a:pt x="6409" y="5542"/>
                  <a:pt x="6781" y="5757"/>
                </a:cubicBezTo>
                <a:cubicBezTo>
                  <a:pt x="7223" y="6012"/>
                  <a:pt x="7692" y="6206"/>
                  <a:pt x="8190" y="6317"/>
                </a:cubicBezTo>
                <a:cubicBezTo>
                  <a:pt x="8444" y="6375"/>
                  <a:pt x="8705" y="6408"/>
                  <a:pt x="8963" y="6445"/>
                </a:cubicBezTo>
                <a:cubicBezTo>
                  <a:pt x="9121" y="6468"/>
                  <a:pt x="9164" y="6509"/>
                  <a:pt x="9164" y="6672"/>
                </a:cubicBezTo>
                <a:cubicBezTo>
                  <a:pt x="9164" y="7179"/>
                  <a:pt x="9163" y="7686"/>
                  <a:pt x="9164" y="8192"/>
                </a:cubicBezTo>
                <a:cubicBezTo>
                  <a:pt x="9164" y="8317"/>
                  <a:pt x="9182" y="8443"/>
                  <a:pt x="9180" y="8567"/>
                </a:cubicBezTo>
                <a:cubicBezTo>
                  <a:pt x="9174" y="9201"/>
                  <a:pt x="9065" y="9813"/>
                  <a:pt x="8803" y="10395"/>
                </a:cubicBezTo>
                <a:cubicBezTo>
                  <a:pt x="8674" y="10681"/>
                  <a:pt x="8522" y="10950"/>
                  <a:pt x="8329" y="11197"/>
                </a:cubicBezTo>
                <a:cubicBezTo>
                  <a:pt x="8249" y="11300"/>
                  <a:pt x="8269" y="11468"/>
                  <a:pt x="8366" y="11541"/>
                </a:cubicBezTo>
                <a:cubicBezTo>
                  <a:pt x="8411" y="11575"/>
                  <a:pt x="8466" y="11594"/>
                  <a:pt x="8521" y="11594"/>
                </a:cubicBezTo>
                <a:cubicBezTo>
                  <a:pt x="8590" y="11594"/>
                  <a:pt x="8659" y="11565"/>
                  <a:pt x="8709" y="11499"/>
                </a:cubicBezTo>
                <a:cubicBezTo>
                  <a:pt x="8968" y="11161"/>
                  <a:pt x="9179" y="10793"/>
                  <a:pt x="9321" y="10394"/>
                </a:cubicBezTo>
                <a:cubicBezTo>
                  <a:pt x="9419" y="10116"/>
                  <a:pt x="9490" y="9828"/>
                  <a:pt x="9574" y="9544"/>
                </a:cubicBezTo>
                <a:cubicBezTo>
                  <a:pt x="9581" y="9518"/>
                  <a:pt x="9576" y="9489"/>
                  <a:pt x="9578" y="9450"/>
                </a:cubicBezTo>
                <a:lnTo>
                  <a:pt x="10136" y="9450"/>
                </a:lnTo>
                <a:cubicBezTo>
                  <a:pt x="10167" y="9567"/>
                  <a:pt x="10215" y="9696"/>
                  <a:pt x="10238" y="9830"/>
                </a:cubicBezTo>
                <a:cubicBezTo>
                  <a:pt x="10301" y="10176"/>
                  <a:pt x="10208" y="10488"/>
                  <a:pt x="10025" y="10782"/>
                </a:cubicBezTo>
                <a:cubicBezTo>
                  <a:pt x="9953" y="10898"/>
                  <a:pt x="9992" y="11034"/>
                  <a:pt x="10100" y="11117"/>
                </a:cubicBezTo>
                <a:cubicBezTo>
                  <a:pt x="10443" y="11391"/>
                  <a:pt x="10670" y="11741"/>
                  <a:pt x="10758" y="12175"/>
                </a:cubicBezTo>
                <a:cubicBezTo>
                  <a:pt x="10787" y="12313"/>
                  <a:pt x="10813" y="12456"/>
                  <a:pt x="10810" y="12594"/>
                </a:cubicBezTo>
                <a:cubicBezTo>
                  <a:pt x="10807" y="13053"/>
                  <a:pt x="10659" y="13458"/>
                  <a:pt x="10368" y="13815"/>
                </a:cubicBezTo>
                <a:cubicBezTo>
                  <a:pt x="10124" y="14113"/>
                  <a:pt x="9814" y="14306"/>
                  <a:pt x="9454" y="14422"/>
                </a:cubicBezTo>
                <a:cubicBezTo>
                  <a:pt x="9360" y="14452"/>
                  <a:pt x="9261" y="14478"/>
                  <a:pt x="9164" y="14487"/>
                </a:cubicBezTo>
                <a:cubicBezTo>
                  <a:pt x="9154" y="14488"/>
                  <a:pt x="9143" y="14488"/>
                  <a:pt x="9132" y="14488"/>
                </a:cubicBezTo>
                <a:cubicBezTo>
                  <a:pt x="9079" y="14488"/>
                  <a:pt x="9020" y="14477"/>
                  <a:pt x="8980" y="14451"/>
                </a:cubicBezTo>
                <a:cubicBezTo>
                  <a:pt x="8450" y="14103"/>
                  <a:pt x="7924" y="13752"/>
                  <a:pt x="7395" y="13399"/>
                </a:cubicBezTo>
                <a:cubicBezTo>
                  <a:pt x="7372" y="13383"/>
                  <a:pt x="7350" y="13355"/>
                  <a:pt x="7341" y="13328"/>
                </a:cubicBezTo>
                <a:cubicBezTo>
                  <a:pt x="7291" y="13156"/>
                  <a:pt x="7243" y="12986"/>
                  <a:pt x="7200" y="12831"/>
                </a:cubicBezTo>
                <a:cubicBezTo>
                  <a:pt x="7464" y="12645"/>
                  <a:pt x="7717" y="12468"/>
                  <a:pt x="7970" y="12285"/>
                </a:cubicBezTo>
                <a:cubicBezTo>
                  <a:pt x="8062" y="12218"/>
                  <a:pt x="8099" y="12122"/>
                  <a:pt x="8078" y="12011"/>
                </a:cubicBezTo>
                <a:cubicBezTo>
                  <a:pt x="8058" y="11914"/>
                  <a:pt x="7991" y="11852"/>
                  <a:pt x="7892" y="11831"/>
                </a:cubicBezTo>
                <a:cubicBezTo>
                  <a:pt x="7876" y="11827"/>
                  <a:pt x="7860" y="11826"/>
                  <a:pt x="7846" y="11826"/>
                </a:cubicBezTo>
                <a:cubicBezTo>
                  <a:pt x="7754" y="11826"/>
                  <a:pt x="7685" y="11886"/>
                  <a:pt x="7617" y="11942"/>
                </a:cubicBezTo>
                <a:cubicBezTo>
                  <a:pt x="7320" y="12184"/>
                  <a:pt x="6998" y="12388"/>
                  <a:pt x="6644" y="12537"/>
                </a:cubicBezTo>
                <a:cubicBezTo>
                  <a:pt x="6573" y="12566"/>
                  <a:pt x="6507" y="12605"/>
                  <a:pt x="6432" y="12642"/>
                </a:cubicBezTo>
                <a:cubicBezTo>
                  <a:pt x="6422" y="12619"/>
                  <a:pt x="6410" y="12600"/>
                  <a:pt x="6410" y="12583"/>
                </a:cubicBezTo>
                <a:cubicBezTo>
                  <a:pt x="6397" y="12413"/>
                  <a:pt x="6386" y="12246"/>
                  <a:pt x="6372" y="12076"/>
                </a:cubicBezTo>
                <a:cubicBezTo>
                  <a:pt x="6367" y="12014"/>
                  <a:pt x="6392" y="11973"/>
                  <a:pt x="6441" y="11934"/>
                </a:cubicBezTo>
                <a:cubicBezTo>
                  <a:pt x="6714" y="11718"/>
                  <a:pt x="6883" y="11439"/>
                  <a:pt x="6910" y="11086"/>
                </a:cubicBezTo>
                <a:cubicBezTo>
                  <a:pt x="6923" y="10921"/>
                  <a:pt x="6934" y="10757"/>
                  <a:pt x="6926" y="10594"/>
                </a:cubicBezTo>
                <a:cubicBezTo>
                  <a:pt x="6916" y="10263"/>
                  <a:pt x="6808" y="9963"/>
                  <a:pt x="6566" y="9727"/>
                </a:cubicBezTo>
                <a:cubicBezTo>
                  <a:pt x="6334" y="9502"/>
                  <a:pt x="6059" y="9378"/>
                  <a:pt x="5727" y="9374"/>
                </a:cubicBezTo>
                <a:cubicBezTo>
                  <a:pt x="5722" y="9374"/>
                  <a:pt x="5717" y="9374"/>
                  <a:pt x="5712" y="9374"/>
                </a:cubicBezTo>
                <a:cubicBezTo>
                  <a:pt x="5280" y="9374"/>
                  <a:pt x="4946" y="9556"/>
                  <a:pt x="4697" y="9897"/>
                </a:cubicBezTo>
                <a:cubicBezTo>
                  <a:pt x="4559" y="10084"/>
                  <a:pt x="4489" y="10303"/>
                  <a:pt x="4484" y="10539"/>
                </a:cubicBezTo>
                <a:cubicBezTo>
                  <a:pt x="4481" y="10688"/>
                  <a:pt x="4484" y="10833"/>
                  <a:pt x="4484" y="10980"/>
                </a:cubicBezTo>
                <a:cubicBezTo>
                  <a:pt x="4482" y="11254"/>
                  <a:pt x="4574" y="11496"/>
                  <a:pt x="4740" y="11707"/>
                </a:cubicBezTo>
                <a:cubicBezTo>
                  <a:pt x="4812" y="11799"/>
                  <a:pt x="4909" y="11870"/>
                  <a:pt x="4992" y="11952"/>
                </a:cubicBezTo>
                <a:cubicBezTo>
                  <a:pt x="5008" y="11968"/>
                  <a:pt x="5024" y="11999"/>
                  <a:pt x="5023" y="12022"/>
                </a:cubicBezTo>
                <a:cubicBezTo>
                  <a:pt x="5014" y="12218"/>
                  <a:pt x="5001" y="12413"/>
                  <a:pt x="4988" y="12620"/>
                </a:cubicBezTo>
                <a:cubicBezTo>
                  <a:pt x="4913" y="12587"/>
                  <a:pt x="4844" y="12563"/>
                  <a:pt x="4782" y="12528"/>
                </a:cubicBezTo>
                <a:cubicBezTo>
                  <a:pt x="4498" y="12374"/>
                  <a:pt x="4206" y="12231"/>
                  <a:pt x="3935" y="12057"/>
                </a:cubicBezTo>
                <a:cubicBezTo>
                  <a:pt x="3489" y="11769"/>
                  <a:pt x="3142" y="11380"/>
                  <a:pt x="2862" y="10927"/>
                </a:cubicBezTo>
                <a:cubicBezTo>
                  <a:pt x="2630" y="10552"/>
                  <a:pt x="2463" y="10149"/>
                  <a:pt x="2371" y="9718"/>
                </a:cubicBezTo>
                <a:cubicBezTo>
                  <a:pt x="2328" y="9515"/>
                  <a:pt x="2293" y="9304"/>
                  <a:pt x="2290" y="9097"/>
                </a:cubicBezTo>
                <a:cubicBezTo>
                  <a:pt x="2276" y="8340"/>
                  <a:pt x="2276" y="7582"/>
                  <a:pt x="2269" y="6823"/>
                </a:cubicBezTo>
                <a:cubicBezTo>
                  <a:pt x="2275" y="6654"/>
                  <a:pt x="2254" y="6481"/>
                  <a:pt x="2260" y="6310"/>
                </a:cubicBezTo>
                <a:cubicBezTo>
                  <a:pt x="2276" y="5797"/>
                  <a:pt x="2374" y="5301"/>
                  <a:pt x="2594" y="4833"/>
                </a:cubicBezTo>
                <a:cubicBezTo>
                  <a:pt x="2753" y="4500"/>
                  <a:pt x="2952" y="4199"/>
                  <a:pt x="3200" y="3926"/>
                </a:cubicBezTo>
                <a:cubicBezTo>
                  <a:pt x="3292" y="3825"/>
                  <a:pt x="3378" y="3720"/>
                  <a:pt x="3476" y="3606"/>
                </a:cubicBezTo>
                <a:close/>
                <a:moveTo>
                  <a:pt x="1835" y="9440"/>
                </a:moveTo>
                <a:cubicBezTo>
                  <a:pt x="2083" y="10978"/>
                  <a:pt x="2883" y="12103"/>
                  <a:pt x="4252" y="12822"/>
                </a:cubicBezTo>
                <a:cubicBezTo>
                  <a:pt x="4206" y="12998"/>
                  <a:pt x="4158" y="13175"/>
                  <a:pt x="4109" y="13351"/>
                </a:cubicBezTo>
                <a:cubicBezTo>
                  <a:pt x="4105" y="13367"/>
                  <a:pt x="4086" y="13381"/>
                  <a:pt x="4070" y="13393"/>
                </a:cubicBezTo>
                <a:cubicBezTo>
                  <a:pt x="3527" y="13756"/>
                  <a:pt x="2982" y="14119"/>
                  <a:pt x="2436" y="14481"/>
                </a:cubicBezTo>
                <a:cubicBezTo>
                  <a:pt x="2414" y="14495"/>
                  <a:pt x="2383" y="14506"/>
                  <a:pt x="2355" y="14506"/>
                </a:cubicBezTo>
                <a:cubicBezTo>
                  <a:pt x="2351" y="14506"/>
                  <a:pt x="2348" y="14506"/>
                  <a:pt x="2345" y="14505"/>
                </a:cubicBezTo>
                <a:cubicBezTo>
                  <a:pt x="2061" y="14482"/>
                  <a:pt x="1786" y="14430"/>
                  <a:pt x="1532" y="14295"/>
                </a:cubicBezTo>
                <a:cubicBezTo>
                  <a:pt x="1185" y="14112"/>
                  <a:pt x="914" y="13848"/>
                  <a:pt x="721" y="13502"/>
                </a:cubicBezTo>
                <a:cubicBezTo>
                  <a:pt x="526" y="13154"/>
                  <a:pt x="462" y="12780"/>
                  <a:pt x="501" y="12391"/>
                </a:cubicBezTo>
                <a:cubicBezTo>
                  <a:pt x="537" y="12014"/>
                  <a:pt x="676" y="11669"/>
                  <a:pt x="934" y="11381"/>
                </a:cubicBezTo>
                <a:cubicBezTo>
                  <a:pt x="1031" y="11273"/>
                  <a:pt x="1137" y="11175"/>
                  <a:pt x="1240" y="11073"/>
                </a:cubicBezTo>
                <a:cubicBezTo>
                  <a:pt x="1318" y="10993"/>
                  <a:pt x="1326" y="10869"/>
                  <a:pt x="1269" y="10773"/>
                </a:cubicBezTo>
                <a:cubicBezTo>
                  <a:pt x="1001" y="10339"/>
                  <a:pt x="978" y="9891"/>
                  <a:pt x="1182" y="9440"/>
                </a:cubicBezTo>
                <a:close/>
                <a:moveTo>
                  <a:pt x="10398" y="2880"/>
                </a:moveTo>
                <a:cubicBezTo>
                  <a:pt x="10378" y="2880"/>
                  <a:pt x="10357" y="2882"/>
                  <a:pt x="10337" y="2887"/>
                </a:cubicBezTo>
                <a:cubicBezTo>
                  <a:pt x="10175" y="2928"/>
                  <a:pt x="10128" y="3082"/>
                  <a:pt x="10173" y="3225"/>
                </a:cubicBezTo>
                <a:cubicBezTo>
                  <a:pt x="10265" y="3519"/>
                  <a:pt x="10326" y="3818"/>
                  <a:pt x="10335" y="4125"/>
                </a:cubicBezTo>
                <a:cubicBezTo>
                  <a:pt x="10345" y="4419"/>
                  <a:pt x="10319" y="4715"/>
                  <a:pt x="10303" y="5010"/>
                </a:cubicBezTo>
                <a:cubicBezTo>
                  <a:pt x="10288" y="5303"/>
                  <a:pt x="10267" y="5597"/>
                  <a:pt x="10251" y="5891"/>
                </a:cubicBezTo>
                <a:cubicBezTo>
                  <a:pt x="10237" y="6143"/>
                  <a:pt x="10229" y="6396"/>
                  <a:pt x="10212" y="6649"/>
                </a:cubicBezTo>
                <a:cubicBezTo>
                  <a:pt x="10203" y="6794"/>
                  <a:pt x="10188" y="6943"/>
                  <a:pt x="10175" y="7078"/>
                </a:cubicBezTo>
                <a:lnTo>
                  <a:pt x="9638" y="7078"/>
                </a:lnTo>
                <a:cubicBezTo>
                  <a:pt x="9638" y="6892"/>
                  <a:pt x="9640" y="6721"/>
                  <a:pt x="9638" y="6552"/>
                </a:cubicBezTo>
                <a:cubicBezTo>
                  <a:pt x="9634" y="6244"/>
                  <a:pt x="9411" y="6020"/>
                  <a:pt x="9110" y="5977"/>
                </a:cubicBezTo>
                <a:cubicBezTo>
                  <a:pt x="8872" y="5942"/>
                  <a:pt x="8631" y="5915"/>
                  <a:pt x="8395" y="5867"/>
                </a:cubicBezTo>
                <a:cubicBezTo>
                  <a:pt x="7877" y="5761"/>
                  <a:pt x="7393" y="5562"/>
                  <a:pt x="6951" y="5284"/>
                </a:cubicBezTo>
                <a:cubicBezTo>
                  <a:pt x="6585" y="5050"/>
                  <a:pt x="6248" y="4772"/>
                  <a:pt x="5899" y="4510"/>
                </a:cubicBezTo>
                <a:cubicBezTo>
                  <a:pt x="5837" y="4465"/>
                  <a:pt x="5775" y="4436"/>
                  <a:pt x="5707" y="4436"/>
                </a:cubicBezTo>
                <a:cubicBezTo>
                  <a:pt x="5677" y="4436"/>
                  <a:pt x="5645" y="4442"/>
                  <a:pt x="5612" y="4455"/>
                </a:cubicBezTo>
                <a:cubicBezTo>
                  <a:pt x="5433" y="4523"/>
                  <a:pt x="5258" y="4592"/>
                  <a:pt x="5083" y="4667"/>
                </a:cubicBezTo>
                <a:cubicBezTo>
                  <a:pt x="5055" y="4680"/>
                  <a:pt x="5029" y="4687"/>
                  <a:pt x="5005" y="4687"/>
                </a:cubicBezTo>
                <a:cubicBezTo>
                  <a:pt x="4968" y="4687"/>
                  <a:pt x="4936" y="4671"/>
                  <a:pt x="4904" y="4635"/>
                </a:cubicBezTo>
                <a:cubicBezTo>
                  <a:pt x="4770" y="4484"/>
                  <a:pt x="4629" y="4340"/>
                  <a:pt x="4507" y="4179"/>
                </a:cubicBezTo>
                <a:cubicBezTo>
                  <a:pt x="4309" y="3923"/>
                  <a:pt x="4115" y="3664"/>
                  <a:pt x="3940" y="3392"/>
                </a:cubicBezTo>
                <a:cubicBezTo>
                  <a:pt x="3834" y="3224"/>
                  <a:pt x="3662" y="3130"/>
                  <a:pt x="3488" y="3130"/>
                </a:cubicBezTo>
                <a:cubicBezTo>
                  <a:pt x="3379" y="3130"/>
                  <a:pt x="3269" y="3167"/>
                  <a:pt x="3174" y="3246"/>
                </a:cubicBezTo>
                <a:cubicBezTo>
                  <a:pt x="3080" y="3324"/>
                  <a:pt x="3002" y="3422"/>
                  <a:pt x="2919" y="3514"/>
                </a:cubicBezTo>
                <a:cubicBezTo>
                  <a:pt x="2808" y="3641"/>
                  <a:pt x="2692" y="3765"/>
                  <a:pt x="2592" y="3900"/>
                </a:cubicBezTo>
                <a:cubicBezTo>
                  <a:pt x="2381" y="4184"/>
                  <a:pt x="2205" y="4488"/>
                  <a:pt x="2079" y="4820"/>
                </a:cubicBezTo>
                <a:cubicBezTo>
                  <a:pt x="1906" y="5264"/>
                  <a:pt x="1805" y="5719"/>
                  <a:pt x="1798" y="6196"/>
                </a:cubicBezTo>
                <a:cubicBezTo>
                  <a:pt x="1793" y="6458"/>
                  <a:pt x="1798" y="6719"/>
                  <a:pt x="1798" y="6980"/>
                </a:cubicBezTo>
                <a:lnTo>
                  <a:pt x="1798" y="7085"/>
                </a:lnTo>
                <a:lnTo>
                  <a:pt x="1295" y="7085"/>
                </a:lnTo>
                <a:cubicBezTo>
                  <a:pt x="1282" y="6948"/>
                  <a:pt x="1267" y="6807"/>
                  <a:pt x="1259" y="6667"/>
                </a:cubicBezTo>
                <a:cubicBezTo>
                  <a:pt x="1238" y="6355"/>
                  <a:pt x="1223" y="6043"/>
                  <a:pt x="1204" y="5732"/>
                </a:cubicBezTo>
                <a:cubicBezTo>
                  <a:pt x="1194" y="5533"/>
                  <a:pt x="1185" y="5334"/>
                  <a:pt x="1166" y="5135"/>
                </a:cubicBezTo>
                <a:cubicBezTo>
                  <a:pt x="1158" y="5041"/>
                  <a:pt x="1098" y="4951"/>
                  <a:pt x="937" y="4951"/>
                </a:cubicBezTo>
                <a:cubicBezTo>
                  <a:pt x="926" y="4951"/>
                  <a:pt x="914" y="4951"/>
                  <a:pt x="901" y="4952"/>
                </a:cubicBezTo>
                <a:cubicBezTo>
                  <a:pt x="796" y="4960"/>
                  <a:pt x="699" y="5050"/>
                  <a:pt x="702" y="5158"/>
                </a:cubicBezTo>
                <a:cubicBezTo>
                  <a:pt x="704" y="5251"/>
                  <a:pt x="712" y="5343"/>
                  <a:pt x="718" y="5435"/>
                </a:cubicBezTo>
                <a:cubicBezTo>
                  <a:pt x="735" y="5752"/>
                  <a:pt x="756" y="6069"/>
                  <a:pt x="771" y="6388"/>
                </a:cubicBezTo>
                <a:cubicBezTo>
                  <a:pt x="782" y="6542"/>
                  <a:pt x="782" y="6698"/>
                  <a:pt x="792" y="6852"/>
                </a:cubicBezTo>
                <a:cubicBezTo>
                  <a:pt x="799" y="6981"/>
                  <a:pt x="818" y="7111"/>
                  <a:pt x="825" y="7241"/>
                </a:cubicBezTo>
                <a:cubicBezTo>
                  <a:pt x="826" y="7283"/>
                  <a:pt x="820" y="7337"/>
                  <a:pt x="797" y="7363"/>
                </a:cubicBezTo>
                <a:cubicBezTo>
                  <a:pt x="646" y="7535"/>
                  <a:pt x="570" y="7731"/>
                  <a:pt x="574" y="7960"/>
                </a:cubicBezTo>
                <a:cubicBezTo>
                  <a:pt x="577" y="8154"/>
                  <a:pt x="580" y="8350"/>
                  <a:pt x="574" y="8545"/>
                </a:cubicBezTo>
                <a:cubicBezTo>
                  <a:pt x="567" y="8781"/>
                  <a:pt x="632" y="8987"/>
                  <a:pt x="793" y="9163"/>
                </a:cubicBezTo>
                <a:cubicBezTo>
                  <a:pt x="668" y="9385"/>
                  <a:pt x="599" y="9624"/>
                  <a:pt x="580" y="9875"/>
                </a:cubicBezTo>
                <a:cubicBezTo>
                  <a:pt x="554" y="10192"/>
                  <a:pt x="603" y="10501"/>
                  <a:pt x="735" y="10790"/>
                </a:cubicBezTo>
                <a:cubicBezTo>
                  <a:pt x="761" y="10848"/>
                  <a:pt x="748" y="10877"/>
                  <a:pt x="709" y="10913"/>
                </a:cubicBezTo>
                <a:cubicBezTo>
                  <a:pt x="537" y="11067"/>
                  <a:pt x="404" y="11250"/>
                  <a:pt x="300" y="11447"/>
                </a:cubicBezTo>
                <a:cubicBezTo>
                  <a:pt x="149" y="11730"/>
                  <a:pt x="57" y="12030"/>
                  <a:pt x="24" y="12351"/>
                </a:cubicBezTo>
                <a:cubicBezTo>
                  <a:pt x="0" y="12587"/>
                  <a:pt x="6" y="12822"/>
                  <a:pt x="51" y="13051"/>
                </a:cubicBezTo>
                <a:cubicBezTo>
                  <a:pt x="127" y="13429"/>
                  <a:pt x="279" y="13775"/>
                  <a:pt x="524" y="14080"/>
                </a:cubicBezTo>
                <a:cubicBezTo>
                  <a:pt x="733" y="14342"/>
                  <a:pt x="975" y="14556"/>
                  <a:pt x="1273" y="14704"/>
                </a:cubicBezTo>
                <a:cubicBezTo>
                  <a:pt x="1468" y="14799"/>
                  <a:pt x="1674" y="14870"/>
                  <a:pt x="1874" y="14953"/>
                </a:cubicBezTo>
                <a:cubicBezTo>
                  <a:pt x="1838" y="15001"/>
                  <a:pt x="1792" y="15059"/>
                  <a:pt x="1751" y="15121"/>
                </a:cubicBezTo>
                <a:cubicBezTo>
                  <a:pt x="1710" y="15181"/>
                  <a:pt x="1674" y="15245"/>
                  <a:pt x="1636" y="15308"/>
                </a:cubicBezTo>
                <a:cubicBezTo>
                  <a:pt x="1518" y="15508"/>
                  <a:pt x="1547" y="15665"/>
                  <a:pt x="1721" y="15750"/>
                </a:cubicBezTo>
                <a:lnTo>
                  <a:pt x="1901" y="15750"/>
                </a:lnTo>
                <a:cubicBezTo>
                  <a:pt x="1959" y="15678"/>
                  <a:pt x="2027" y="15612"/>
                  <a:pt x="2070" y="15533"/>
                </a:cubicBezTo>
                <a:cubicBezTo>
                  <a:pt x="2224" y="15249"/>
                  <a:pt x="2458" y="15044"/>
                  <a:pt x="2723" y="14870"/>
                </a:cubicBezTo>
                <a:cubicBezTo>
                  <a:pt x="3125" y="14605"/>
                  <a:pt x="3525" y="14341"/>
                  <a:pt x="3926" y="14074"/>
                </a:cubicBezTo>
                <a:cubicBezTo>
                  <a:pt x="3948" y="14059"/>
                  <a:pt x="3967" y="14053"/>
                  <a:pt x="3985" y="14053"/>
                </a:cubicBezTo>
                <a:cubicBezTo>
                  <a:pt x="4005" y="14053"/>
                  <a:pt x="4026" y="14061"/>
                  <a:pt x="4050" y="14074"/>
                </a:cubicBezTo>
                <a:cubicBezTo>
                  <a:pt x="4296" y="14204"/>
                  <a:pt x="4546" y="14328"/>
                  <a:pt x="4792" y="14458"/>
                </a:cubicBezTo>
                <a:cubicBezTo>
                  <a:pt x="4818" y="14471"/>
                  <a:pt x="4848" y="14507"/>
                  <a:pt x="4848" y="14530"/>
                </a:cubicBezTo>
                <a:cubicBezTo>
                  <a:pt x="4835" y="14756"/>
                  <a:pt x="4815" y="14984"/>
                  <a:pt x="4798" y="15213"/>
                </a:cubicBezTo>
                <a:cubicBezTo>
                  <a:pt x="4791" y="15317"/>
                  <a:pt x="4779" y="15419"/>
                  <a:pt x="4779" y="15524"/>
                </a:cubicBezTo>
                <a:cubicBezTo>
                  <a:pt x="4779" y="15626"/>
                  <a:pt x="4843" y="15697"/>
                  <a:pt x="4922" y="15753"/>
                </a:cubicBezTo>
                <a:lnTo>
                  <a:pt x="5121" y="15753"/>
                </a:lnTo>
                <a:cubicBezTo>
                  <a:pt x="5223" y="15683"/>
                  <a:pt x="5260" y="15588"/>
                  <a:pt x="5268" y="15461"/>
                </a:cubicBezTo>
                <a:cubicBezTo>
                  <a:pt x="5282" y="15171"/>
                  <a:pt x="5312" y="14883"/>
                  <a:pt x="5337" y="14593"/>
                </a:cubicBezTo>
                <a:cubicBezTo>
                  <a:pt x="5344" y="14501"/>
                  <a:pt x="5348" y="14409"/>
                  <a:pt x="5354" y="14317"/>
                </a:cubicBezTo>
                <a:cubicBezTo>
                  <a:pt x="5367" y="14110"/>
                  <a:pt x="5376" y="13903"/>
                  <a:pt x="5392" y="13694"/>
                </a:cubicBezTo>
                <a:cubicBezTo>
                  <a:pt x="5413" y="13420"/>
                  <a:pt x="5441" y="13146"/>
                  <a:pt x="5462" y="12871"/>
                </a:cubicBezTo>
                <a:cubicBezTo>
                  <a:pt x="5478" y="12664"/>
                  <a:pt x="5485" y="12456"/>
                  <a:pt x="5500" y="12247"/>
                </a:cubicBezTo>
                <a:cubicBezTo>
                  <a:pt x="5517" y="11989"/>
                  <a:pt x="5534" y="11731"/>
                  <a:pt x="5556" y="11476"/>
                </a:cubicBezTo>
                <a:cubicBezTo>
                  <a:pt x="5563" y="11381"/>
                  <a:pt x="5636" y="11320"/>
                  <a:pt x="5719" y="11320"/>
                </a:cubicBezTo>
                <a:cubicBezTo>
                  <a:pt x="5722" y="11320"/>
                  <a:pt x="5725" y="11320"/>
                  <a:pt x="5727" y="11321"/>
                </a:cubicBezTo>
                <a:cubicBezTo>
                  <a:pt x="5808" y="11326"/>
                  <a:pt x="5854" y="11390"/>
                  <a:pt x="5860" y="11486"/>
                </a:cubicBezTo>
                <a:cubicBezTo>
                  <a:pt x="5882" y="11767"/>
                  <a:pt x="5909" y="12047"/>
                  <a:pt x="5931" y="12326"/>
                </a:cubicBezTo>
                <a:cubicBezTo>
                  <a:pt x="5946" y="12538"/>
                  <a:pt x="5952" y="12753"/>
                  <a:pt x="5968" y="12966"/>
                </a:cubicBezTo>
                <a:cubicBezTo>
                  <a:pt x="5988" y="13243"/>
                  <a:pt x="6016" y="13521"/>
                  <a:pt x="6039" y="13798"/>
                </a:cubicBezTo>
                <a:cubicBezTo>
                  <a:pt x="6046" y="13890"/>
                  <a:pt x="6052" y="13982"/>
                  <a:pt x="6057" y="14073"/>
                </a:cubicBezTo>
                <a:cubicBezTo>
                  <a:pt x="6080" y="14383"/>
                  <a:pt x="6105" y="14693"/>
                  <a:pt x="6127" y="15002"/>
                </a:cubicBezTo>
                <a:cubicBezTo>
                  <a:pt x="6137" y="15122"/>
                  <a:pt x="6140" y="15240"/>
                  <a:pt x="6147" y="15360"/>
                </a:cubicBezTo>
                <a:cubicBezTo>
                  <a:pt x="6152" y="15433"/>
                  <a:pt x="6154" y="15507"/>
                  <a:pt x="6167" y="15582"/>
                </a:cubicBezTo>
                <a:cubicBezTo>
                  <a:pt x="6180" y="15663"/>
                  <a:pt x="6240" y="15710"/>
                  <a:pt x="6310" y="15748"/>
                </a:cubicBezTo>
                <a:lnTo>
                  <a:pt x="6490" y="15748"/>
                </a:lnTo>
                <a:cubicBezTo>
                  <a:pt x="6684" y="15654"/>
                  <a:pt x="6631" y="15475"/>
                  <a:pt x="6629" y="15321"/>
                </a:cubicBezTo>
                <a:cubicBezTo>
                  <a:pt x="6629" y="15217"/>
                  <a:pt x="6606" y="15115"/>
                  <a:pt x="6598" y="15013"/>
                </a:cubicBezTo>
                <a:cubicBezTo>
                  <a:pt x="6583" y="14854"/>
                  <a:pt x="6572" y="14693"/>
                  <a:pt x="6563" y="14534"/>
                </a:cubicBezTo>
                <a:cubicBezTo>
                  <a:pt x="6562" y="14515"/>
                  <a:pt x="6588" y="14484"/>
                  <a:pt x="6611" y="14474"/>
                </a:cubicBezTo>
                <a:cubicBezTo>
                  <a:pt x="6872" y="14341"/>
                  <a:pt x="7134" y="14210"/>
                  <a:pt x="7396" y="14079"/>
                </a:cubicBezTo>
                <a:cubicBezTo>
                  <a:pt x="7425" y="14064"/>
                  <a:pt x="7450" y="14056"/>
                  <a:pt x="7475" y="14056"/>
                </a:cubicBezTo>
                <a:cubicBezTo>
                  <a:pt x="7501" y="14056"/>
                  <a:pt x="7528" y="14065"/>
                  <a:pt x="7559" y="14086"/>
                </a:cubicBezTo>
                <a:cubicBezTo>
                  <a:pt x="8003" y="14386"/>
                  <a:pt x="8451" y="14675"/>
                  <a:pt x="8892" y="14975"/>
                </a:cubicBezTo>
                <a:cubicBezTo>
                  <a:pt x="9108" y="15121"/>
                  <a:pt x="9274" y="15315"/>
                  <a:pt x="9402" y="15546"/>
                </a:cubicBezTo>
                <a:cubicBezTo>
                  <a:pt x="9444" y="15619"/>
                  <a:pt x="9509" y="15683"/>
                  <a:pt x="9562" y="15749"/>
                </a:cubicBezTo>
                <a:lnTo>
                  <a:pt x="9742" y="15749"/>
                </a:lnTo>
                <a:cubicBezTo>
                  <a:pt x="9944" y="15632"/>
                  <a:pt x="9919" y="15482"/>
                  <a:pt x="9847" y="15351"/>
                </a:cubicBezTo>
                <a:cubicBezTo>
                  <a:pt x="9762" y="15196"/>
                  <a:pt x="9659" y="15053"/>
                  <a:pt x="9561" y="14904"/>
                </a:cubicBezTo>
                <a:cubicBezTo>
                  <a:pt x="10420" y="14636"/>
                  <a:pt x="11009" y="14064"/>
                  <a:pt x="11224" y="13180"/>
                </a:cubicBezTo>
                <a:cubicBezTo>
                  <a:pt x="11435" y="12296"/>
                  <a:pt x="11215" y="11505"/>
                  <a:pt x="10554" y="10854"/>
                </a:cubicBezTo>
                <a:cubicBezTo>
                  <a:pt x="10564" y="10828"/>
                  <a:pt x="10574" y="10800"/>
                  <a:pt x="10584" y="10774"/>
                </a:cubicBezTo>
                <a:cubicBezTo>
                  <a:pt x="10793" y="10284"/>
                  <a:pt x="10787" y="9794"/>
                  <a:pt x="10592" y="9304"/>
                </a:cubicBezTo>
                <a:cubicBezTo>
                  <a:pt x="10569" y="9247"/>
                  <a:pt x="10577" y="9215"/>
                  <a:pt x="10620" y="9175"/>
                </a:cubicBezTo>
                <a:cubicBezTo>
                  <a:pt x="10786" y="9018"/>
                  <a:pt x="10856" y="8819"/>
                  <a:pt x="10858" y="8594"/>
                </a:cubicBezTo>
                <a:cubicBezTo>
                  <a:pt x="10859" y="8372"/>
                  <a:pt x="10858" y="8152"/>
                  <a:pt x="10858" y="7928"/>
                </a:cubicBezTo>
                <a:cubicBezTo>
                  <a:pt x="10858" y="7731"/>
                  <a:pt x="10786" y="7562"/>
                  <a:pt x="10677" y="7402"/>
                </a:cubicBezTo>
                <a:cubicBezTo>
                  <a:pt x="10660" y="7375"/>
                  <a:pt x="10643" y="7339"/>
                  <a:pt x="10646" y="7309"/>
                </a:cubicBezTo>
                <a:cubicBezTo>
                  <a:pt x="10653" y="7157"/>
                  <a:pt x="10669" y="7007"/>
                  <a:pt x="10679" y="6856"/>
                </a:cubicBezTo>
                <a:cubicBezTo>
                  <a:pt x="10699" y="6556"/>
                  <a:pt x="10715" y="6258"/>
                  <a:pt x="10734" y="5957"/>
                </a:cubicBezTo>
                <a:cubicBezTo>
                  <a:pt x="10744" y="5777"/>
                  <a:pt x="10758" y="5595"/>
                  <a:pt x="10770" y="5415"/>
                </a:cubicBezTo>
                <a:cubicBezTo>
                  <a:pt x="10787" y="5108"/>
                  <a:pt x="10813" y="4804"/>
                  <a:pt x="10822" y="4498"/>
                </a:cubicBezTo>
                <a:cubicBezTo>
                  <a:pt x="10833" y="4155"/>
                  <a:pt x="10801" y="3817"/>
                  <a:pt x="10732" y="3482"/>
                </a:cubicBezTo>
                <a:cubicBezTo>
                  <a:pt x="10698" y="3320"/>
                  <a:pt x="10650" y="3158"/>
                  <a:pt x="10595" y="3003"/>
                </a:cubicBezTo>
                <a:cubicBezTo>
                  <a:pt x="10566" y="2920"/>
                  <a:pt x="10483" y="2880"/>
                  <a:pt x="10398" y="288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48"/>
          <p:cNvGrpSpPr/>
          <p:nvPr/>
        </p:nvGrpSpPr>
        <p:grpSpPr>
          <a:xfrm>
            <a:off x="7694486" y="3324062"/>
            <a:ext cx="590700" cy="590700"/>
            <a:chOff x="7694486" y="3353745"/>
            <a:chExt cx="590700" cy="590700"/>
          </a:xfrm>
        </p:grpSpPr>
        <p:sp>
          <p:nvSpPr>
            <p:cNvPr id="626" name="Google Shape;626;p48"/>
            <p:cNvSpPr/>
            <p:nvPr/>
          </p:nvSpPr>
          <p:spPr>
            <a:xfrm>
              <a:off x="7694486" y="3353745"/>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27" name="Google Shape;627;p48"/>
            <p:cNvSpPr/>
            <p:nvPr/>
          </p:nvSpPr>
          <p:spPr>
            <a:xfrm>
              <a:off x="7757721" y="3384203"/>
              <a:ext cx="464229" cy="468816"/>
            </a:xfrm>
            <a:custGeom>
              <a:avLst/>
              <a:gdLst/>
              <a:ahLst/>
              <a:cxnLst/>
              <a:rect l="l" t="t" r="r" b="b"/>
              <a:pathLst>
                <a:path w="15586" h="15740" extrusionOk="0">
                  <a:moveTo>
                    <a:pt x="9850" y="4627"/>
                  </a:moveTo>
                  <a:cubicBezTo>
                    <a:pt x="9715" y="4627"/>
                    <a:pt x="9614" y="4715"/>
                    <a:pt x="9607" y="4831"/>
                  </a:cubicBezTo>
                  <a:cubicBezTo>
                    <a:pt x="9595" y="5024"/>
                    <a:pt x="9708" y="5106"/>
                    <a:pt x="9833" y="5112"/>
                  </a:cubicBezTo>
                  <a:cubicBezTo>
                    <a:pt x="9946" y="5115"/>
                    <a:pt x="10058" y="5118"/>
                    <a:pt x="10170" y="5118"/>
                  </a:cubicBezTo>
                  <a:cubicBezTo>
                    <a:pt x="10273" y="5118"/>
                    <a:pt x="10376" y="5116"/>
                    <a:pt x="10479" y="5112"/>
                  </a:cubicBezTo>
                  <a:cubicBezTo>
                    <a:pt x="10640" y="5106"/>
                    <a:pt x="10735" y="5005"/>
                    <a:pt x="10727" y="4852"/>
                  </a:cubicBezTo>
                  <a:cubicBezTo>
                    <a:pt x="10719" y="4715"/>
                    <a:pt x="10620" y="4627"/>
                    <a:pt x="10463" y="4627"/>
                  </a:cubicBezTo>
                  <a:close/>
                  <a:moveTo>
                    <a:pt x="10696" y="6538"/>
                  </a:moveTo>
                  <a:cubicBezTo>
                    <a:pt x="10700" y="6538"/>
                    <a:pt x="10703" y="6538"/>
                    <a:pt x="10706" y="6538"/>
                  </a:cubicBezTo>
                  <a:cubicBezTo>
                    <a:pt x="11083" y="6544"/>
                    <a:pt x="11346" y="6806"/>
                    <a:pt x="11351" y="7184"/>
                  </a:cubicBezTo>
                  <a:cubicBezTo>
                    <a:pt x="11355" y="7503"/>
                    <a:pt x="11096" y="7811"/>
                    <a:pt x="10742" y="7811"/>
                  </a:cubicBezTo>
                  <a:cubicBezTo>
                    <a:pt x="10733" y="7811"/>
                    <a:pt x="10724" y="7811"/>
                    <a:pt x="10715" y="7811"/>
                  </a:cubicBezTo>
                  <a:cubicBezTo>
                    <a:pt x="10709" y="7811"/>
                    <a:pt x="10703" y="7811"/>
                    <a:pt x="10697" y="7811"/>
                  </a:cubicBezTo>
                  <a:cubicBezTo>
                    <a:pt x="10345" y="7811"/>
                    <a:pt x="10081" y="7514"/>
                    <a:pt x="10080" y="7181"/>
                  </a:cubicBezTo>
                  <a:cubicBezTo>
                    <a:pt x="10078" y="6823"/>
                    <a:pt x="10361" y="6538"/>
                    <a:pt x="10696" y="6538"/>
                  </a:cubicBezTo>
                  <a:close/>
                  <a:moveTo>
                    <a:pt x="10719" y="6060"/>
                  </a:moveTo>
                  <a:cubicBezTo>
                    <a:pt x="10059" y="6060"/>
                    <a:pt x="9575" y="6629"/>
                    <a:pt x="9607" y="7178"/>
                  </a:cubicBezTo>
                  <a:cubicBezTo>
                    <a:pt x="9588" y="7805"/>
                    <a:pt x="10108" y="8286"/>
                    <a:pt x="10666" y="8301"/>
                  </a:cubicBezTo>
                  <a:cubicBezTo>
                    <a:pt x="10677" y="8301"/>
                    <a:pt x="10688" y="8301"/>
                    <a:pt x="10699" y="8301"/>
                  </a:cubicBezTo>
                  <a:cubicBezTo>
                    <a:pt x="11357" y="8301"/>
                    <a:pt x="11798" y="7790"/>
                    <a:pt x="11823" y="7236"/>
                  </a:cubicBezTo>
                  <a:cubicBezTo>
                    <a:pt x="11855" y="6560"/>
                    <a:pt x="11315" y="6097"/>
                    <a:pt x="10793" y="6063"/>
                  </a:cubicBezTo>
                  <a:cubicBezTo>
                    <a:pt x="10768" y="6061"/>
                    <a:pt x="10743" y="6060"/>
                    <a:pt x="10719" y="6060"/>
                  </a:cubicBezTo>
                  <a:close/>
                  <a:moveTo>
                    <a:pt x="6152" y="4244"/>
                  </a:moveTo>
                  <a:cubicBezTo>
                    <a:pt x="6027" y="4244"/>
                    <a:pt x="5901" y="4255"/>
                    <a:pt x="5776" y="4274"/>
                  </a:cubicBezTo>
                  <a:cubicBezTo>
                    <a:pt x="5500" y="4316"/>
                    <a:pt x="5237" y="4411"/>
                    <a:pt x="4995" y="4557"/>
                  </a:cubicBezTo>
                  <a:cubicBezTo>
                    <a:pt x="4632" y="4776"/>
                    <a:pt x="4345" y="5068"/>
                    <a:pt x="4145" y="5442"/>
                  </a:cubicBezTo>
                  <a:cubicBezTo>
                    <a:pt x="3915" y="5874"/>
                    <a:pt x="3840" y="6335"/>
                    <a:pt x="3899" y="6821"/>
                  </a:cubicBezTo>
                  <a:cubicBezTo>
                    <a:pt x="3928" y="7057"/>
                    <a:pt x="3991" y="7280"/>
                    <a:pt x="4092" y="7495"/>
                  </a:cubicBezTo>
                  <a:cubicBezTo>
                    <a:pt x="4229" y="7783"/>
                    <a:pt x="4405" y="8044"/>
                    <a:pt x="4661" y="8240"/>
                  </a:cubicBezTo>
                  <a:cubicBezTo>
                    <a:pt x="4815" y="8360"/>
                    <a:pt x="4977" y="8482"/>
                    <a:pt x="5150" y="8569"/>
                  </a:cubicBezTo>
                  <a:cubicBezTo>
                    <a:pt x="5437" y="8712"/>
                    <a:pt x="5744" y="8796"/>
                    <a:pt x="6068" y="8796"/>
                  </a:cubicBezTo>
                  <a:cubicBezTo>
                    <a:pt x="6089" y="8796"/>
                    <a:pt x="6110" y="8796"/>
                    <a:pt x="6131" y="8795"/>
                  </a:cubicBezTo>
                  <a:cubicBezTo>
                    <a:pt x="6242" y="8786"/>
                    <a:pt x="6356" y="8784"/>
                    <a:pt x="6468" y="8768"/>
                  </a:cubicBezTo>
                  <a:cubicBezTo>
                    <a:pt x="6707" y="8736"/>
                    <a:pt x="6938" y="8665"/>
                    <a:pt x="7153" y="8552"/>
                  </a:cubicBezTo>
                  <a:cubicBezTo>
                    <a:pt x="7457" y="8393"/>
                    <a:pt x="7716" y="8180"/>
                    <a:pt x="7925" y="7903"/>
                  </a:cubicBezTo>
                  <a:cubicBezTo>
                    <a:pt x="8187" y="7556"/>
                    <a:pt x="8342" y="7167"/>
                    <a:pt x="8375" y="6736"/>
                  </a:cubicBezTo>
                  <a:cubicBezTo>
                    <a:pt x="8396" y="6515"/>
                    <a:pt x="8379" y="6286"/>
                    <a:pt x="8344" y="6069"/>
                  </a:cubicBezTo>
                  <a:cubicBezTo>
                    <a:pt x="8294" y="5753"/>
                    <a:pt x="8164" y="5462"/>
                    <a:pt x="7976" y="5201"/>
                  </a:cubicBezTo>
                  <a:cubicBezTo>
                    <a:pt x="7929" y="5137"/>
                    <a:pt x="7864" y="5096"/>
                    <a:pt x="7787" y="5096"/>
                  </a:cubicBezTo>
                  <a:cubicBezTo>
                    <a:pt x="7773" y="5096"/>
                    <a:pt x="7759" y="5098"/>
                    <a:pt x="7745" y="5100"/>
                  </a:cubicBezTo>
                  <a:cubicBezTo>
                    <a:pt x="7523" y="5142"/>
                    <a:pt x="7500" y="5364"/>
                    <a:pt x="7594" y="5501"/>
                  </a:cubicBezTo>
                  <a:cubicBezTo>
                    <a:pt x="7875" y="5911"/>
                    <a:pt x="7977" y="6361"/>
                    <a:pt x="7882" y="6854"/>
                  </a:cubicBezTo>
                  <a:cubicBezTo>
                    <a:pt x="7801" y="7266"/>
                    <a:pt x="7607" y="7613"/>
                    <a:pt x="7280" y="7884"/>
                  </a:cubicBezTo>
                  <a:cubicBezTo>
                    <a:pt x="6943" y="8164"/>
                    <a:pt x="6570" y="8315"/>
                    <a:pt x="6156" y="8315"/>
                  </a:cubicBezTo>
                  <a:cubicBezTo>
                    <a:pt x="6046" y="8315"/>
                    <a:pt x="5932" y="8304"/>
                    <a:pt x="5815" y="8282"/>
                  </a:cubicBezTo>
                  <a:cubicBezTo>
                    <a:pt x="5377" y="8198"/>
                    <a:pt x="5014" y="7982"/>
                    <a:pt x="4743" y="7634"/>
                  </a:cubicBezTo>
                  <a:cubicBezTo>
                    <a:pt x="4446" y="7249"/>
                    <a:pt x="4308" y="6812"/>
                    <a:pt x="4369" y="6318"/>
                  </a:cubicBezTo>
                  <a:cubicBezTo>
                    <a:pt x="4412" y="5963"/>
                    <a:pt x="4539" y="5645"/>
                    <a:pt x="4771" y="5377"/>
                  </a:cubicBezTo>
                  <a:cubicBezTo>
                    <a:pt x="5131" y="4963"/>
                    <a:pt x="5575" y="4730"/>
                    <a:pt x="6124" y="4730"/>
                  </a:cubicBezTo>
                  <a:cubicBezTo>
                    <a:pt x="6158" y="4730"/>
                    <a:pt x="6192" y="4731"/>
                    <a:pt x="6226" y="4733"/>
                  </a:cubicBezTo>
                  <a:cubicBezTo>
                    <a:pt x="6472" y="4746"/>
                    <a:pt x="6700" y="4809"/>
                    <a:pt x="6922" y="4910"/>
                  </a:cubicBezTo>
                  <a:cubicBezTo>
                    <a:pt x="6953" y="4924"/>
                    <a:pt x="6989" y="4929"/>
                    <a:pt x="7026" y="4929"/>
                  </a:cubicBezTo>
                  <a:cubicBezTo>
                    <a:pt x="7060" y="4929"/>
                    <a:pt x="7095" y="4925"/>
                    <a:pt x="7127" y="4919"/>
                  </a:cubicBezTo>
                  <a:cubicBezTo>
                    <a:pt x="7218" y="4901"/>
                    <a:pt x="7258" y="4829"/>
                    <a:pt x="7269" y="4738"/>
                  </a:cubicBezTo>
                  <a:cubicBezTo>
                    <a:pt x="7282" y="4625"/>
                    <a:pt x="7248" y="4532"/>
                    <a:pt x="7138" y="4485"/>
                  </a:cubicBezTo>
                  <a:cubicBezTo>
                    <a:pt x="7011" y="4430"/>
                    <a:pt x="6883" y="4380"/>
                    <a:pt x="6752" y="4336"/>
                  </a:cubicBezTo>
                  <a:cubicBezTo>
                    <a:pt x="6555" y="4272"/>
                    <a:pt x="6354" y="4244"/>
                    <a:pt x="6152" y="4244"/>
                  </a:cubicBezTo>
                  <a:close/>
                  <a:moveTo>
                    <a:pt x="9189" y="8909"/>
                  </a:moveTo>
                  <a:cubicBezTo>
                    <a:pt x="9130" y="8909"/>
                    <a:pt x="9071" y="8910"/>
                    <a:pt x="9012" y="8910"/>
                  </a:cubicBezTo>
                  <a:cubicBezTo>
                    <a:pt x="8892" y="8913"/>
                    <a:pt x="8813" y="9021"/>
                    <a:pt x="8814" y="9167"/>
                  </a:cubicBezTo>
                  <a:cubicBezTo>
                    <a:pt x="8817" y="9289"/>
                    <a:pt x="8899" y="9377"/>
                    <a:pt x="9015" y="9379"/>
                  </a:cubicBezTo>
                  <a:lnTo>
                    <a:pt x="9492" y="9379"/>
                  </a:lnTo>
                  <a:cubicBezTo>
                    <a:pt x="9618" y="9379"/>
                    <a:pt x="9718" y="9275"/>
                    <a:pt x="9715" y="9145"/>
                  </a:cubicBezTo>
                  <a:cubicBezTo>
                    <a:pt x="9715" y="9018"/>
                    <a:pt x="9618" y="8915"/>
                    <a:pt x="9496" y="8913"/>
                  </a:cubicBezTo>
                  <a:cubicBezTo>
                    <a:pt x="9394" y="8910"/>
                    <a:pt x="9292" y="8909"/>
                    <a:pt x="9189" y="8909"/>
                  </a:cubicBezTo>
                  <a:close/>
                  <a:moveTo>
                    <a:pt x="4571" y="9341"/>
                  </a:moveTo>
                  <a:cubicBezTo>
                    <a:pt x="4507" y="9341"/>
                    <a:pt x="4443" y="9343"/>
                    <a:pt x="4380" y="9343"/>
                  </a:cubicBezTo>
                  <a:cubicBezTo>
                    <a:pt x="4317" y="9343"/>
                    <a:pt x="4253" y="9342"/>
                    <a:pt x="4189" y="9342"/>
                  </a:cubicBezTo>
                  <a:cubicBezTo>
                    <a:pt x="4157" y="9342"/>
                    <a:pt x="4125" y="9342"/>
                    <a:pt x="4093" y="9343"/>
                  </a:cubicBezTo>
                  <a:cubicBezTo>
                    <a:pt x="3965" y="9346"/>
                    <a:pt x="3892" y="9432"/>
                    <a:pt x="3883" y="9565"/>
                  </a:cubicBezTo>
                  <a:cubicBezTo>
                    <a:pt x="3871" y="9719"/>
                    <a:pt x="3982" y="9810"/>
                    <a:pt x="4085" y="9810"/>
                  </a:cubicBezTo>
                  <a:cubicBezTo>
                    <a:pt x="4086" y="9810"/>
                    <a:pt x="4087" y="9810"/>
                    <a:pt x="4087" y="9810"/>
                  </a:cubicBezTo>
                  <a:cubicBezTo>
                    <a:pt x="4129" y="9809"/>
                    <a:pt x="4170" y="9809"/>
                    <a:pt x="4211" y="9809"/>
                  </a:cubicBezTo>
                  <a:cubicBezTo>
                    <a:pt x="4323" y="9809"/>
                    <a:pt x="4435" y="9810"/>
                    <a:pt x="4548" y="9810"/>
                  </a:cubicBezTo>
                  <a:cubicBezTo>
                    <a:pt x="4589" y="9810"/>
                    <a:pt x="4630" y="9810"/>
                    <a:pt x="4671" y="9810"/>
                  </a:cubicBezTo>
                  <a:cubicBezTo>
                    <a:pt x="4794" y="9808"/>
                    <a:pt x="4897" y="9706"/>
                    <a:pt x="4890" y="9579"/>
                  </a:cubicBezTo>
                  <a:cubicBezTo>
                    <a:pt x="4883" y="9461"/>
                    <a:pt x="4815" y="9348"/>
                    <a:pt x="4667" y="9343"/>
                  </a:cubicBezTo>
                  <a:cubicBezTo>
                    <a:pt x="4635" y="9342"/>
                    <a:pt x="4603" y="9341"/>
                    <a:pt x="4571" y="9341"/>
                  </a:cubicBezTo>
                  <a:close/>
                  <a:moveTo>
                    <a:pt x="10747" y="10800"/>
                  </a:moveTo>
                  <a:cubicBezTo>
                    <a:pt x="10740" y="10800"/>
                    <a:pt x="10734" y="10800"/>
                    <a:pt x="10727" y="10801"/>
                  </a:cubicBezTo>
                  <a:cubicBezTo>
                    <a:pt x="10693" y="10803"/>
                    <a:pt x="10660" y="10803"/>
                    <a:pt x="10627" y="10803"/>
                  </a:cubicBezTo>
                  <a:cubicBezTo>
                    <a:pt x="10582" y="10803"/>
                    <a:pt x="10538" y="10802"/>
                    <a:pt x="10493" y="10802"/>
                  </a:cubicBezTo>
                  <a:lnTo>
                    <a:pt x="10244" y="10802"/>
                  </a:lnTo>
                  <a:cubicBezTo>
                    <a:pt x="10133" y="10802"/>
                    <a:pt x="10018" y="10888"/>
                    <a:pt x="10006" y="10977"/>
                  </a:cubicBezTo>
                  <a:cubicBezTo>
                    <a:pt x="9984" y="11128"/>
                    <a:pt x="10038" y="11252"/>
                    <a:pt x="10169" y="11265"/>
                  </a:cubicBezTo>
                  <a:cubicBezTo>
                    <a:pt x="10286" y="11277"/>
                    <a:pt x="10404" y="11284"/>
                    <a:pt x="10522" y="11284"/>
                  </a:cubicBezTo>
                  <a:cubicBezTo>
                    <a:pt x="10615" y="11284"/>
                    <a:pt x="10707" y="11280"/>
                    <a:pt x="10799" y="11271"/>
                  </a:cubicBezTo>
                  <a:cubicBezTo>
                    <a:pt x="10937" y="11258"/>
                    <a:pt x="11000" y="11134"/>
                    <a:pt x="10976" y="10993"/>
                  </a:cubicBezTo>
                  <a:cubicBezTo>
                    <a:pt x="10959" y="10901"/>
                    <a:pt x="10875" y="10800"/>
                    <a:pt x="10747" y="10800"/>
                  </a:cubicBezTo>
                  <a:close/>
                  <a:moveTo>
                    <a:pt x="6910" y="9339"/>
                  </a:moveTo>
                  <a:cubicBezTo>
                    <a:pt x="6789" y="9339"/>
                    <a:pt x="6666" y="9353"/>
                    <a:pt x="6540" y="9382"/>
                  </a:cubicBezTo>
                  <a:cubicBezTo>
                    <a:pt x="6183" y="9462"/>
                    <a:pt x="5903" y="9665"/>
                    <a:pt x="5691" y="9959"/>
                  </a:cubicBezTo>
                  <a:cubicBezTo>
                    <a:pt x="5534" y="10177"/>
                    <a:pt x="5452" y="10423"/>
                    <a:pt x="5426" y="10696"/>
                  </a:cubicBezTo>
                  <a:cubicBezTo>
                    <a:pt x="5406" y="10909"/>
                    <a:pt x="5429" y="11112"/>
                    <a:pt x="5498" y="11303"/>
                  </a:cubicBezTo>
                  <a:cubicBezTo>
                    <a:pt x="5648" y="11728"/>
                    <a:pt x="5929" y="12042"/>
                    <a:pt x="6359" y="12208"/>
                  </a:cubicBezTo>
                  <a:cubicBezTo>
                    <a:pt x="6537" y="12276"/>
                    <a:pt x="6716" y="12310"/>
                    <a:pt x="6896" y="12310"/>
                  </a:cubicBezTo>
                  <a:cubicBezTo>
                    <a:pt x="7057" y="12310"/>
                    <a:pt x="7218" y="12283"/>
                    <a:pt x="7379" y="12228"/>
                  </a:cubicBezTo>
                  <a:cubicBezTo>
                    <a:pt x="7712" y="12112"/>
                    <a:pt x="7970" y="11898"/>
                    <a:pt x="8153" y="11597"/>
                  </a:cubicBezTo>
                  <a:cubicBezTo>
                    <a:pt x="8208" y="11509"/>
                    <a:pt x="8275" y="11416"/>
                    <a:pt x="8229" y="11301"/>
                  </a:cubicBezTo>
                  <a:cubicBezTo>
                    <a:pt x="8195" y="11219"/>
                    <a:pt x="8148" y="11151"/>
                    <a:pt x="8045" y="11143"/>
                  </a:cubicBezTo>
                  <a:cubicBezTo>
                    <a:pt x="8033" y="11142"/>
                    <a:pt x="8023" y="11141"/>
                    <a:pt x="8012" y="11141"/>
                  </a:cubicBezTo>
                  <a:cubicBezTo>
                    <a:pt x="7900" y="11141"/>
                    <a:pt x="7822" y="11190"/>
                    <a:pt x="7767" y="11300"/>
                  </a:cubicBezTo>
                  <a:cubicBezTo>
                    <a:pt x="7599" y="11622"/>
                    <a:pt x="7255" y="11828"/>
                    <a:pt x="6891" y="11828"/>
                  </a:cubicBezTo>
                  <a:cubicBezTo>
                    <a:pt x="6833" y="11828"/>
                    <a:pt x="6775" y="11823"/>
                    <a:pt x="6717" y="11813"/>
                  </a:cubicBezTo>
                  <a:cubicBezTo>
                    <a:pt x="6253" y="11726"/>
                    <a:pt x="5889" y="11298"/>
                    <a:pt x="5896" y="10824"/>
                  </a:cubicBezTo>
                  <a:cubicBezTo>
                    <a:pt x="5900" y="10769"/>
                    <a:pt x="5896" y="10716"/>
                    <a:pt x="5905" y="10664"/>
                  </a:cubicBezTo>
                  <a:cubicBezTo>
                    <a:pt x="5952" y="10426"/>
                    <a:pt x="6065" y="10226"/>
                    <a:pt x="6246" y="10068"/>
                  </a:cubicBezTo>
                  <a:cubicBezTo>
                    <a:pt x="6435" y="9903"/>
                    <a:pt x="6645" y="9816"/>
                    <a:pt x="6876" y="9816"/>
                  </a:cubicBezTo>
                  <a:cubicBezTo>
                    <a:pt x="6945" y="9816"/>
                    <a:pt x="7016" y="9824"/>
                    <a:pt x="7089" y="9840"/>
                  </a:cubicBezTo>
                  <a:cubicBezTo>
                    <a:pt x="7452" y="9921"/>
                    <a:pt x="7702" y="10140"/>
                    <a:pt x="7833" y="10491"/>
                  </a:cubicBezTo>
                  <a:cubicBezTo>
                    <a:pt x="7866" y="10577"/>
                    <a:pt x="7962" y="10630"/>
                    <a:pt x="8060" y="10630"/>
                  </a:cubicBezTo>
                  <a:cubicBezTo>
                    <a:pt x="8090" y="10630"/>
                    <a:pt x="8121" y="10625"/>
                    <a:pt x="8150" y="10614"/>
                  </a:cubicBezTo>
                  <a:cubicBezTo>
                    <a:pt x="8254" y="10572"/>
                    <a:pt x="8316" y="10436"/>
                    <a:pt x="8281" y="10327"/>
                  </a:cubicBezTo>
                  <a:cubicBezTo>
                    <a:pt x="8189" y="10032"/>
                    <a:pt x="8009" y="9795"/>
                    <a:pt x="7761" y="9619"/>
                  </a:cubicBezTo>
                  <a:cubicBezTo>
                    <a:pt x="7498" y="9430"/>
                    <a:pt x="7212" y="9339"/>
                    <a:pt x="6910" y="9339"/>
                  </a:cubicBezTo>
                  <a:close/>
                  <a:moveTo>
                    <a:pt x="7255" y="0"/>
                  </a:moveTo>
                  <a:cubicBezTo>
                    <a:pt x="7163" y="46"/>
                    <a:pt x="7065" y="87"/>
                    <a:pt x="6978" y="141"/>
                  </a:cubicBezTo>
                  <a:cubicBezTo>
                    <a:pt x="6650" y="358"/>
                    <a:pt x="6568" y="833"/>
                    <a:pt x="6769" y="1165"/>
                  </a:cubicBezTo>
                  <a:cubicBezTo>
                    <a:pt x="6860" y="1314"/>
                    <a:pt x="6986" y="1420"/>
                    <a:pt x="7156" y="1489"/>
                  </a:cubicBezTo>
                  <a:cubicBezTo>
                    <a:pt x="7135" y="1653"/>
                    <a:pt x="7099" y="1813"/>
                    <a:pt x="7098" y="1974"/>
                  </a:cubicBezTo>
                  <a:cubicBezTo>
                    <a:pt x="7096" y="2082"/>
                    <a:pt x="7043" y="2098"/>
                    <a:pt x="6967" y="2107"/>
                  </a:cubicBezTo>
                  <a:cubicBezTo>
                    <a:pt x="6635" y="2143"/>
                    <a:pt x="6313" y="2221"/>
                    <a:pt x="5997" y="2323"/>
                  </a:cubicBezTo>
                  <a:cubicBezTo>
                    <a:pt x="5801" y="2388"/>
                    <a:pt x="5606" y="2466"/>
                    <a:pt x="5408" y="2538"/>
                  </a:cubicBezTo>
                  <a:cubicBezTo>
                    <a:pt x="5285" y="2315"/>
                    <a:pt x="5164" y="2091"/>
                    <a:pt x="5043" y="1866"/>
                  </a:cubicBezTo>
                  <a:cubicBezTo>
                    <a:pt x="4994" y="1776"/>
                    <a:pt x="4916" y="1726"/>
                    <a:pt x="4831" y="1726"/>
                  </a:cubicBezTo>
                  <a:cubicBezTo>
                    <a:pt x="4799" y="1726"/>
                    <a:pt x="4766" y="1733"/>
                    <a:pt x="4733" y="1748"/>
                  </a:cubicBezTo>
                  <a:cubicBezTo>
                    <a:pt x="4605" y="1809"/>
                    <a:pt x="4549" y="1948"/>
                    <a:pt x="4611" y="2075"/>
                  </a:cubicBezTo>
                  <a:cubicBezTo>
                    <a:pt x="4661" y="2178"/>
                    <a:pt x="4722" y="2274"/>
                    <a:pt x="4776" y="2375"/>
                  </a:cubicBezTo>
                  <a:cubicBezTo>
                    <a:pt x="4843" y="2503"/>
                    <a:pt x="4907" y="2630"/>
                    <a:pt x="4967" y="2743"/>
                  </a:cubicBezTo>
                  <a:cubicBezTo>
                    <a:pt x="4635" y="2973"/>
                    <a:pt x="4315" y="3196"/>
                    <a:pt x="3989" y="3424"/>
                  </a:cubicBezTo>
                  <a:cubicBezTo>
                    <a:pt x="3857" y="3332"/>
                    <a:pt x="3711" y="3224"/>
                    <a:pt x="3559" y="3127"/>
                  </a:cubicBezTo>
                  <a:cubicBezTo>
                    <a:pt x="3508" y="3094"/>
                    <a:pt x="3511" y="3064"/>
                    <a:pt x="3514" y="3016"/>
                  </a:cubicBezTo>
                  <a:cubicBezTo>
                    <a:pt x="3521" y="2890"/>
                    <a:pt x="3547" y="2755"/>
                    <a:pt x="3521" y="2633"/>
                  </a:cubicBezTo>
                  <a:cubicBezTo>
                    <a:pt x="3461" y="2359"/>
                    <a:pt x="3283" y="2166"/>
                    <a:pt x="3021" y="2078"/>
                  </a:cubicBezTo>
                  <a:cubicBezTo>
                    <a:pt x="2931" y="2048"/>
                    <a:pt x="2842" y="2033"/>
                    <a:pt x="2756" y="2033"/>
                  </a:cubicBezTo>
                  <a:cubicBezTo>
                    <a:pt x="2569" y="2033"/>
                    <a:pt x="2394" y="2105"/>
                    <a:pt x="2246" y="2253"/>
                  </a:cubicBezTo>
                  <a:cubicBezTo>
                    <a:pt x="2063" y="2436"/>
                    <a:pt x="1907" y="2642"/>
                    <a:pt x="1731" y="2832"/>
                  </a:cubicBezTo>
                  <a:cubicBezTo>
                    <a:pt x="1534" y="3045"/>
                    <a:pt x="1440" y="3286"/>
                    <a:pt x="1491" y="3583"/>
                  </a:cubicBezTo>
                  <a:cubicBezTo>
                    <a:pt x="1554" y="3958"/>
                    <a:pt x="1880" y="4202"/>
                    <a:pt x="2234" y="4202"/>
                  </a:cubicBezTo>
                  <a:cubicBezTo>
                    <a:pt x="2330" y="4202"/>
                    <a:pt x="2428" y="4184"/>
                    <a:pt x="2524" y="4146"/>
                  </a:cubicBezTo>
                  <a:cubicBezTo>
                    <a:pt x="2545" y="4139"/>
                    <a:pt x="2563" y="4133"/>
                    <a:pt x="2579" y="4133"/>
                  </a:cubicBezTo>
                  <a:cubicBezTo>
                    <a:pt x="2600" y="4133"/>
                    <a:pt x="2619" y="4142"/>
                    <a:pt x="2639" y="4166"/>
                  </a:cubicBezTo>
                  <a:cubicBezTo>
                    <a:pt x="2737" y="4284"/>
                    <a:pt x="2834" y="4404"/>
                    <a:pt x="2939" y="4518"/>
                  </a:cubicBezTo>
                  <a:cubicBezTo>
                    <a:pt x="2982" y="4564"/>
                    <a:pt x="2971" y="4587"/>
                    <a:pt x="2940" y="4635"/>
                  </a:cubicBezTo>
                  <a:cubicBezTo>
                    <a:pt x="2837" y="4799"/>
                    <a:pt x="2736" y="4965"/>
                    <a:pt x="2645" y="5135"/>
                  </a:cubicBezTo>
                  <a:cubicBezTo>
                    <a:pt x="2541" y="5334"/>
                    <a:pt x="2449" y="5541"/>
                    <a:pt x="2354" y="5743"/>
                  </a:cubicBezTo>
                  <a:cubicBezTo>
                    <a:pt x="2151" y="5718"/>
                    <a:pt x="1947" y="5695"/>
                    <a:pt x="1767" y="5675"/>
                  </a:cubicBezTo>
                  <a:cubicBezTo>
                    <a:pt x="1727" y="5564"/>
                    <a:pt x="1702" y="5463"/>
                    <a:pt x="1652" y="5380"/>
                  </a:cubicBezTo>
                  <a:cubicBezTo>
                    <a:pt x="1499" y="5123"/>
                    <a:pt x="1271" y="5005"/>
                    <a:pt x="974" y="5005"/>
                  </a:cubicBezTo>
                  <a:cubicBezTo>
                    <a:pt x="968" y="5005"/>
                    <a:pt x="963" y="5005"/>
                    <a:pt x="957" y="5005"/>
                  </a:cubicBezTo>
                  <a:cubicBezTo>
                    <a:pt x="639" y="5011"/>
                    <a:pt x="323" y="5262"/>
                    <a:pt x="247" y="5571"/>
                  </a:cubicBezTo>
                  <a:cubicBezTo>
                    <a:pt x="204" y="5744"/>
                    <a:pt x="159" y="5917"/>
                    <a:pt x="123" y="6092"/>
                  </a:cubicBezTo>
                  <a:cubicBezTo>
                    <a:pt x="80" y="6301"/>
                    <a:pt x="1" y="6504"/>
                    <a:pt x="12" y="6724"/>
                  </a:cubicBezTo>
                  <a:cubicBezTo>
                    <a:pt x="22" y="6927"/>
                    <a:pt x="106" y="7084"/>
                    <a:pt x="267" y="7194"/>
                  </a:cubicBezTo>
                  <a:cubicBezTo>
                    <a:pt x="385" y="7279"/>
                    <a:pt x="519" y="7306"/>
                    <a:pt x="663" y="7324"/>
                  </a:cubicBezTo>
                  <a:cubicBezTo>
                    <a:pt x="708" y="7329"/>
                    <a:pt x="752" y="7332"/>
                    <a:pt x="794" y="7332"/>
                  </a:cubicBezTo>
                  <a:cubicBezTo>
                    <a:pt x="1036" y="7332"/>
                    <a:pt x="1236" y="7240"/>
                    <a:pt x="1400" y="7041"/>
                  </a:cubicBezTo>
                  <a:cubicBezTo>
                    <a:pt x="1412" y="7026"/>
                    <a:pt x="1446" y="7015"/>
                    <a:pt x="1472" y="7015"/>
                  </a:cubicBezTo>
                  <a:cubicBezTo>
                    <a:pt x="1480" y="7015"/>
                    <a:pt x="1488" y="7016"/>
                    <a:pt x="1494" y="7018"/>
                  </a:cubicBezTo>
                  <a:cubicBezTo>
                    <a:pt x="1638" y="7070"/>
                    <a:pt x="1776" y="7136"/>
                    <a:pt x="1920" y="7181"/>
                  </a:cubicBezTo>
                  <a:cubicBezTo>
                    <a:pt x="2002" y="7207"/>
                    <a:pt x="1992" y="7256"/>
                    <a:pt x="1989" y="7311"/>
                  </a:cubicBezTo>
                  <a:cubicBezTo>
                    <a:pt x="1978" y="7446"/>
                    <a:pt x="1960" y="7583"/>
                    <a:pt x="1955" y="7719"/>
                  </a:cubicBezTo>
                  <a:cubicBezTo>
                    <a:pt x="1947" y="7883"/>
                    <a:pt x="1953" y="8046"/>
                    <a:pt x="1953" y="8219"/>
                  </a:cubicBezTo>
                  <a:cubicBezTo>
                    <a:pt x="1877" y="8230"/>
                    <a:pt x="1788" y="8243"/>
                    <a:pt x="1697" y="8255"/>
                  </a:cubicBezTo>
                  <a:cubicBezTo>
                    <a:pt x="1566" y="8273"/>
                    <a:pt x="1434" y="8283"/>
                    <a:pt x="1305" y="8312"/>
                  </a:cubicBezTo>
                  <a:cubicBezTo>
                    <a:pt x="1178" y="8340"/>
                    <a:pt x="1106" y="8438"/>
                    <a:pt x="1126" y="8596"/>
                  </a:cubicBezTo>
                  <a:cubicBezTo>
                    <a:pt x="1134" y="8674"/>
                    <a:pt x="1210" y="8778"/>
                    <a:pt x="1325" y="8778"/>
                  </a:cubicBezTo>
                  <a:cubicBezTo>
                    <a:pt x="1333" y="8778"/>
                    <a:pt x="1341" y="8777"/>
                    <a:pt x="1349" y="8776"/>
                  </a:cubicBezTo>
                  <a:cubicBezTo>
                    <a:pt x="1537" y="8755"/>
                    <a:pt x="1724" y="8733"/>
                    <a:pt x="1911" y="8706"/>
                  </a:cubicBezTo>
                  <a:cubicBezTo>
                    <a:pt x="1929" y="8703"/>
                    <a:pt x="1945" y="8701"/>
                    <a:pt x="1957" y="8701"/>
                  </a:cubicBezTo>
                  <a:cubicBezTo>
                    <a:pt x="2005" y="8701"/>
                    <a:pt x="2021" y="8724"/>
                    <a:pt x="2025" y="8791"/>
                  </a:cubicBezTo>
                  <a:cubicBezTo>
                    <a:pt x="2027" y="8805"/>
                    <a:pt x="2025" y="8821"/>
                    <a:pt x="2028" y="8835"/>
                  </a:cubicBezTo>
                  <a:cubicBezTo>
                    <a:pt x="2100" y="9134"/>
                    <a:pt x="2175" y="9433"/>
                    <a:pt x="2252" y="9730"/>
                  </a:cubicBezTo>
                  <a:cubicBezTo>
                    <a:pt x="2266" y="9781"/>
                    <a:pt x="2252" y="9801"/>
                    <a:pt x="2213" y="9821"/>
                  </a:cubicBezTo>
                  <a:cubicBezTo>
                    <a:pt x="2110" y="9873"/>
                    <a:pt x="2009" y="9925"/>
                    <a:pt x="1909" y="9981"/>
                  </a:cubicBezTo>
                  <a:cubicBezTo>
                    <a:pt x="1802" y="10039"/>
                    <a:pt x="1762" y="10168"/>
                    <a:pt x="1811" y="10287"/>
                  </a:cubicBezTo>
                  <a:cubicBezTo>
                    <a:pt x="1843" y="10366"/>
                    <a:pt x="1929" y="10424"/>
                    <a:pt x="2015" y="10424"/>
                  </a:cubicBezTo>
                  <a:cubicBezTo>
                    <a:pt x="2035" y="10424"/>
                    <a:pt x="2056" y="10421"/>
                    <a:pt x="2076" y="10413"/>
                  </a:cubicBezTo>
                  <a:cubicBezTo>
                    <a:pt x="2205" y="10364"/>
                    <a:pt x="2328" y="10301"/>
                    <a:pt x="2452" y="10243"/>
                  </a:cubicBezTo>
                  <a:cubicBezTo>
                    <a:pt x="2459" y="10261"/>
                    <a:pt x="2466" y="10284"/>
                    <a:pt x="2478" y="10304"/>
                  </a:cubicBezTo>
                  <a:cubicBezTo>
                    <a:pt x="2618" y="10560"/>
                    <a:pt x="2759" y="10818"/>
                    <a:pt x="2899" y="11078"/>
                  </a:cubicBezTo>
                  <a:cubicBezTo>
                    <a:pt x="2910" y="11096"/>
                    <a:pt x="2919" y="11128"/>
                    <a:pt x="2910" y="11143"/>
                  </a:cubicBezTo>
                  <a:cubicBezTo>
                    <a:pt x="2812" y="11292"/>
                    <a:pt x="2713" y="11439"/>
                    <a:pt x="2612" y="11588"/>
                  </a:cubicBezTo>
                  <a:cubicBezTo>
                    <a:pt x="2596" y="11576"/>
                    <a:pt x="2589" y="11573"/>
                    <a:pt x="2582" y="11568"/>
                  </a:cubicBezTo>
                  <a:cubicBezTo>
                    <a:pt x="2389" y="11427"/>
                    <a:pt x="2175" y="11361"/>
                    <a:pt x="1966" y="11361"/>
                  </a:cubicBezTo>
                  <a:cubicBezTo>
                    <a:pt x="1723" y="11361"/>
                    <a:pt x="1489" y="11450"/>
                    <a:pt x="1308" y="11609"/>
                  </a:cubicBezTo>
                  <a:cubicBezTo>
                    <a:pt x="874" y="11991"/>
                    <a:pt x="875" y="12693"/>
                    <a:pt x="1270" y="13082"/>
                  </a:cubicBezTo>
                  <a:cubicBezTo>
                    <a:pt x="1383" y="13195"/>
                    <a:pt x="1488" y="13311"/>
                    <a:pt x="1594" y="13428"/>
                  </a:cubicBezTo>
                  <a:cubicBezTo>
                    <a:pt x="1757" y="13604"/>
                    <a:pt x="1903" y="13793"/>
                    <a:pt x="2077" y="13953"/>
                  </a:cubicBezTo>
                  <a:cubicBezTo>
                    <a:pt x="2272" y="14131"/>
                    <a:pt x="2498" y="14222"/>
                    <a:pt x="2755" y="14222"/>
                  </a:cubicBezTo>
                  <a:cubicBezTo>
                    <a:pt x="2808" y="14222"/>
                    <a:pt x="2862" y="14219"/>
                    <a:pt x="2917" y="14211"/>
                  </a:cubicBezTo>
                  <a:cubicBezTo>
                    <a:pt x="3394" y="14140"/>
                    <a:pt x="3733" y="13734"/>
                    <a:pt x="3756" y="13268"/>
                  </a:cubicBezTo>
                  <a:cubicBezTo>
                    <a:pt x="3769" y="13039"/>
                    <a:pt x="3700" y="12827"/>
                    <a:pt x="3576" y="12634"/>
                  </a:cubicBezTo>
                  <a:cubicBezTo>
                    <a:pt x="3706" y="12559"/>
                    <a:pt x="3835" y="12496"/>
                    <a:pt x="3952" y="12412"/>
                  </a:cubicBezTo>
                  <a:cubicBezTo>
                    <a:pt x="3983" y="12391"/>
                    <a:pt x="4009" y="12382"/>
                    <a:pt x="4033" y="12382"/>
                  </a:cubicBezTo>
                  <a:cubicBezTo>
                    <a:pt x="4066" y="12382"/>
                    <a:pt x="4095" y="12400"/>
                    <a:pt x="4129" y="12427"/>
                  </a:cubicBezTo>
                  <a:cubicBezTo>
                    <a:pt x="4265" y="12532"/>
                    <a:pt x="4396" y="12640"/>
                    <a:pt x="4540" y="12732"/>
                  </a:cubicBezTo>
                  <a:cubicBezTo>
                    <a:pt x="4773" y="12883"/>
                    <a:pt x="5017" y="13020"/>
                    <a:pt x="5261" y="13166"/>
                  </a:cubicBezTo>
                  <a:cubicBezTo>
                    <a:pt x="5249" y="13193"/>
                    <a:pt x="5233" y="13226"/>
                    <a:pt x="5219" y="13261"/>
                  </a:cubicBezTo>
                  <a:cubicBezTo>
                    <a:pt x="5155" y="13419"/>
                    <a:pt x="5090" y="13577"/>
                    <a:pt x="5031" y="13735"/>
                  </a:cubicBezTo>
                  <a:cubicBezTo>
                    <a:pt x="4988" y="13852"/>
                    <a:pt x="5046" y="13973"/>
                    <a:pt x="5160" y="14019"/>
                  </a:cubicBezTo>
                  <a:cubicBezTo>
                    <a:pt x="5195" y="14033"/>
                    <a:pt x="5229" y="14040"/>
                    <a:pt x="5262" y="14040"/>
                  </a:cubicBezTo>
                  <a:cubicBezTo>
                    <a:pt x="5359" y="14040"/>
                    <a:pt x="5439" y="13982"/>
                    <a:pt x="5472" y="13907"/>
                  </a:cubicBezTo>
                  <a:cubicBezTo>
                    <a:pt x="5497" y="13852"/>
                    <a:pt x="5516" y="13798"/>
                    <a:pt x="5540" y="13744"/>
                  </a:cubicBezTo>
                  <a:cubicBezTo>
                    <a:pt x="5595" y="13611"/>
                    <a:pt x="5651" y="13477"/>
                    <a:pt x="5703" y="13355"/>
                  </a:cubicBezTo>
                  <a:cubicBezTo>
                    <a:pt x="6026" y="13445"/>
                    <a:pt x="6334" y="13532"/>
                    <a:pt x="6654" y="13621"/>
                  </a:cubicBezTo>
                  <a:cubicBezTo>
                    <a:pt x="6654" y="13676"/>
                    <a:pt x="6653" y="13744"/>
                    <a:pt x="6654" y="13813"/>
                  </a:cubicBezTo>
                  <a:cubicBezTo>
                    <a:pt x="6658" y="13931"/>
                    <a:pt x="6766" y="14047"/>
                    <a:pt x="6876" y="14047"/>
                  </a:cubicBezTo>
                  <a:cubicBezTo>
                    <a:pt x="6882" y="14047"/>
                    <a:pt x="6887" y="14047"/>
                    <a:pt x="6892" y="14046"/>
                  </a:cubicBezTo>
                  <a:cubicBezTo>
                    <a:pt x="7029" y="14032"/>
                    <a:pt x="7143" y="13944"/>
                    <a:pt x="7122" y="13809"/>
                  </a:cubicBezTo>
                  <a:cubicBezTo>
                    <a:pt x="7120" y="13771"/>
                    <a:pt x="7122" y="13734"/>
                    <a:pt x="7122" y="13700"/>
                  </a:cubicBezTo>
                  <a:lnTo>
                    <a:pt x="8138" y="13700"/>
                  </a:lnTo>
                  <a:cubicBezTo>
                    <a:pt x="8210" y="13907"/>
                    <a:pt x="8278" y="14098"/>
                    <a:pt x="8333" y="14263"/>
                  </a:cubicBezTo>
                  <a:cubicBezTo>
                    <a:pt x="8239" y="14379"/>
                    <a:pt x="8150" y="14473"/>
                    <a:pt x="8084" y="14581"/>
                  </a:cubicBezTo>
                  <a:cubicBezTo>
                    <a:pt x="7977" y="14757"/>
                    <a:pt x="7983" y="14954"/>
                    <a:pt x="8009" y="15147"/>
                  </a:cubicBezTo>
                  <a:cubicBezTo>
                    <a:pt x="8036" y="15349"/>
                    <a:pt x="8123" y="15528"/>
                    <a:pt x="8308" y="15633"/>
                  </a:cubicBezTo>
                  <a:cubicBezTo>
                    <a:pt x="8391" y="15682"/>
                    <a:pt x="8489" y="15705"/>
                    <a:pt x="8581" y="15740"/>
                  </a:cubicBezTo>
                  <a:lnTo>
                    <a:pt x="8761" y="15740"/>
                  </a:lnTo>
                  <a:cubicBezTo>
                    <a:pt x="8762" y="15738"/>
                    <a:pt x="8762" y="15732"/>
                    <a:pt x="8764" y="15732"/>
                  </a:cubicBezTo>
                  <a:cubicBezTo>
                    <a:pt x="9056" y="15669"/>
                    <a:pt x="9346" y="15593"/>
                    <a:pt x="9640" y="15545"/>
                  </a:cubicBezTo>
                  <a:cubicBezTo>
                    <a:pt x="10077" y="15474"/>
                    <a:pt x="10411" y="15067"/>
                    <a:pt x="10306" y="14600"/>
                  </a:cubicBezTo>
                  <a:cubicBezTo>
                    <a:pt x="10235" y="14291"/>
                    <a:pt x="10051" y="14103"/>
                    <a:pt x="9745" y="14018"/>
                  </a:cubicBezTo>
                  <a:cubicBezTo>
                    <a:pt x="9677" y="14000"/>
                    <a:pt x="9662" y="13974"/>
                    <a:pt x="9659" y="13915"/>
                  </a:cubicBezTo>
                  <a:cubicBezTo>
                    <a:pt x="9656" y="13809"/>
                    <a:pt x="9649" y="13700"/>
                    <a:pt x="9641" y="13594"/>
                  </a:cubicBezTo>
                  <a:cubicBezTo>
                    <a:pt x="9637" y="13535"/>
                    <a:pt x="9607" y="13461"/>
                    <a:pt x="9633" y="13421"/>
                  </a:cubicBezTo>
                  <a:cubicBezTo>
                    <a:pt x="9659" y="13381"/>
                    <a:pt x="9738" y="13370"/>
                    <a:pt x="9793" y="13346"/>
                  </a:cubicBezTo>
                  <a:cubicBezTo>
                    <a:pt x="10101" y="13203"/>
                    <a:pt x="10411" y="13061"/>
                    <a:pt x="10732" y="12912"/>
                  </a:cubicBezTo>
                  <a:cubicBezTo>
                    <a:pt x="10819" y="13030"/>
                    <a:pt x="10917" y="13167"/>
                    <a:pt x="11013" y="13303"/>
                  </a:cubicBezTo>
                  <a:cubicBezTo>
                    <a:pt x="11060" y="13369"/>
                    <a:pt x="11150" y="13407"/>
                    <a:pt x="11233" y="13407"/>
                  </a:cubicBezTo>
                  <a:cubicBezTo>
                    <a:pt x="11279" y="13407"/>
                    <a:pt x="11322" y="13395"/>
                    <a:pt x="11355" y="13370"/>
                  </a:cubicBezTo>
                  <a:cubicBezTo>
                    <a:pt x="11472" y="13283"/>
                    <a:pt x="11492" y="13126"/>
                    <a:pt x="11402" y="13010"/>
                  </a:cubicBezTo>
                  <a:cubicBezTo>
                    <a:pt x="11319" y="12899"/>
                    <a:pt x="11234" y="12785"/>
                    <a:pt x="11155" y="12669"/>
                  </a:cubicBezTo>
                  <a:cubicBezTo>
                    <a:pt x="11143" y="12654"/>
                    <a:pt x="11150" y="12610"/>
                    <a:pt x="11165" y="12597"/>
                  </a:cubicBezTo>
                  <a:cubicBezTo>
                    <a:pt x="11394" y="12405"/>
                    <a:pt x="11624" y="12216"/>
                    <a:pt x="11856" y="12027"/>
                  </a:cubicBezTo>
                  <a:cubicBezTo>
                    <a:pt x="11996" y="12108"/>
                    <a:pt x="12142" y="12195"/>
                    <a:pt x="12270" y="12268"/>
                  </a:cubicBezTo>
                  <a:cubicBezTo>
                    <a:pt x="12264" y="12402"/>
                    <a:pt x="12250" y="12523"/>
                    <a:pt x="12256" y="12643"/>
                  </a:cubicBezTo>
                  <a:cubicBezTo>
                    <a:pt x="12264" y="12878"/>
                    <a:pt x="12361" y="13079"/>
                    <a:pt x="12551" y="13215"/>
                  </a:cubicBezTo>
                  <a:cubicBezTo>
                    <a:pt x="12700" y="13321"/>
                    <a:pt x="12857" y="13371"/>
                    <a:pt x="13012" y="13371"/>
                  </a:cubicBezTo>
                  <a:cubicBezTo>
                    <a:pt x="13247" y="13371"/>
                    <a:pt x="13475" y="13254"/>
                    <a:pt x="13651" y="13038"/>
                  </a:cubicBezTo>
                  <a:cubicBezTo>
                    <a:pt x="13821" y="12830"/>
                    <a:pt x="13982" y="12617"/>
                    <a:pt x="14155" y="12411"/>
                  </a:cubicBezTo>
                  <a:cubicBezTo>
                    <a:pt x="14316" y="12221"/>
                    <a:pt x="14361" y="11999"/>
                    <a:pt x="14313" y="11769"/>
                  </a:cubicBezTo>
                  <a:cubicBezTo>
                    <a:pt x="14244" y="11428"/>
                    <a:pt x="13858" y="11194"/>
                    <a:pt x="13553" y="11187"/>
                  </a:cubicBezTo>
                  <a:cubicBezTo>
                    <a:pt x="13543" y="11187"/>
                    <a:pt x="13534" y="11187"/>
                    <a:pt x="13524" y="11187"/>
                  </a:cubicBezTo>
                  <a:cubicBezTo>
                    <a:pt x="13379" y="11187"/>
                    <a:pt x="13239" y="11209"/>
                    <a:pt x="13106" y="11274"/>
                  </a:cubicBezTo>
                  <a:cubicBezTo>
                    <a:pt x="13097" y="11278"/>
                    <a:pt x="13084" y="11280"/>
                    <a:pt x="13071" y="11280"/>
                  </a:cubicBezTo>
                  <a:cubicBezTo>
                    <a:pt x="13047" y="11280"/>
                    <a:pt x="13021" y="11273"/>
                    <a:pt x="13008" y="11262"/>
                  </a:cubicBezTo>
                  <a:cubicBezTo>
                    <a:pt x="12898" y="11161"/>
                    <a:pt x="12793" y="11053"/>
                    <a:pt x="12688" y="10947"/>
                  </a:cubicBezTo>
                  <a:cubicBezTo>
                    <a:pt x="12743" y="10853"/>
                    <a:pt x="12799" y="10766"/>
                    <a:pt x="12846" y="10674"/>
                  </a:cubicBezTo>
                  <a:cubicBezTo>
                    <a:pt x="13009" y="10356"/>
                    <a:pt x="13158" y="10030"/>
                    <a:pt x="13261" y="9686"/>
                  </a:cubicBezTo>
                  <a:cubicBezTo>
                    <a:pt x="13276" y="9637"/>
                    <a:pt x="13297" y="9621"/>
                    <a:pt x="13348" y="9621"/>
                  </a:cubicBezTo>
                  <a:cubicBezTo>
                    <a:pt x="13441" y="9622"/>
                    <a:pt x="13533" y="9623"/>
                    <a:pt x="13625" y="9623"/>
                  </a:cubicBezTo>
                  <a:cubicBezTo>
                    <a:pt x="13716" y="9623"/>
                    <a:pt x="13807" y="9622"/>
                    <a:pt x="13896" y="9622"/>
                  </a:cubicBezTo>
                  <a:cubicBezTo>
                    <a:pt x="13982" y="9941"/>
                    <a:pt x="14158" y="10147"/>
                    <a:pt x="14458" y="10227"/>
                  </a:cubicBezTo>
                  <a:cubicBezTo>
                    <a:pt x="14531" y="10246"/>
                    <a:pt x="14601" y="10256"/>
                    <a:pt x="14670" y="10256"/>
                  </a:cubicBezTo>
                  <a:cubicBezTo>
                    <a:pt x="14867" y="10256"/>
                    <a:pt x="15045" y="10178"/>
                    <a:pt x="15203" y="10033"/>
                  </a:cubicBezTo>
                  <a:cubicBezTo>
                    <a:pt x="15371" y="9874"/>
                    <a:pt x="15414" y="9660"/>
                    <a:pt x="15445" y="9442"/>
                  </a:cubicBezTo>
                  <a:cubicBezTo>
                    <a:pt x="15472" y="9233"/>
                    <a:pt x="15507" y="9024"/>
                    <a:pt x="15543" y="8815"/>
                  </a:cubicBezTo>
                  <a:cubicBezTo>
                    <a:pt x="15567" y="8675"/>
                    <a:pt x="15586" y="8534"/>
                    <a:pt x="15541" y="8396"/>
                  </a:cubicBezTo>
                  <a:cubicBezTo>
                    <a:pt x="15427" y="8046"/>
                    <a:pt x="15188" y="7913"/>
                    <a:pt x="14839" y="7897"/>
                  </a:cubicBezTo>
                  <a:cubicBezTo>
                    <a:pt x="14824" y="7897"/>
                    <a:pt x="14810" y="7896"/>
                    <a:pt x="14795" y="7896"/>
                  </a:cubicBezTo>
                  <a:cubicBezTo>
                    <a:pt x="14532" y="7896"/>
                    <a:pt x="14312" y="8006"/>
                    <a:pt x="14155" y="8229"/>
                  </a:cubicBezTo>
                  <a:cubicBezTo>
                    <a:pt x="14130" y="8261"/>
                    <a:pt x="14108" y="8273"/>
                    <a:pt x="14083" y="8273"/>
                  </a:cubicBezTo>
                  <a:cubicBezTo>
                    <a:pt x="14071" y="8273"/>
                    <a:pt x="14058" y="8270"/>
                    <a:pt x="14044" y="8266"/>
                  </a:cubicBezTo>
                  <a:cubicBezTo>
                    <a:pt x="13878" y="8216"/>
                    <a:pt x="13714" y="8165"/>
                    <a:pt x="13535" y="8111"/>
                  </a:cubicBezTo>
                  <a:cubicBezTo>
                    <a:pt x="13535" y="7873"/>
                    <a:pt x="13538" y="7634"/>
                    <a:pt x="13535" y="7393"/>
                  </a:cubicBezTo>
                  <a:cubicBezTo>
                    <a:pt x="13535" y="7328"/>
                    <a:pt x="13528" y="7263"/>
                    <a:pt x="13518" y="7198"/>
                  </a:cubicBezTo>
                  <a:cubicBezTo>
                    <a:pt x="13478" y="6968"/>
                    <a:pt x="13444" y="6734"/>
                    <a:pt x="13390" y="6507"/>
                  </a:cubicBezTo>
                  <a:cubicBezTo>
                    <a:pt x="13370" y="6423"/>
                    <a:pt x="13403" y="6406"/>
                    <a:pt x="13460" y="6378"/>
                  </a:cubicBezTo>
                  <a:cubicBezTo>
                    <a:pt x="13626" y="6301"/>
                    <a:pt x="13790" y="6221"/>
                    <a:pt x="13953" y="6141"/>
                  </a:cubicBezTo>
                  <a:cubicBezTo>
                    <a:pt x="14044" y="6096"/>
                    <a:pt x="14061" y="6017"/>
                    <a:pt x="14060" y="5924"/>
                  </a:cubicBezTo>
                  <a:cubicBezTo>
                    <a:pt x="14058" y="5838"/>
                    <a:pt x="14032" y="5767"/>
                    <a:pt x="13952" y="5726"/>
                  </a:cubicBezTo>
                  <a:cubicBezTo>
                    <a:pt x="13913" y="5705"/>
                    <a:pt x="13874" y="5696"/>
                    <a:pt x="13836" y="5696"/>
                  </a:cubicBezTo>
                  <a:cubicBezTo>
                    <a:pt x="13781" y="5696"/>
                    <a:pt x="13726" y="5714"/>
                    <a:pt x="13672" y="5740"/>
                  </a:cubicBezTo>
                  <a:cubicBezTo>
                    <a:pt x="13528" y="5811"/>
                    <a:pt x="13384" y="5883"/>
                    <a:pt x="13238" y="5955"/>
                  </a:cubicBezTo>
                  <a:cubicBezTo>
                    <a:pt x="13159" y="5764"/>
                    <a:pt x="13099" y="5577"/>
                    <a:pt x="13008" y="5404"/>
                  </a:cubicBezTo>
                  <a:cubicBezTo>
                    <a:pt x="12864" y="5128"/>
                    <a:pt x="12699" y="4861"/>
                    <a:pt x="12547" y="4591"/>
                  </a:cubicBezTo>
                  <a:cubicBezTo>
                    <a:pt x="12537" y="4570"/>
                    <a:pt x="12531" y="4528"/>
                    <a:pt x="12544" y="4512"/>
                  </a:cubicBezTo>
                  <a:cubicBezTo>
                    <a:pt x="12656" y="4367"/>
                    <a:pt x="12774" y="4223"/>
                    <a:pt x="12890" y="4080"/>
                  </a:cubicBezTo>
                  <a:cubicBezTo>
                    <a:pt x="13033" y="4156"/>
                    <a:pt x="13180" y="4196"/>
                    <a:pt x="13327" y="4196"/>
                  </a:cubicBezTo>
                  <a:cubicBezTo>
                    <a:pt x="13428" y="4196"/>
                    <a:pt x="13529" y="4177"/>
                    <a:pt x="13629" y="4139"/>
                  </a:cubicBezTo>
                  <a:cubicBezTo>
                    <a:pt x="14227" y="3910"/>
                    <a:pt x="14371" y="3225"/>
                    <a:pt x="14037" y="2755"/>
                  </a:cubicBezTo>
                  <a:cubicBezTo>
                    <a:pt x="13999" y="2704"/>
                    <a:pt x="13942" y="2652"/>
                    <a:pt x="13881" y="2627"/>
                  </a:cubicBezTo>
                  <a:cubicBezTo>
                    <a:pt x="13858" y="2618"/>
                    <a:pt x="13834" y="2614"/>
                    <a:pt x="13809" y="2614"/>
                  </a:cubicBezTo>
                  <a:cubicBezTo>
                    <a:pt x="13728" y="2614"/>
                    <a:pt x="13645" y="2657"/>
                    <a:pt x="13612" y="2712"/>
                  </a:cubicBezTo>
                  <a:cubicBezTo>
                    <a:pt x="13553" y="2813"/>
                    <a:pt x="13563" y="2949"/>
                    <a:pt x="13636" y="3035"/>
                  </a:cubicBezTo>
                  <a:cubicBezTo>
                    <a:pt x="13744" y="3159"/>
                    <a:pt x="13776" y="3338"/>
                    <a:pt x="13697" y="3477"/>
                  </a:cubicBezTo>
                  <a:cubicBezTo>
                    <a:pt x="13614" y="3625"/>
                    <a:pt x="13475" y="3711"/>
                    <a:pt x="13328" y="3711"/>
                  </a:cubicBezTo>
                  <a:cubicBezTo>
                    <a:pt x="13226" y="3711"/>
                    <a:pt x="13121" y="3669"/>
                    <a:pt x="13029" y="3578"/>
                  </a:cubicBezTo>
                  <a:cubicBezTo>
                    <a:pt x="12977" y="3527"/>
                    <a:pt x="12915" y="3502"/>
                    <a:pt x="12853" y="3502"/>
                  </a:cubicBezTo>
                  <a:cubicBezTo>
                    <a:pt x="12780" y="3502"/>
                    <a:pt x="12708" y="3537"/>
                    <a:pt x="12655" y="3603"/>
                  </a:cubicBezTo>
                  <a:cubicBezTo>
                    <a:pt x="12493" y="3806"/>
                    <a:pt x="12325" y="4003"/>
                    <a:pt x="12163" y="4208"/>
                  </a:cubicBezTo>
                  <a:cubicBezTo>
                    <a:pt x="12025" y="4381"/>
                    <a:pt x="11964" y="4584"/>
                    <a:pt x="12120" y="4815"/>
                  </a:cubicBezTo>
                  <a:cubicBezTo>
                    <a:pt x="12235" y="4983"/>
                    <a:pt x="12343" y="5161"/>
                    <a:pt x="12440" y="5341"/>
                  </a:cubicBezTo>
                  <a:cubicBezTo>
                    <a:pt x="12627" y="5687"/>
                    <a:pt x="12776" y="6050"/>
                    <a:pt x="12880" y="6432"/>
                  </a:cubicBezTo>
                  <a:cubicBezTo>
                    <a:pt x="12988" y="6835"/>
                    <a:pt x="13060" y="7243"/>
                    <a:pt x="13071" y="7661"/>
                  </a:cubicBezTo>
                  <a:cubicBezTo>
                    <a:pt x="13077" y="7822"/>
                    <a:pt x="13070" y="7985"/>
                    <a:pt x="13073" y="8147"/>
                  </a:cubicBezTo>
                  <a:cubicBezTo>
                    <a:pt x="13080" y="8376"/>
                    <a:pt x="13202" y="8514"/>
                    <a:pt x="13401" y="8577"/>
                  </a:cubicBezTo>
                  <a:cubicBezTo>
                    <a:pt x="13655" y="8658"/>
                    <a:pt x="13913" y="8727"/>
                    <a:pt x="14168" y="8802"/>
                  </a:cubicBezTo>
                  <a:cubicBezTo>
                    <a:pt x="14208" y="8814"/>
                    <a:pt x="14247" y="8820"/>
                    <a:pt x="14282" y="8820"/>
                  </a:cubicBezTo>
                  <a:cubicBezTo>
                    <a:pt x="14395" y="8820"/>
                    <a:pt x="14479" y="8758"/>
                    <a:pt x="14505" y="8629"/>
                  </a:cubicBezTo>
                  <a:cubicBezTo>
                    <a:pt x="14542" y="8448"/>
                    <a:pt x="14681" y="8380"/>
                    <a:pt x="14821" y="8380"/>
                  </a:cubicBezTo>
                  <a:cubicBezTo>
                    <a:pt x="14871" y="8380"/>
                    <a:pt x="14922" y="8389"/>
                    <a:pt x="14968" y="8405"/>
                  </a:cubicBezTo>
                  <a:cubicBezTo>
                    <a:pt x="15046" y="8433"/>
                    <a:pt x="15096" y="8490"/>
                    <a:pt x="15089" y="8582"/>
                  </a:cubicBezTo>
                  <a:cubicBezTo>
                    <a:pt x="15082" y="8664"/>
                    <a:pt x="15076" y="8748"/>
                    <a:pt x="15063" y="8828"/>
                  </a:cubicBezTo>
                  <a:cubicBezTo>
                    <a:pt x="15031" y="9043"/>
                    <a:pt x="14991" y="9256"/>
                    <a:pt x="14962" y="9472"/>
                  </a:cubicBezTo>
                  <a:cubicBezTo>
                    <a:pt x="14938" y="9666"/>
                    <a:pt x="14812" y="9775"/>
                    <a:pt x="14669" y="9775"/>
                  </a:cubicBezTo>
                  <a:cubicBezTo>
                    <a:pt x="14617" y="9775"/>
                    <a:pt x="14564" y="9761"/>
                    <a:pt x="14512" y="9732"/>
                  </a:cubicBezTo>
                  <a:cubicBezTo>
                    <a:pt x="14411" y="9677"/>
                    <a:pt x="14374" y="9576"/>
                    <a:pt x="14367" y="9464"/>
                  </a:cubicBezTo>
                  <a:cubicBezTo>
                    <a:pt x="14362" y="9406"/>
                    <a:pt x="14364" y="9343"/>
                    <a:pt x="14345" y="9291"/>
                  </a:cubicBezTo>
                  <a:cubicBezTo>
                    <a:pt x="14296" y="9165"/>
                    <a:pt x="14174" y="9165"/>
                    <a:pt x="14068" y="9160"/>
                  </a:cubicBezTo>
                  <a:cubicBezTo>
                    <a:pt x="13816" y="9148"/>
                    <a:pt x="13566" y="9141"/>
                    <a:pt x="13314" y="9141"/>
                  </a:cubicBezTo>
                  <a:cubicBezTo>
                    <a:pt x="13291" y="9141"/>
                    <a:pt x="13267" y="9141"/>
                    <a:pt x="13244" y="9141"/>
                  </a:cubicBezTo>
                  <a:cubicBezTo>
                    <a:pt x="13093" y="9141"/>
                    <a:pt x="12908" y="9246"/>
                    <a:pt x="12851" y="9432"/>
                  </a:cubicBezTo>
                  <a:cubicBezTo>
                    <a:pt x="12712" y="9872"/>
                    <a:pt x="12532" y="10292"/>
                    <a:pt x="12287" y="10681"/>
                  </a:cubicBezTo>
                  <a:cubicBezTo>
                    <a:pt x="12159" y="10885"/>
                    <a:pt x="12188" y="11134"/>
                    <a:pt x="12345" y="11288"/>
                  </a:cubicBezTo>
                  <a:cubicBezTo>
                    <a:pt x="12496" y="11438"/>
                    <a:pt x="12646" y="11591"/>
                    <a:pt x="12797" y="11741"/>
                  </a:cubicBezTo>
                  <a:cubicBezTo>
                    <a:pt x="12866" y="11808"/>
                    <a:pt x="12949" y="11843"/>
                    <a:pt x="13033" y="11843"/>
                  </a:cubicBezTo>
                  <a:cubicBezTo>
                    <a:pt x="13107" y="11843"/>
                    <a:pt x="13181" y="11816"/>
                    <a:pt x="13246" y="11762"/>
                  </a:cubicBezTo>
                  <a:cubicBezTo>
                    <a:pt x="13311" y="11709"/>
                    <a:pt x="13406" y="11676"/>
                    <a:pt x="13503" y="11676"/>
                  </a:cubicBezTo>
                  <a:cubicBezTo>
                    <a:pt x="13599" y="11676"/>
                    <a:pt x="13698" y="11708"/>
                    <a:pt x="13773" y="11781"/>
                  </a:cubicBezTo>
                  <a:cubicBezTo>
                    <a:pt x="13885" y="11890"/>
                    <a:pt x="13891" y="11987"/>
                    <a:pt x="13787" y="12105"/>
                  </a:cubicBezTo>
                  <a:cubicBezTo>
                    <a:pt x="13723" y="12179"/>
                    <a:pt x="13668" y="12258"/>
                    <a:pt x="13606" y="12333"/>
                  </a:cubicBezTo>
                  <a:cubicBezTo>
                    <a:pt x="13470" y="12496"/>
                    <a:pt x="13339" y="12660"/>
                    <a:pt x="13199" y="12814"/>
                  </a:cubicBezTo>
                  <a:cubicBezTo>
                    <a:pt x="13151" y="12867"/>
                    <a:pt x="13085" y="12893"/>
                    <a:pt x="13018" y="12893"/>
                  </a:cubicBezTo>
                  <a:cubicBezTo>
                    <a:pt x="12948" y="12893"/>
                    <a:pt x="12878" y="12866"/>
                    <a:pt x="12825" y="12814"/>
                  </a:cubicBezTo>
                  <a:cubicBezTo>
                    <a:pt x="12714" y="12708"/>
                    <a:pt x="12695" y="12540"/>
                    <a:pt x="12771" y="12380"/>
                  </a:cubicBezTo>
                  <a:cubicBezTo>
                    <a:pt x="12854" y="12210"/>
                    <a:pt x="12825" y="12048"/>
                    <a:pt x="12681" y="11957"/>
                  </a:cubicBezTo>
                  <a:cubicBezTo>
                    <a:pt x="12466" y="11824"/>
                    <a:pt x="12245" y="11697"/>
                    <a:pt x="12026" y="11575"/>
                  </a:cubicBezTo>
                  <a:cubicBezTo>
                    <a:pt x="11974" y="11546"/>
                    <a:pt x="11918" y="11535"/>
                    <a:pt x="11860" y="11535"/>
                  </a:cubicBezTo>
                  <a:cubicBezTo>
                    <a:pt x="11813" y="11535"/>
                    <a:pt x="11765" y="11542"/>
                    <a:pt x="11717" y="11553"/>
                  </a:cubicBezTo>
                  <a:cubicBezTo>
                    <a:pt x="11554" y="11591"/>
                    <a:pt x="11473" y="11733"/>
                    <a:pt x="11352" y="11826"/>
                  </a:cubicBezTo>
                  <a:cubicBezTo>
                    <a:pt x="11211" y="11935"/>
                    <a:pt x="11085" y="12071"/>
                    <a:pt x="10940" y="12177"/>
                  </a:cubicBezTo>
                  <a:cubicBezTo>
                    <a:pt x="10483" y="12510"/>
                    <a:pt x="9993" y="12784"/>
                    <a:pt x="9450" y="12960"/>
                  </a:cubicBezTo>
                  <a:cubicBezTo>
                    <a:pt x="9252" y="13023"/>
                    <a:pt x="9115" y="13251"/>
                    <a:pt x="9144" y="13438"/>
                  </a:cubicBezTo>
                  <a:cubicBezTo>
                    <a:pt x="9160" y="13546"/>
                    <a:pt x="9172" y="13656"/>
                    <a:pt x="9180" y="13764"/>
                  </a:cubicBezTo>
                  <a:cubicBezTo>
                    <a:pt x="9195" y="13935"/>
                    <a:pt x="9200" y="14108"/>
                    <a:pt x="9218" y="14278"/>
                  </a:cubicBezTo>
                  <a:cubicBezTo>
                    <a:pt x="9229" y="14379"/>
                    <a:pt x="9288" y="14456"/>
                    <a:pt x="9389" y="14483"/>
                  </a:cubicBezTo>
                  <a:cubicBezTo>
                    <a:pt x="9410" y="14489"/>
                    <a:pt x="9432" y="14491"/>
                    <a:pt x="9455" y="14491"/>
                  </a:cubicBezTo>
                  <a:cubicBezTo>
                    <a:pt x="9486" y="14491"/>
                    <a:pt x="9518" y="14487"/>
                    <a:pt x="9549" y="14487"/>
                  </a:cubicBezTo>
                  <a:cubicBezTo>
                    <a:pt x="9702" y="14487"/>
                    <a:pt x="9830" y="14591"/>
                    <a:pt x="9846" y="14722"/>
                  </a:cubicBezTo>
                  <a:cubicBezTo>
                    <a:pt x="9872" y="14917"/>
                    <a:pt x="9748" y="15031"/>
                    <a:pt x="9626" y="15061"/>
                  </a:cubicBezTo>
                  <a:cubicBezTo>
                    <a:pt x="9327" y="15134"/>
                    <a:pt x="9025" y="15198"/>
                    <a:pt x="8725" y="15261"/>
                  </a:cubicBezTo>
                  <a:cubicBezTo>
                    <a:pt x="8707" y="15265"/>
                    <a:pt x="8690" y="15266"/>
                    <a:pt x="8674" y="15266"/>
                  </a:cubicBezTo>
                  <a:cubicBezTo>
                    <a:pt x="8577" y="15266"/>
                    <a:pt x="8515" y="15205"/>
                    <a:pt x="8497" y="15098"/>
                  </a:cubicBezTo>
                  <a:cubicBezTo>
                    <a:pt x="8496" y="15084"/>
                    <a:pt x="8489" y="15071"/>
                    <a:pt x="8484" y="15057"/>
                  </a:cubicBezTo>
                  <a:cubicBezTo>
                    <a:pt x="8441" y="14881"/>
                    <a:pt x="8535" y="14721"/>
                    <a:pt x="8713" y="14667"/>
                  </a:cubicBezTo>
                  <a:cubicBezTo>
                    <a:pt x="8843" y="14630"/>
                    <a:pt x="8921" y="14480"/>
                    <a:pt x="8876" y="14355"/>
                  </a:cubicBezTo>
                  <a:cubicBezTo>
                    <a:pt x="8778" y="14087"/>
                    <a:pt x="8674" y="13817"/>
                    <a:pt x="8592" y="13542"/>
                  </a:cubicBezTo>
                  <a:cubicBezTo>
                    <a:pt x="8548" y="13390"/>
                    <a:pt x="8351" y="13230"/>
                    <a:pt x="8183" y="13230"/>
                  </a:cubicBezTo>
                  <a:cubicBezTo>
                    <a:pt x="8175" y="13230"/>
                    <a:pt x="8168" y="13230"/>
                    <a:pt x="8160" y="13231"/>
                  </a:cubicBezTo>
                  <a:cubicBezTo>
                    <a:pt x="8085" y="13237"/>
                    <a:pt x="8011" y="13247"/>
                    <a:pt x="7938" y="13247"/>
                  </a:cubicBezTo>
                  <a:cubicBezTo>
                    <a:pt x="7927" y="13247"/>
                    <a:pt x="7915" y="13247"/>
                    <a:pt x="7903" y="13247"/>
                  </a:cubicBezTo>
                  <a:cubicBezTo>
                    <a:pt x="7680" y="13239"/>
                    <a:pt x="7457" y="13232"/>
                    <a:pt x="7235" y="13211"/>
                  </a:cubicBezTo>
                  <a:cubicBezTo>
                    <a:pt x="7020" y="13189"/>
                    <a:pt x="6805" y="13164"/>
                    <a:pt x="6596" y="13115"/>
                  </a:cubicBezTo>
                  <a:cubicBezTo>
                    <a:pt x="6140" y="13009"/>
                    <a:pt x="5700" y="12849"/>
                    <a:pt x="5284" y="12624"/>
                  </a:cubicBezTo>
                  <a:cubicBezTo>
                    <a:pt x="4951" y="12444"/>
                    <a:pt x="4637" y="12238"/>
                    <a:pt x="4348" y="11993"/>
                  </a:cubicBezTo>
                  <a:cubicBezTo>
                    <a:pt x="4255" y="11914"/>
                    <a:pt x="4157" y="11879"/>
                    <a:pt x="4059" y="11879"/>
                  </a:cubicBezTo>
                  <a:cubicBezTo>
                    <a:pt x="3977" y="11879"/>
                    <a:pt x="3895" y="11903"/>
                    <a:pt x="3815" y="11947"/>
                  </a:cubicBezTo>
                  <a:cubicBezTo>
                    <a:pt x="3632" y="12045"/>
                    <a:pt x="3455" y="12159"/>
                    <a:pt x="3278" y="12265"/>
                  </a:cubicBezTo>
                  <a:cubicBezTo>
                    <a:pt x="3207" y="12308"/>
                    <a:pt x="3131" y="12344"/>
                    <a:pt x="3064" y="12391"/>
                  </a:cubicBezTo>
                  <a:cubicBezTo>
                    <a:pt x="2949" y="12470"/>
                    <a:pt x="2922" y="12661"/>
                    <a:pt x="3048" y="12780"/>
                  </a:cubicBezTo>
                  <a:cubicBezTo>
                    <a:pt x="3191" y="12915"/>
                    <a:pt x="3286" y="13066"/>
                    <a:pt x="3278" y="13277"/>
                  </a:cubicBezTo>
                  <a:cubicBezTo>
                    <a:pt x="3265" y="13531"/>
                    <a:pt x="3012" y="13760"/>
                    <a:pt x="2761" y="13760"/>
                  </a:cubicBezTo>
                  <a:cubicBezTo>
                    <a:pt x="2730" y="13760"/>
                    <a:pt x="2698" y="13756"/>
                    <a:pt x="2667" y="13748"/>
                  </a:cubicBezTo>
                  <a:cubicBezTo>
                    <a:pt x="2528" y="13713"/>
                    <a:pt x="2423" y="13633"/>
                    <a:pt x="2329" y="13525"/>
                  </a:cubicBezTo>
                  <a:cubicBezTo>
                    <a:pt x="2155" y="13326"/>
                    <a:pt x="1968" y="13137"/>
                    <a:pt x="1788" y="12942"/>
                  </a:cubicBezTo>
                  <a:cubicBezTo>
                    <a:pt x="1702" y="12850"/>
                    <a:pt x="1610" y="12764"/>
                    <a:pt x="1544" y="12660"/>
                  </a:cubicBezTo>
                  <a:cubicBezTo>
                    <a:pt x="1409" y="12451"/>
                    <a:pt x="1414" y="12258"/>
                    <a:pt x="1574" y="12045"/>
                  </a:cubicBezTo>
                  <a:cubicBezTo>
                    <a:pt x="1663" y="11929"/>
                    <a:pt x="1807" y="11854"/>
                    <a:pt x="1966" y="11854"/>
                  </a:cubicBezTo>
                  <a:cubicBezTo>
                    <a:pt x="2022" y="11854"/>
                    <a:pt x="2079" y="11863"/>
                    <a:pt x="2136" y="11883"/>
                  </a:cubicBezTo>
                  <a:cubicBezTo>
                    <a:pt x="2277" y="11932"/>
                    <a:pt x="2363" y="12045"/>
                    <a:pt x="2461" y="12143"/>
                  </a:cubicBezTo>
                  <a:cubicBezTo>
                    <a:pt x="2518" y="12198"/>
                    <a:pt x="2585" y="12226"/>
                    <a:pt x="2650" y="12226"/>
                  </a:cubicBezTo>
                  <a:cubicBezTo>
                    <a:pt x="2726" y="12226"/>
                    <a:pt x="2800" y="12188"/>
                    <a:pt x="2852" y="12112"/>
                  </a:cubicBezTo>
                  <a:cubicBezTo>
                    <a:pt x="3012" y="11879"/>
                    <a:pt x="3165" y="11641"/>
                    <a:pt x="3329" y="11414"/>
                  </a:cubicBezTo>
                  <a:cubicBezTo>
                    <a:pt x="3446" y="11249"/>
                    <a:pt x="3443" y="11019"/>
                    <a:pt x="3325" y="10841"/>
                  </a:cubicBezTo>
                  <a:cubicBezTo>
                    <a:pt x="3206" y="10661"/>
                    <a:pt x="3092" y="10474"/>
                    <a:pt x="2997" y="10279"/>
                  </a:cubicBezTo>
                  <a:cubicBezTo>
                    <a:pt x="2802" y="9886"/>
                    <a:pt x="2652" y="9471"/>
                    <a:pt x="2561" y="9039"/>
                  </a:cubicBezTo>
                  <a:cubicBezTo>
                    <a:pt x="2499" y="8733"/>
                    <a:pt x="2445" y="8425"/>
                    <a:pt x="2445" y="8109"/>
                  </a:cubicBezTo>
                  <a:cubicBezTo>
                    <a:pt x="2445" y="7926"/>
                    <a:pt x="2443" y="7743"/>
                    <a:pt x="2446" y="7560"/>
                  </a:cubicBezTo>
                  <a:cubicBezTo>
                    <a:pt x="2449" y="7468"/>
                    <a:pt x="2452" y="7376"/>
                    <a:pt x="2471" y="7286"/>
                  </a:cubicBezTo>
                  <a:cubicBezTo>
                    <a:pt x="2515" y="7059"/>
                    <a:pt x="2393" y="6857"/>
                    <a:pt x="2205" y="6780"/>
                  </a:cubicBezTo>
                  <a:cubicBezTo>
                    <a:pt x="1942" y="6672"/>
                    <a:pt x="1674" y="6580"/>
                    <a:pt x="1406" y="6485"/>
                  </a:cubicBezTo>
                  <a:cubicBezTo>
                    <a:pt x="1367" y="6471"/>
                    <a:pt x="1330" y="6464"/>
                    <a:pt x="1296" y="6464"/>
                  </a:cubicBezTo>
                  <a:cubicBezTo>
                    <a:pt x="1198" y="6464"/>
                    <a:pt x="1121" y="6521"/>
                    <a:pt x="1087" y="6632"/>
                  </a:cubicBezTo>
                  <a:cubicBezTo>
                    <a:pt x="1030" y="6809"/>
                    <a:pt x="914" y="6864"/>
                    <a:pt x="765" y="6864"/>
                  </a:cubicBezTo>
                  <a:cubicBezTo>
                    <a:pt x="744" y="6864"/>
                    <a:pt x="723" y="6863"/>
                    <a:pt x="701" y="6861"/>
                  </a:cubicBezTo>
                  <a:cubicBezTo>
                    <a:pt x="522" y="6845"/>
                    <a:pt x="460" y="6754"/>
                    <a:pt x="501" y="6580"/>
                  </a:cubicBezTo>
                  <a:lnTo>
                    <a:pt x="555" y="6358"/>
                  </a:lnTo>
                  <a:cubicBezTo>
                    <a:pt x="609" y="6136"/>
                    <a:pt x="658" y="5913"/>
                    <a:pt x="717" y="5694"/>
                  </a:cubicBezTo>
                  <a:cubicBezTo>
                    <a:pt x="751" y="5566"/>
                    <a:pt x="854" y="5492"/>
                    <a:pt x="975" y="5481"/>
                  </a:cubicBezTo>
                  <a:cubicBezTo>
                    <a:pt x="984" y="5480"/>
                    <a:pt x="993" y="5479"/>
                    <a:pt x="1003" y="5479"/>
                  </a:cubicBezTo>
                  <a:cubicBezTo>
                    <a:pt x="1103" y="5479"/>
                    <a:pt x="1202" y="5529"/>
                    <a:pt x="1240" y="5635"/>
                  </a:cubicBezTo>
                  <a:cubicBezTo>
                    <a:pt x="1269" y="5714"/>
                    <a:pt x="1270" y="5808"/>
                    <a:pt x="1274" y="5894"/>
                  </a:cubicBezTo>
                  <a:cubicBezTo>
                    <a:pt x="1279" y="6028"/>
                    <a:pt x="1339" y="6105"/>
                    <a:pt x="1470" y="6122"/>
                  </a:cubicBezTo>
                  <a:cubicBezTo>
                    <a:pt x="1530" y="6129"/>
                    <a:pt x="1587" y="6135"/>
                    <a:pt x="1646" y="6141"/>
                  </a:cubicBezTo>
                  <a:cubicBezTo>
                    <a:pt x="1901" y="6164"/>
                    <a:pt x="2154" y="6191"/>
                    <a:pt x="2407" y="6211"/>
                  </a:cubicBezTo>
                  <a:cubicBezTo>
                    <a:pt x="2418" y="6212"/>
                    <a:pt x="2429" y="6212"/>
                    <a:pt x="2439" y="6212"/>
                  </a:cubicBezTo>
                  <a:cubicBezTo>
                    <a:pt x="2578" y="6212"/>
                    <a:pt x="2685" y="6142"/>
                    <a:pt x="2753" y="6021"/>
                  </a:cubicBezTo>
                  <a:cubicBezTo>
                    <a:pt x="2819" y="5904"/>
                    <a:pt x="2860" y="5773"/>
                    <a:pt x="2925" y="5656"/>
                  </a:cubicBezTo>
                  <a:cubicBezTo>
                    <a:pt x="3080" y="5371"/>
                    <a:pt x="3244" y="5089"/>
                    <a:pt x="3410" y="4808"/>
                  </a:cubicBezTo>
                  <a:cubicBezTo>
                    <a:pt x="3501" y="4658"/>
                    <a:pt x="3501" y="4414"/>
                    <a:pt x="3387" y="4282"/>
                  </a:cubicBezTo>
                  <a:cubicBezTo>
                    <a:pt x="3206" y="4065"/>
                    <a:pt x="3018" y="3855"/>
                    <a:pt x="2827" y="3648"/>
                  </a:cubicBezTo>
                  <a:cubicBezTo>
                    <a:pt x="2759" y="3575"/>
                    <a:pt x="2697" y="3541"/>
                    <a:pt x="2633" y="3541"/>
                  </a:cubicBezTo>
                  <a:cubicBezTo>
                    <a:pt x="2570" y="3541"/>
                    <a:pt x="2506" y="3573"/>
                    <a:pt x="2436" y="3636"/>
                  </a:cubicBezTo>
                  <a:cubicBezTo>
                    <a:pt x="2381" y="3686"/>
                    <a:pt x="2318" y="3719"/>
                    <a:pt x="2244" y="3719"/>
                  </a:cubicBezTo>
                  <a:cubicBezTo>
                    <a:pt x="2225" y="3719"/>
                    <a:pt x="2206" y="3717"/>
                    <a:pt x="2187" y="3712"/>
                  </a:cubicBezTo>
                  <a:cubicBezTo>
                    <a:pt x="1952" y="3660"/>
                    <a:pt x="1870" y="3387"/>
                    <a:pt x="2056" y="3188"/>
                  </a:cubicBezTo>
                  <a:cubicBezTo>
                    <a:pt x="2220" y="3013"/>
                    <a:pt x="2371" y="2826"/>
                    <a:pt x="2531" y="2647"/>
                  </a:cubicBezTo>
                  <a:cubicBezTo>
                    <a:pt x="2569" y="2604"/>
                    <a:pt x="2618" y="2565"/>
                    <a:pt x="2669" y="2541"/>
                  </a:cubicBezTo>
                  <a:cubicBezTo>
                    <a:pt x="2706" y="2524"/>
                    <a:pt x="2743" y="2517"/>
                    <a:pt x="2779" y="2517"/>
                  </a:cubicBezTo>
                  <a:cubicBezTo>
                    <a:pt x="2864" y="2517"/>
                    <a:pt x="2945" y="2560"/>
                    <a:pt x="3008" y="2640"/>
                  </a:cubicBezTo>
                  <a:cubicBezTo>
                    <a:pt x="3077" y="2728"/>
                    <a:pt x="3084" y="2875"/>
                    <a:pt x="3014" y="2972"/>
                  </a:cubicBezTo>
                  <a:cubicBezTo>
                    <a:pt x="2877" y="3163"/>
                    <a:pt x="2939" y="3290"/>
                    <a:pt x="3102" y="3401"/>
                  </a:cubicBezTo>
                  <a:cubicBezTo>
                    <a:pt x="3318" y="3547"/>
                    <a:pt x="3530" y="3701"/>
                    <a:pt x="3749" y="3843"/>
                  </a:cubicBezTo>
                  <a:cubicBezTo>
                    <a:pt x="3827" y="3895"/>
                    <a:pt x="3910" y="3924"/>
                    <a:pt x="4002" y="3924"/>
                  </a:cubicBezTo>
                  <a:cubicBezTo>
                    <a:pt x="4034" y="3924"/>
                    <a:pt x="4067" y="3920"/>
                    <a:pt x="4102" y="3913"/>
                  </a:cubicBezTo>
                  <a:cubicBezTo>
                    <a:pt x="4222" y="3887"/>
                    <a:pt x="4301" y="3815"/>
                    <a:pt x="4387" y="3744"/>
                  </a:cubicBezTo>
                  <a:cubicBezTo>
                    <a:pt x="4781" y="3423"/>
                    <a:pt x="5212" y="3159"/>
                    <a:pt x="5678" y="2956"/>
                  </a:cubicBezTo>
                  <a:cubicBezTo>
                    <a:pt x="6155" y="2748"/>
                    <a:pt x="6657" y="2626"/>
                    <a:pt x="7170" y="2558"/>
                  </a:cubicBezTo>
                  <a:cubicBezTo>
                    <a:pt x="7352" y="2532"/>
                    <a:pt x="7474" y="2433"/>
                    <a:pt x="7524" y="2260"/>
                  </a:cubicBezTo>
                  <a:cubicBezTo>
                    <a:pt x="7558" y="2144"/>
                    <a:pt x="7566" y="2022"/>
                    <a:pt x="7581" y="1904"/>
                  </a:cubicBezTo>
                  <a:cubicBezTo>
                    <a:pt x="7605" y="1703"/>
                    <a:pt x="7625" y="1503"/>
                    <a:pt x="7651" y="1306"/>
                  </a:cubicBezTo>
                  <a:cubicBezTo>
                    <a:pt x="7667" y="1177"/>
                    <a:pt x="7573" y="1061"/>
                    <a:pt x="7425" y="1059"/>
                  </a:cubicBezTo>
                  <a:cubicBezTo>
                    <a:pt x="7271" y="1056"/>
                    <a:pt x="7115" y="898"/>
                    <a:pt x="7130" y="760"/>
                  </a:cubicBezTo>
                  <a:cubicBezTo>
                    <a:pt x="7151" y="569"/>
                    <a:pt x="7303" y="464"/>
                    <a:pt x="7444" y="464"/>
                  </a:cubicBezTo>
                  <a:cubicBezTo>
                    <a:pt x="7446" y="464"/>
                    <a:pt x="7448" y="464"/>
                    <a:pt x="7450" y="464"/>
                  </a:cubicBezTo>
                  <a:cubicBezTo>
                    <a:pt x="7539" y="466"/>
                    <a:pt x="7629" y="467"/>
                    <a:pt x="7719" y="467"/>
                  </a:cubicBezTo>
                  <a:cubicBezTo>
                    <a:pt x="7856" y="467"/>
                    <a:pt x="7994" y="465"/>
                    <a:pt x="8132" y="465"/>
                  </a:cubicBezTo>
                  <a:cubicBezTo>
                    <a:pt x="8162" y="465"/>
                    <a:pt x="8193" y="465"/>
                    <a:pt x="8223" y="466"/>
                  </a:cubicBezTo>
                  <a:cubicBezTo>
                    <a:pt x="8329" y="466"/>
                    <a:pt x="8415" y="509"/>
                    <a:pt x="8480" y="595"/>
                  </a:cubicBezTo>
                  <a:cubicBezTo>
                    <a:pt x="8610" y="768"/>
                    <a:pt x="8496" y="1042"/>
                    <a:pt x="8242" y="1056"/>
                  </a:cubicBezTo>
                  <a:cubicBezTo>
                    <a:pt x="8079" y="1067"/>
                    <a:pt x="7991" y="1206"/>
                    <a:pt x="8012" y="1359"/>
                  </a:cubicBezTo>
                  <a:cubicBezTo>
                    <a:pt x="8049" y="1637"/>
                    <a:pt x="8079" y="1914"/>
                    <a:pt x="8121" y="2192"/>
                  </a:cubicBezTo>
                  <a:cubicBezTo>
                    <a:pt x="8138" y="2315"/>
                    <a:pt x="8192" y="2424"/>
                    <a:pt x="8304" y="2498"/>
                  </a:cubicBezTo>
                  <a:cubicBezTo>
                    <a:pt x="8404" y="2561"/>
                    <a:pt x="8512" y="2572"/>
                    <a:pt x="8621" y="2594"/>
                  </a:cubicBezTo>
                  <a:cubicBezTo>
                    <a:pt x="9056" y="2675"/>
                    <a:pt x="9481" y="2793"/>
                    <a:pt x="9888" y="2977"/>
                  </a:cubicBezTo>
                  <a:cubicBezTo>
                    <a:pt x="10286" y="3158"/>
                    <a:pt x="10665" y="3369"/>
                    <a:pt x="11003" y="3648"/>
                  </a:cubicBezTo>
                  <a:cubicBezTo>
                    <a:pt x="11095" y="3722"/>
                    <a:pt x="11212" y="3761"/>
                    <a:pt x="11327" y="3761"/>
                  </a:cubicBezTo>
                  <a:cubicBezTo>
                    <a:pt x="11420" y="3761"/>
                    <a:pt x="11512" y="3736"/>
                    <a:pt x="11587" y="3682"/>
                  </a:cubicBezTo>
                  <a:cubicBezTo>
                    <a:pt x="11813" y="3519"/>
                    <a:pt x="12039" y="3354"/>
                    <a:pt x="12264" y="3188"/>
                  </a:cubicBezTo>
                  <a:cubicBezTo>
                    <a:pt x="12407" y="3084"/>
                    <a:pt x="12390" y="2901"/>
                    <a:pt x="12306" y="2804"/>
                  </a:cubicBezTo>
                  <a:cubicBezTo>
                    <a:pt x="12192" y="2676"/>
                    <a:pt x="12150" y="2529"/>
                    <a:pt x="12224" y="2365"/>
                  </a:cubicBezTo>
                  <a:cubicBezTo>
                    <a:pt x="12279" y="2241"/>
                    <a:pt x="12428" y="2108"/>
                    <a:pt x="12596" y="2108"/>
                  </a:cubicBezTo>
                  <a:cubicBezTo>
                    <a:pt x="12624" y="2108"/>
                    <a:pt x="12653" y="2112"/>
                    <a:pt x="12682" y="2120"/>
                  </a:cubicBezTo>
                  <a:cubicBezTo>
                    <a:pt x="12805" y="2156"/>
                    <a:pt x="12884" y="2237"/>
                    <a:pt x="12969" y="2320"/>
                  </a:cubicBezTo>
                  <a:cubicBezTo>
                    <a:pt x="13017" y="2368"/>
                    <a:pt x="13075" y="2392"/>
                    <a:pt x="13133" y="2392"/>
                  </a:cubicBezTo>
                  <a:cubicBezTo>
                    <a:pt x="13184" y="2392"/>
                    <a:pt x="13235" y="2373"/>
                    <a:pt x="13279" y="2336"/>
                  </a:cubicBezTo>
                  <a:cubicBezTo>
                    <a:pt x="13383" y="2250"/>
                    <a:pt x="13410" y="2126"/>
                    <a:pt x="13334" y="2022"/>
                  </a:cubicBezTo>
                  <a:cubicBezTo>
                    <a:pt x="13161" y="1787"/>
                    <a:pt x="12937" y="1646"/>
                    <a:pt x="12633" y="1636"/>
                  </a:cubicBezTo>
                  <a:cubicBezTo>
                    <a:pt x="12620" y="1635"/>
                    <a:pt x="12606" y="1635"/>
                    <a:pt x="12593" y="1635"/>
                  </a:cubicBezTo>
                  <a:cubicBezTo>
                    <a:pt x="12292" y="1635"/>
                    <a:pt x="12056" y="1759"/>
                    <a:pt x="11881" y="2005"/>
                  </a:cubicBezTo>
                  <a:cubicBezTo>
                    <a:pt x="11673" y="2294"/>
                    <a:pt x="11673" y="2606"/>
                    <a:pt x="11797" y="2928"/>
                  </a:cubicBezTo>
                  <a:cubicBezTo>
                    <a:pt x="11640" y="3044"/>
                    <a:pt x="11482" y="3159"/>
                    <a:pt x="11330" y="3271"/>
                  </a:cubicBezTo>
                  <a:cubicBezTo>
                    <a:pt x="11064" y="3094"/>
                    <a:pt x="10800" y="2920"/>
                    <a:pt x="10536" y="2745"/>
                  </a:cubicBezTo>
                  <a:cubicBezTo>
                    <a:pt x="10595" y="2619"/>
                    <a:pt x="10663" y="2496"/>
                    <a:pt x="10711" y="2368"/>
                  </a:cubicBezTo>
                  <a:cubicBezTo>
                    <a:pt x="10731" y="2316"/>
                    <a:pt x="10728" y="2248"/>
                    <a:pt x="10714" y="2191"/>
                  </a:cubicBezTo>
                  <a:cubicBezTo>
                    <a:pt x="10688" y="2084"/>
                    <a:pt x="10601" y="2041"/>
                    <a:pt x="10500" y="2035"/>
                  </a:cubicBezTo>
                  <a:cubicBezTo>
                    <a:pt x="10495" y="2035"/>
                    <a:pt x="10490" y="2035"/>
                    <a:pt x="10485" y="2035"/>
                  </a:cubicBezTo>
                  <a:cubicBezTo>
                    <a:pt x="10391" y="2035"/>
                    <a:pt x="10322" y="2087"/>
                    <a:pt x="10278" y="2170"/>
                  </a:cubicBezTo>
                  <a:cubicBezTo>
                    <a:pt x="10216" y="2293"/>
                    <a:pt x="10159" y="2417"/>
                    <a:pt x="10098" y="2541"/>
                  </a:cubicBezTo>
                  <a:cubicBezTo>
                    <a:pt x="9607" y="2329"/>
                    <a:pt x="9108" y="2180"/>
                    <a:pt x="8591" y="2106"/>
                  </a:cubicBezTo>
                  <a:cubicBezTo>
                    <a:pt x="8568" y="1920"/>
                    <a:pt x="8552" y="1744"/>
                    <a:pt x="8523" y="1568"/>
                  </a:cubicBezTo>
                  <a:cubicBezTo>
                    <a:pt x="8513" y="1513"/>
                    <a:pt x="8526" y="1493"/>
                    <a:pt x="8569" y="1464"/>
                  </a:cubicBezTo>
                  <a:cubicBezTo>
                    <a:pt x="8653" y="1410"/>
                    <a:pt x="8734" y="1352"/>
                    <a:pt x="8806" y="1286"/>
                  </a:cubicBezTo>
                  <a:cubicBezTo>
                    <a:pt x="8996" y="1105"/>
                    <a:pt x="9030" y="869"/>
                    <a:pt x="8999" y="627"/>
                  </a:cubicBezTo>
                  <a:cubicBezTo>
                    <a:pt x="8971" y="435"/>
                    <a:pt x="8882" y="267"/>
                    <a:pt x="8715" y="156"/>
                  </a:cubicBezTo>
                  <a:cubicBezTo>
                    <a:pt x="8620" y="94"/>
                    <a:pt x="8510" y="52"/>
                    <a:pt x="8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48"/>
          <p:cNvSpPr/>
          <p:nvPr/>
        </p:nvSpPr>
        <p:spPr>
          <a:xfrm>
            <a:off x="858814" y="332406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29" name="Google Shape;629;p48"/>
          <p:cNvSpPr/>
          <p:nvPr/>
        </p:nvSpPr>
        <p:spPr>
          <a:xfrm>
            <a:off x="921379" y="3384885"/>
            <a:ext cx="465569" cy="469054"/>
          </a:xfrm>
          <a:custGeom>
            <a:avLst/>
            <a:gdLst/>
            <a:ahLst/>
            <a:cxnLst/>
            <a:rect l="l" t="t" r="r" b="b"/>
            <a:pathLst>
              <a:path w="15631" h="15748" extrusionOk="0">
                <a:moveTo>
                  <a:pt x="13179" y="477"/>
                </a:moveTo>
                <a:cubicBezTo>
                  <a:pt x="13328" y="477"/>
                  <a:pt x="13441" y="554"/>
                  <a:pt x="13536" y="675"/>
                </a:cubicBezTo>
                <a:cubicBezTo>
                  <a:pt x="13554" y="696"/>
                  <a:pt x="13572" y="714"/>
                  <a:pt x="13593" y="733"/>
                </a:cubicBezTo>
                <a:cubicBezTo>
                  <a:pt x="14041" y="1181"/>
                  <a:pt x="14492" y="1629"/>
                  <a:pt x="14939" y="2080"/>
                </a:cubicBezTo>
                <a:cubicBezTo>
                  <a:pt x="15028" y="2169"/>
                  <a:pt x="15088" y="2277"/>
                  <a:pt x="15081" y="2385"/>
                </a:cubicBezTo>
                <a:cubicBezTo>
                  <a:pt x="15081" y="2600"/>
                  <a:pt x="14978" y="2721"/>
                  <a:pt x="14819" y="2799"/>
                </a:cubicBezTo>
                <a:cubicBezTo>
                  <a:pt x="14759" y="2828"/>
                  <a:pt x="14699" y="2844"/>
                  <a:pt x="14640" y="2844"/>
                </a:cubicBezTo>
                <a:cubicBezTo>
                  <a:pt x="14555" y="2844"/>
                  <a:pt x="14474" y="2812"/>
                  <a:pt x="14401" y="2744"/>
                </a:cubicBezTo>
                <a:cubicBezTo>
                  <a:pt x="14241" y="2594"/>
                  <a:pt x="14090" y="2434"/>
                  <a:pt x="13933" y="2279"/>
                </a:cubicBezTo>
                <a:lnTo>
                  <a:pt x="13882" y="2228"/>
                </a:lnTo>
                <a:cubicBezTo>
                  <a:pt x="13542" y="1888"/>
                  <a:pt x="13201" y="1548"/>
                  <a:pt x="12862" y="1205"/>
                </a:cubicBezTo>
                <a:cubicBezTo>
                  <a:pt x="12734" y="1080"/>
                  <a:pt x="12703" y="921"/>
                  <a:pt x="12765" y="756"/>
                </a:cubicBezTo>
                <a:cubicBezTo>
                  <a:pt x="12826" y="599"/>
                  <a:pt x="12943" y="505"/>
                  <a:pt x="13116" y="482"/>
                </a:cubicBezTo>
                <a:cubicBezTo>
                  <a:pt x="13137" y="479"/>
                  <a:pt x="13158" y="477"/>
                  <a:pt x="13179" y="477"/>
                </a:cubicBezTo>
                <a:close/>
                <a:moveTo>
                  <a:pt x="12995" y="2051"/>
                </a:moveTo>
                <a:lnTo>
                  <a:pt x="13528" y="2584"/>
                </a:lnTo>
                <a:cubicBezTo>
                  <a:pt x="13234" y="2878"/>
                  <a:pt x="12943" y="3175"/>
                  <a:pt x="12642" y="3463"/>
                </a:cubicBezTo>
                <a:cubicBezTo>
                  <a:pt x="12554" y="3548"/>
                  <a:pt x="12528" y="3645"/>
                  <a:pt x="12523" y="3754"/>
                </a:cubicBezTo>
                <a:cubicBezTo>
                  <a:pt x="12509" y="4034"/>
                  <a:pt x="12499" y="4314"/>
                  <a:pt x="12484" y="4595"/>
                </a:cubicBezTo>
                <a:cubicBezTo>
                  <a:pt x="12480" y="4701"/>
                  <a:pt x="12469" y="4806"/>
                  <a:pt x="12463" y="4876"/>
                </a:cubicBezTo>
                <a:cubicBezTo>
                  <a:pt x="11875" y="4309"/>
                  <a:pt x="11270" y="3729"/>
                  <a:pt x="10661" y="3146"/>
                </a:cubicBezTo>
                <a:cubicBezTo>
                  <a:pt x="10667" y="3138"/>
                  <a:pt x="10674" y="3130"/>
                  <a:pt x="10680" y="3120"/>
                </a:cubicBezTo>
                <a:cubicBezTo>
                  <a:pt x="10775" y="3112"/>
                  <a:pt x="10869" y="3099"/>
                  <a:pt x="10964" y="3094"/>
                </a:cubicBezTo>
                <a:cubicBezTo>
                  <a:pt x="11113" y="3084"/>
                  <a:pt x="11262" y="3083"/>
                  <a:pt x="11411" y="3074"/>
                </a:cubicBezTo>
                <a:cubicBezTo>
                  <a:pt x="11591" y="3063"/>
                  <a:pt x="11774" y="3056"/>
                  <a:pt x="11951" y="3034"/>
                </a:cubicBezTo>
                <a:cubicBezTo>
                  <a:pt x="12005" y="3027"/>
                  <a:pt x="12059" y="2986"/>
                  <a:pt x="12100" y="2946"/>
                </a:cubicBezTo>
                <a:cubicBezTo>
                  <a:pt x="12401" y="2649"/>
                  <a:pt x="12698" y="2348"/>
                  <a:pt x="12995" y="2051"/>
                </a:cubicBezTo>
                <a:close/>
                <a:moveTo>
                  <a:pt x="5146" y="3962"/>
                </a:moveTo>
                <a:cubicBezTo>
                  <a:pt x="5146" y="4135"/>
                  <a:pt x="5154" y="4308"/>
                  <a:pt x="5145" y="4481"/>
                </a:cubicBezTo>
                <a:cubicBezTo>
                  <a:pt x="5135" y="4642"/>
                  <a:pt x="5243" y="4746"/>
                  <a:pt x="5413" y="4747"/>
                </a:cubicBezTo>
                <a:cubicBezTo>
                  <a:pt x="5580" y="4749"/>
                  <a:pt x="5747" y="4749"/>
                  <a:pt x="5916" y="4749"/>
                </a:cubicBezTo>
                <a:cubicBezTo>
                  <a:pt x="5919" y="4749"/>
                  <a:pt x="5920" y="4752"/>
                  <a:pt x="5933" y="4753"/>
                </a:cubicBezTo>
                <a:lnTo>
                  <a:pt x="5933" y="5308"/>
                </a:lnTo>
                <a:cubicBezTo>
                  <a:pt x="5835" y="5308"/>
                  <a:pt x="5738" y="5310"/>
                  <a:pt x="5641" y="5310"/>
                </a:cubicBezTo>
                <a:cubicBezTo>
                  <a:pt x="5569" y="5310"/>
                  <a:pt x="5496" y="5309"/>
                  <a:pt x="5423" y="5305"/>
                </a:cubicBezTo>
                <a:cubicBezTo>
                  <a:pt x="5419" y="5305"/>
                  <a:pt x="5415" y="5305"/>
                  <a:pt x="5411" y="5305"/>
                </a:cubicBezTo>
                <a:cubicBezTo>
                  <a:pt x="5247" y="5305"/>
                  <a:pt x="5134" y="5415"/>
                  <a:pt x="5145" y="5582"/>
                </a:cubicBezTo>
                <a:cubicBezTo>
                  <a:pt x="5155" y="5750"/>
                  <a:pt x="5146" y="5922"/>
                  <a:pt x="5146" y="6095"/>
                </a:cubicBezTo>
                <a:lnTo>
                  <a:pt x="4570" y="6095"/>
                </a:lnTo>
                <a:cubicBezTo>
                  <a:pt x="4570" y="5907"/>
                  <a:pt x="4566" y="5720"/>
                  <a:pt x="4571" y="5533"/>
                </a:cubicBezTo>
                <a:cubicBezTo>
                  <a:pt x="4573" y="5446"/>
                  <a:pt x="4534" y="5387"/>
                  <a:pt x="4469" y="5350"/>
                </a:cubicBezTo>
                <a:cubicBezTo>
                  <a:pt x="4422" y="5322"/>
                  <a:pt x="4362" y="5311"/>
                  <a:pt x="4311" y="5309"/>
                </a:cubicBezTo>
                <a:cubicBezTo>
                  <a:pt x="4243" y="5307"/>
                  <a:pt x="4176" y="5306"/>
                  <a:pt x="4109" y="5306"/>
                </a:cubicBezTo>
                <a:cubicBezTo>
                  <a:pt x="4007" y="5306"/>
                  <a:pt x="3906" y="5308"/>
                  <a:pt x="3802" y="5308"/>
                </a:cubicBezTo>
                <a:lnTo>
                  <a:pt x="3802" y="4749"/>
                </a:lnTo>
                <a:cubicBezTo>
                  <a:pt x="3904" y="4749"/>
                  <a:pt x="4004" y="4750"/>
                  <a:pt x="4105" y="4750"/>
                </a:cubicBezTo>
                <a:cubicBezTo>
                  <a:pt x="4171" y="4750"/>
                  <a:pt x="4238" y="4750"/>
                  <a:pt x="4305" y="4747"/>
                </a:cubicBezTo>
                <a:cubicBezTo>
                  <a:pt x="4416" y="4746"/>
                  <a:pt x="4517" y="4717"/>
                  <a:pt x="4556" y="4592"/>
                </a:cubicBezTo>
                <a:cubicBezTo>
                  <a:pt x="4564" y="4566"/>
                  <a:pt x="4570" y="4534"/>
                  <a:pt x="4570" y="4505"/>
                </a:cubicBezTo>
                <a:cubicBezTo>
                  <a:pt x="4571" y="4325"/>
                  <a:pt x="4570" y="4148"/>
                  <a:pt x="4570" y="3962"/>
                </a:cubicBezTo>
                <a:close/>
                <a:moveTo>
                  <a:pt x="4492" y="3469"/>
                </a:moveTo>
                <a:cubicBezTo>
                  <a:pt x="4283" y="3469"/>
                  <a:pt x="4096" y="3674"/>
                  <a:pt x="4103" y="3867"/>
                </a:cubicBezTo>
                <a:cubicBezTo>
                  <a:pt x="4109" y="3995"/>
                  <a:pt x="4105" y="4125"/>
                  <a:pt x="4105" y="4263"/>
                </a:cubicBezTo>
                <a:cubicBezTo>
                  <a:pt x="4025" y="4263"/>
                  <a:pt x="3950" y="4267"/>
                  <a:pt x="3876" y="4267"/>
                </a:cubicBezTo>
                <a:cubicBezTo>
                  <a:pt x="3834" y="4267"/>
                  <a:pt x="3793" y="4266"/>
                  <a:pt x="3751" y="4262"/>
                </a:cubicBezTo>
                <a:cubicBezTo>
                  <a:pt x="3738" y="4260"/>
                  <a:pt x="3725" y="4260"/>
                  <a:pt x="3713" y="4260"/>
                </a:cubicBezTo>
                <a:cubicBezTo>
                  <a:pt x="3484" y="4260"/>
                  <a:pt x="3300" y="4485"/>
                  <a:pt x="3310" y="4706"/>
                </a:cubicBezTo>
                <a:cubicBezTo>
                  <a:pt x="3321" y="4925"/>
                  <a:pt x="3318" y="5144"/>
                  <a:pt x="3310" y="5361"/>
                </a:cubicBezTo>
                <a:cubicBezTo>
                  <a:pt x="3303" y="5563"/>
                  <a:pt x="3473" y="5794"/>
                  <a:pt x="3715" y="5794"/>
                </a:cubicBezTo>
                <a:cubicBezTo>
                  <a:pt x="3722" y="5794"/>
                  <a:pt x="3730" y="5794"/>
                  <a:pt x="3737" y="5794"/>
                </a:cubicBezTo>
                <a:cubicBezTo>
                  <a:pt x="3783" y="5791"/>
                  <a:pt x="3829" y="5790"/>
                  <a:pt x="3875" y="5790"/>
                </a:cubicBezTo>
                <a:cubicBezTo>
                  <a:pt x="3949" y="5790"/>
                  <a:pt x="4024" y="5792"/>
                  <a:pt x="4103" y="5792"/>
                </a:cubicBezTo>
                <a:cubicBezTo>
                  <a:pt x="4103" y="5938"/>
                  <a:pt x="4102" y="6075"/>
                  <a:pt x="4103" y="6212"/>
                </a:cubicBezTo>
                <a:cubicBezTo>
                  <a:pt x="4105" y="6390"/>
                  <a:pt x="4290" y="6582"/>
                  <a:pt x="4466" y="6583"/>
                </a:cubicBezTo>
                <a:cubicBezTo>
                  <a:pt x="4606" y="6585"/>
                  <a:pt x="4746" y="6586"/>
                  <a:pt x="4885" y="6586"/>
                </a:cubicBezTo>
                <a:cubicBezTo>
                  <a:pt x="5006" y="6586"/>
                  <a:pt x="5127" y="6585"/>
                  <a:pt x="5249" y="6582"/>
                </a:cubicBezTo>
                <a:cubicBezTo>
                  <a:pt x="5364" y="6578"/>
                  <a:pt x="5458" y="6521"/>
                  <a:pt x="5531" y="6426"/>
                </a:cubicBezTo>
                <a:cubicBezTo>
                  <a:pt x="5609" y="6327"/>
                  <a:pt x="5631" y="6216"/>
                  <a:pt x="5631" y="6096"/>
                </a:cubicBezTo>
                <a:cubicBezTo>
                  <a:pt x="5632" y="5995"/>
                  <a:pt x="5631" y="5894"/>
                  <a:pt x="5631" y="5791"/>
                </a:cubicBezTo>
                <a:lnTo>
                  <a:pt x="6013" y="5791"/>
                </a:lnTo>
                <a:cubicBezTo>
                  <a:pt x="6220" y="5791"/>
                  <a:pt x="6406" y="5606"/>
                  <a:pt x="6406" y="5402"/>
                </a:cubicBezTo>
                <a:cubicBezTo>
                  <a:pt x="6406" y="5157"/>
                  <a:pt x="6396" y="4909"/>
                  <a:pt x="6409" y="4664"/>
                </a:cubicBezTo>
                <a:cubicBezTo>
                  <a:pt x="6417" y="4478"/>
                  <a:pt x="6214" y="4261"/>
                  <a:pt x="6021" y="4261"/>
                </a:cubicBezTo>
                <a:cubicBezTo>
                  <a:pt x="6014" y="4261"/>
                  <a:pt x="6007" y="4261"/>
                  <a:pt x="6000" y="4262"/>
                </a:cubicBezTo>
                <a:cubicBezTo>
                  <a:pt x="5955" y="4265"/>
                  <a:pt x="5911" y="4267"/>
                  <a:pt x="5866" y="4267"/>
                </a:cubicBezTo>
                <a:cubicBezTo>
                  <a:pt x="5789" y="4267"/>
                  <a:pt x="5711" y="4263"/>
                  <a:pt x="5632" y="4263"/>
                </a:cubicBezTo>
                <a:cubicBezTo>
                  <a:pt x="5632" y="4175"/>
                  <a:pt x="5634" y="4099"/>
                  <a:pt x="5632" y="4025"/>
                </a:cubicBezTo>
                <a:cubicBezTo>
                  <a:pt x="5629" y="3948"/>
                  <a:pt x="5625" y="3873"/>
                  <a:pt x="5615" y="3795"/>
                </a:cubicBezTo>
                <a:cubicBezTo>
                  <a:pt x="5589" y="3615"/>
                  <a:pt x="5420" y="3471"/>
                  <a:pt x="5240" y="3471"/>
                </a:cubicBezTo>
                <a:cubicBezTo>
                  <a:pt x="5087" y="3471"/>
                  <a:pt x="4933" y="3473"/>
                  <a:pt x="4779" y="3473"/>
                </a:cubicBezTo>
                <a:cubicBezTo>
                  <a:pt x="4687" y="3473"/>
                  <a:pt x="4595" y="3472"/>
                  <a:pt x="4502" y="3469"/>
                </a:cubicBezTo>
                <a:cubicBezTo>
                  <a:pt x="4499" y="3469"/>
                  <a:pt x="4495" y="3469"/>
                  <a:pt x="4492" y="3469"/>
                </a:cubicBezTo>
                <a:close/>
                <a:moveTo>
                  <a:pt x="4846" y="2203"/>
                </a:moveTo>
                <a:cubicBezTo>
                  <a:pt x="4630" y="2203"/>
                  <a:pt x="4414" y="2234"/>
                  <a:pt x="4204" y="2285"/>
                </a:cubicBezTo>
                <a:cubicBezTo>
                  <a:pt x="3845" y="2374"/>
                  <a:pt x="3514" y="2528"/>
                  <a:pt x="3215" y="2750"/>
                </a:cubicBezTo>
                <a:cubicBezTo>
                  <a:pt x="2944" y="2953"/>
                  <a:pt x="2712" y="3195"/>
                  <a:pt x="2529" y="3478"/>
                </a:cubicBezTo>
                <a:cubicBezTo>
                  <a:pt x="2372" y="3717"/>
                  <a:pt x="2253" y="3975"/>
                  <a:pt x="2181" y="4255"/>
                </a:cubicBezTo>
                <a:cubicBezTo>
                  <a:pt x="2094" y="4586"/>
                  <a:pt x="2055" y="4919"/>
                  <a:pt x="2087" y="5263"/>
                </a:cubicBezTo>
                <a:cubicBezTo>
                  <a:pt x="2113" y="5527"/>
                  <a:pt x="2166" y="5779"/>
                  <a:pt x="2257" y="6027"/>
                </a:cubicBezTo>
                <a:cubicBezTo>
                  <a:pt x="2378" y="6360"/>
                  <a:pt x="2561" y="6657"/>
                  <a:pt x="2799" y="6918"/>
                </a:cubicBezTo>
                <a:cubicBezTo>
                  <a:pt x="3070" y="7217"/>
                  <a:pt x="3391" y="7447"/>
                  <a:pt x="3763" y="7609"/>
                </a:cubicBezTo>
                <a:cubicBezTo>
                  <a:pt x="4102" y="7759"/>
                  <a:pt x="4458" y="7836"/>
                  <a:pt x="4824" y="7837"/>
                </a:cubicBezTo>
                <a:cubicBezTo>
                  <a:pt x="4828" y="7837"/>
                  <a:pt x="4833" y="7837"/>
                  <a:pt x="4838" y="7837"/>
                </a:cubicBezTo>
                <a:cubicBezTo>
                  <a:pt x="5075" y="7837"/>
                  <a:pt x="5318" y="7801"/>
                  <a:pt x="5550" y="7749"/>
                </a:cubicBezTo>
                <a:cubicBezTo>
                  <a:pt x="6002" y="7644"/>
                  <a:pt x="6399" y="7426"/>
                  <a:pt x="6739" y="7108"/>
                </a:cubicBezTo>
                <a:cubicBezTo>
                  <a:pt x="6946" y="6913"/>
                  <a:pt x="7126" y="6699"/>
                  <a:pt x="7268" y="6454"/>
                </a:cubicBezTo>
                <a:cubicBezTo>
                  <a:pt x="7497" y="6059"/>
                  <a:pt x="7625" y="5635"/>
                  <a:pt x="7647" y="5181"/>
                </a:cubicBezTo>
                <a:cubicBezTo>
                  <a:pt x="7654" y="5027"/>
                  <a:pt x="7641" y="4871"/>
                  <a:pt x="7631" y="4717"/>
                </a:cubicBezTo>
                <a:cubicBezTo>
                  <a:pt x="7611" y="4423"/>
                  <a:pt x="7531" y="4144"/>
                  <a:pt x="7412" y="3877"/>
                </a:cubicBezTo>
                <a:cubicBezTo>
                  <a:pt x="7210" y="3422"/>
                  <a:pt x="6900" y="3048"/>
                  <a:pt x="6504" y="2749"/>
                </a:cubicBezTo>
                <a:cubicBezTo>
                  <a:pt x="6457" y="2713"/>
                  <a:pt x="6405" y="2696"/>
                  <a:pt x="6352" y="2696"/>
                </a:cubicBezTo>
                <a:cubicBezTo>
                  <a:pt x="6291" y="2696"/>
                  <a:pt x="6231" y="2720"/>
                  <a:pt x="6183" y="2767"/>
                </a:cubicBezTo>
                <a:cubicBezTo>
                  <a:pt x="6067" y="2878"/>
                  <a:pt x="6096" y="3063"/>
                  <a:pt x="6247" y="3174"/>
                </a:cubicBezTo>
                <a:cubicBezTo>
                  <a:pt x="6547" y="3391"/>
                  <a:pt x="6769" y="3675"/>
                  <a:pt x="6932" y="4005"/>
                </a:cubicBezTo>
                <a:cubicBezTo>
                  <a:pt x="7088" y="4327"/>
                  <a:pt x="7174" y="4668"/>
                  <a:pt x="7178" y="5033"/>
                </a:cubicBezTo>
                <a:cubicBezTo>
                  <a:pt x="7155" y="5207"/>
                  <a:pt x="7134" y="5383"/>
                  <a:pt x="7106" y="5559"/>
                </a:cubicBezTo>
                <a:cubicBezTo>
                  <a:pt x="7098" y="5616"/>
                  <a:pt x="7076" y="5671"/>
                  <a:pt x="7057" y="5727"/>
                </a:cubicBezTo>
                <a:cubicBezTo>
                  <a:pt x="6918" y="6144"/>
                  <a:pt x="6694" y="6504"/>
                  <a:pt x="6356" y="6791"/>
                </a:cubicBezTo>
                <a:cubicBezTo>
                  <a:pt x="6136" y="6975"/>
                  <a:pt x="5899" y="7122"/>
                  <a:pt x="5629" y="7216"/>
                </a:cubicBezTo>
                <a:cubicBezTo>
                  <a:pt x="5397" y="7296"/>
                  <a:pt x="5160" y="7356"/>
                  <a:pt x="4917" y="7356"/>
                </a:cubicBezTo>
                <a:cubicBezTo>
                  <a:pt x="4846" y="7356"/>
                  <a:pt x="4775" y="7351"/>
                  <a:pt x="4703" y="7340"/>
                </a:cubicBezTo>
                <a:cubicBezTo>
                  <a:pt x="4504" y="7310"/>
                  <a:pt x="4298" y="7285"/>
                  <a:pt x="4109" y="7223"/>
                </a:cubicBezTo>
                <a:cubicBezTo>
                  <a:pt x="3747" y="7102"/>
                  <a:pt x="3430" y="6900"/>
                  <a:pt x="3181" y="6605"/>
                </a:cubicBezTo>
                <a:cubicBezTo>
                  <a:pt x="3057" y="6457"/>
                  <a:pt x="2930" y="6304"/>
                  <a:pt x="2839" y="6135"/>
                </a:cubicBezTo>
                <a:cubicBezTo>
                  <a:pt x="2580" y="5664"/>
                  <a:pt x="2496" y="5160"/>
                  <a:pt x="2590" y="4629"/>
                </a:cubicBezTo>
                <a:cubicBezTo>
                  <a:pt x="2675" y="4149"/>
                  <a:pt x="2890" y="3737"/>
                  <a:pt x="3225" y="3393"/>
                </a:cubicBezTo>
                <a:cubicBezTo>
                  <a:pt x="3362" y="3254"/>
                  <a:pt x="3527" y="3138"/>
                  <a:pt x="3692" y="3031"/>
                </a:cubicBezTo>
                <a:cubicBezTo>
                  <a:pt x="4025" y="2816"/>
                  <a:pt x="4399" y="2710"/>
                  <a:pt x="4793" y="2702"/>
                </a:cubicBezTo>
                <a:cubicBezTo>
                  <a:pt x="4800" y="2702"/>
                  <a:pt x="4807" y="2702"/>
                  <a:pt x="4814" y="2702"/>
                </a:cubicBezTo>
                <a:cubicBezTo>
                  <a:pt x="5005" y="2702"/>
                  <a:pt x="5198" y="2740"/>
                  <a:pt x="5389" y="2767"/>
                </a:cubicBezTo>
                <a:cubicBezTo>
                  <a:pt x="5403" y="2770"/>
                  <a:pt x="5418" y="2771"/>
                  <a:pt x="5433" y="2771"/>
                </a:cubicBezTo>
                <a:cubicBezTo>
                  <a:pt x="5548" y="2771"/>
                  <a:pt x="5662" y="2704"/>
                  <a:pt x="5685" y="2604"/>
                </a:cubicBezTo>
                <a:cubicBezTo>
                  <a:pt x="5719" y="2455"/>
                  <a:pt x="5638" y="2309"/>
                  <a:pt x="5502" y="2280"/>
                </a:cubicBezTo>
                <a:cubicBezTo>
                  <a:pt x="5335" y="2251"/>
                  <a:pt x="5167" y="2218"/>
                  <a:pt x="4997" y="2208"/>
                </a:cubicBezTo>
                <a:cubicBezTo>
                  <a:pt x="4946" y="2205"/>
                  <a:pt x="4896" y="2203"/>
                  <a:pt x="4846" y="2203"/>
                </a:cubicBezTo>
                <a:close/>
                <a:moveTo>
                  <a:pt x="8886" y="7903"/>
                </a:moveTo>
                <a:cubicBezTo>
                  <a:pt x="9091" y="8117"/>
                  <a:pt x="9284" y="8320"/>
                  <a:pt x="9478" y="8523"/>
                </a:cubicBezTo>
                <a:cubicBezTo>
                  <a:pt x="9122" y="8880"/>
                  <a:pt x="8766" y="9235"/>
                  <a:pt x="8410" y="9589"/>
                </a:cubicBezTo>
                <a:cubicBezTo>
                  <a:pt x="8392" y="9608"/>
                  <a:pt x="8360" y="9625"/>
                  <a:pt x="8334" y="9625"/>
                </a:cubicBezTo>
                <a:cubicBezTo>
                  <a:pt x="7959" y="9627"/>
                  <a:pt x="7586" y="9627"/>
                  <a:pt x="7187" y="9627"/>
                </a:cubicBezTo>
                <a:cubicBezTo>
                  <a:pt x="7759" y="9048"/>
                  <a:pt x="8318" y="8480"/>
                  <a:pt x="8886" y="7903"/>
                </a:cubicBezTo>
                <a:close/>
                <a:moveTo>
                  <a:pt x="8189" y="7223"/>
                </a:moveTo>
                <a:cubicBezTo>
                  <a:pt x="8301" y="7336"/>
                  <a:pt x="8410" y="7448"/>
                  <a:pt x="8524" y="7565"/>
                </a:cubicBezTo>
                <a:cubicBezTo>
                  <a:pt x="8470" y="7627"/>
                  <a:pt x="8413" y="7699"/>
                  <a:pt x="8349" y="7764"/>
                </a:cubicBezTo>
                <a:cubicBezTo>
                  <a:pt x="7748" y="8366"/>
                  <a:pt x="7145" y="8968"/>
                  <a:pt x="6544" y="9572"/>
                </a:cubicBezTo>
                <a:cubicBezTo>
                  <a:pt x="6502" y="9612"/>
                  <a:pt x="6461" y="9628"/>
                  <a:pt x="6403" y="9628"/>
                </a:cubicBezTo>
                <a:cubicBezTo>
                  <a:pt x="6308" y="9627"/>
                  <a:pt x="6212" y="9627"/>
                  <a:pt x="6114" y="9627"/>
                </a:cubicBezTo>
                <a:cubicBezTo>
                  <a:pt x="6015" y="9627"/>
                  <a:pt x="5915" y="9627"/>
                  <a:pt x="5809" y="9627"/>
                </a:cubicBezTo>
                <a:cubicBezTo>
                  <a:pt x="6611" y="8817"/>
                  <a:pt x="7402" y="8019"/>
                  <a:pt x="8189" y="7223"/>
                </a:cubicBezTo>
                <a:close/>
                <a:moveTo>
                  <a:pt x="4612" y="10117"/>
                </a:moveTo>
                <a:cubicBezTo>
                  <a:pt x="4616" y="10124"/>
                  <a:pt x="4622" y="10130"/>
                  <a:pt x="4628" y="10137"/>
                </a:cubicBezTo>
                <a:cubicBezTo>
                  <a:pt x="4256" y="10483"/>
                  <a:pt x="3887" y="10827"/>
                  <a:pt x="3517" y="11173"/>
                </a:cubicBezTo>
                <a:cubicBezTo>
                  <a:pt x="3521" y="11189"/>
                  <a:pt x="3527" y="11208"/>
                  <a:pt x="3531" y="11224"/>
                </a:cubicBezTo>
                <a:cubicBezTo>
                  <a:pt x="3491" y="11179"/>
                  <a:pt x="3445" y="11139"/>
                  <a:pt x="3417" y="11087"/>
                </a:cubicBezTo>
                <a:cubicBezTo>
                  <a:pt x="3397" y="11049"/>
                  <a:pt x="3397" y="10996"/>
                  <a:pt x="3404" y="10956"/>
                </a:cubicBezTo>
                <a:cubicBezTo>
                  <a:pt x="3449" y="10700"/>
                  <a:pt x="3498" y="10447"/>
                  <a:pt x="3547" y="10195"/>
                </a:cubicBezTo>
                <a:cubicBezTo>
                  <a:pt x="3553" y="10170"/>
                  <a:pt x="3563" y="10144"/>
                  <a:pt x="3571" y="10117"/>
                </a:cubicBezTo>
                <a:close/>
                <a:moveTo>
                  <a:pt x="5408" y="10109"/>
                </a:moveTo>
                <a:cubicBezTo>
                  <a:pt x="5412" y="10109"/>
                  <a:pt x="5415" y="10110"/>
                  <a:pt x="5419" y="10110"/>
                </a:cubicBezTo>
                <a:cubicBezTo>
                  <a:pt x="5506" y="10113"/>
                  <a:pt x="5594" y="10114"/>
                  <a:pt x="5681" y="10114"/>
                </a:cubicBezTo>
                <a:cubicBezTo>
                  <a:pt x="5787" y="10114"/>
                  <a:pt x="5892" y="10113"/>
                  <a:pt x="5997" y="10113"/>
                </a:cubicBezTo>
                <a:lnTo>
                  <a:pt x="4236" y="11872"/>
                </a:lnTo>
                <a:lnTo>
                  <a:pt x="3896" y="11532"/>
                </a:lnTo>
                <a:cubicBezTo>
                  <a:pt x="3901" y="11528"/>
                  <a:pt x="3932" y="11515"/>
                  <a:pt x="3953" y="11492"/>
                </a:cubicBezTo>
                <a:cubicBezTo>
                  <a:pt x="4334" y="11116"/>
                  <a:pt x="4714" y="10735"/>
                  <a:pt x="5092" y="10355"/>
                </a:cubicBezTo>
                <a:cubicBezTo>
                  <a:pt x="5142" y="10304"/>
                  <a:pt x="5190" y="10251"/>
                  <a:pt x="5234" y="10195"/>
                </a:cubicBezTo>
                <a:cubicBezTo>
                  <a:pt x="5281" y="10140"/>
                  <a:pt x="5331" y="10109"/>
                  <a:pt x="5408" y="10109"/>
                </a:cubicBezTo>
                <a:close/>
                <a:moveTo>
                  <a:pt x="3236" y="11621"/>
                </a:moveTo>
                <a:cubicBezTo>
                  <a:pt x="3551" y="11938"/>
                  <a:pt x="3862" y="12248"/>
                  <a:pt x="4175" y="12564"/>
                </a:cubicBezTo>
                <a:cubicBezTo>
                  <a:pt x="4061" y="12679"/>
                  <a:pt x="3949" y="12803"/>
                  <a:pt x="3826" y="12915"/>
                </a:cubicBezTo>
                <a:cubicBezTo>
                  <a:pt x="3803" y="12936"/>
                  <a:pt x="3775" y="12946"/>
                  <a:pt x="3746" y="12946"/>
                </a:cubicBezTo>
                <a:cubicBezTo>
                  <a:pt x="3709" y="12946"/>
                  <a:pt x="3672" y="12929"/>
                  <a:pt x="3640" y="12898"/>
                </a:cubicBezTo>
                <a:cubicBezTo>
                  <a:pt x="3394" y="12653"/>
                  <a:pt x="3146" y="12408"/>
                  <a:pt x="2904" y="12160"/>
                </a:cubicBezTo>
                <a:cubicBezTo>
                  <a:pt x="2844" y="12101"/>
                  <a:pt x="2842" y="12018"/>
                  <a:pt x="2898" y="11959"/>
                </a:cubicBezTo>
                <a:cubicBezTo>
                  <a:pt x="3008" y="11843"/>
                  <a:pt x="3122" y="11734"/>
                  <a:pt x="3236" y="11621"/>
                </a:cubicBezTo>
                <a:close/>
                <a:moveTo>
                  <a:pt x="12977" y="0"/>
                </a:moveTo>
                <a:cubicBezTo>
                  <a:pt x="12973" y="6"/>
                  <a:pt x="12972" y="13"/>
                  <a:pt x="12967" y="13"/>
                </a:cubicBezTo>
                <a:cubicBezTo>
                  <a:pt x="12379" y="152"/>
                  <a:pt x="12085" y="793"/>
                  <a:pt x="12365" y="1335"/>
                </a:cubicBezTo>
                <a:cubicBezTo>
                  <a:pt x="12434" y="1472"/>
                  <a:pt x="12546" y="1586"/>
                  <a:pt x="12642" y="1714"/>
                </a:cubicBezTo>
                <a:cubicBezTo>
                  <a:pt x="12373" y="1982"/>
                  <a:pt x="12095" y="2262"/>
                  <a:pt x="11817" y="2537"/>
                </a:cubicBezTo>
                <a:cubicBezTo>
                  <a:pt x="11798" y="2555"/>
                  <a:pt x="11774" y="2571"/>
                  <a:pt x="11749" y="2571"/>
                </a:cubicBezTo>
                <a:cubicBezTo>
                  <a:pt x="11516" y="2586"/>
                  <a:pt x="11281" y="2596"/>
                  <a:pt x="11046" y="2609"/>
                </a:cubicBezTo>
                <a:cubicBezTo>
                  <a:pt x="10912" y="2616"/>
                  <a:pt x="10777" y="2622"/>
                  <a:pt x="10644" y="2628"/>
                </a:cubicBezTo>
                <a:cubicBezTo>
                  <a:pt x="10529" y="2632"/>
                  <a:pt x="10409" y="2629"/>
                  <a:pt x="10298" y="2651"/>
                </a:cubicBezTo>
                <a:cubicBezTo>
                  <a:pt x="10283" y="2653"/>
                  <a:pt x="10269" y="2655"/>
                  <a:pt x="10257" y="2655"/>
                </a:cubicBezTo>
                <a:cubicBezTo>
                  <a:pt x="10221" y="2655"/>
                  <a:pt x="10196" y="2643"/>
                  <a:pt x="10167" y="2615"/>
                </a:cubicBezTo>
                <a:cubicBezTo>
                  <a:pt x="10050" y="2497"/>
                  <a:pt x="9854" y="2437"/>
                  <a:pt x="9669" y="2437"/>
                </a:cubicBezTo>
                <a:cubicBezTo>
                  <a:pt x="9528" y="2437"/>
                  <a:pt x="9393" y="2471"/>
                  <a:pt x="9303" y="2541"/>
                </a:cubicBezTo>
                <a:cubicBezTo>
                  <a:pt x="9109" y="2688"/>
                  <a:pt x="8932" y="2861"/>
                  <a:pt x="8766" y="3040"/>
                </a:cubicBezTo>
                <a:cubicBezTo>
                  <a:pt x="8637" y="3178"/>
                  <a:pt x="8586" y="3365"/>
                  <a:pt x="8594" y="3553"/>
                </a:cubicBezTo>
                <a:cubicBezTo>
                  <a:pt x="8601" y="3726"/>
                  <a:pt x="8650" y="3896"/>
                  <a:pt x="8772" y="4028"/>
                </a:cubicBezTo>
                <a:cubicBezTo>
                  <a:pt x="8565" y="4244"/>
                  <a:pt x="8361" y="4455"/>
                  <a:pt x="8160" y="4668"/>
                </a:cubicBezTo>
                <a:cubicBezTo>
                  <a:pt x="8078" y="4755"/>
                  <a:pt x="8078" y="4913"/>
                  <a:pt x="8161" y="4998"/>
                </a:cubicBezTo>
                <a:cubicBezTo>
                  <a:pt x="8215" y="5051"/>
                  <a:pt x="8276" y="5077"/>
                  <a:pt x="8337" y="5077"/>
                </a:cubicBezTo>
                <a:cubicBezTo>
                  <a:pt x="8399" y="5077"/>
                  <a:pt x="8460" y="5051"/>
                  <a:pt x="8514" y="4998"/>
                </a:cubicBezTo>
                <a:cubicBezTo>
                  <a:pt x="8719" y="4796"/>
                  <a:pt x="8922" y="4592"/>
                  <a:pt x="9127" y="4386"/>
                </a:cubicBezTo>
                <a:cubicBezTo>
                  <a:pt x="9153" y="4409"/>
                  <a:pt x="9170" y="4426"/>
                  <a:pt x="9190" y="4443"/>
                </a:cubicBezTo>
                <a:cubicBezTo>
                  <a:pt x="9222" y="4470"/>
                  <a:pt x="9281" y="4484"/>
                  <a:pt x="9338" y="4484"/>
                </a:cubicBezTo>
                <a:cubicBezTo>
                  <a:pt x="9392" y="4484"/>
                  <a:pt x="9445" y="4472"/>
                  <a:pt x="9475" y="4448"/>
                </a:cubicBezTo>
                <a:cubicBezTo>
                  <a:pt x="9592" y="4357"/>
                  <a:pt x="9621" y="4188"/>
                  <a:pt x="9500" y="4069"/>
                </a:cubicBezTo>
                <a:cubicBezTo>
                  <a:pt x="9389" y="3956"/>
                  <a:pt x="9275" y="3845"/>
                  <a:pt x="9163" y="3731"/>
                </a:cubicBezTo>
                <a:cubicBezTo>
                  <a:pt x="9065" y="3629"/>
                  <a:pt x="9045" y="3471"/>
                  <a:pt x="9125" y="3378"/>
                </a:cubicBezTo>
                <a:cubicBezTo>
                  <a:pt x="9238" y="3250"/>
                  <a:pt x="9354" y="3126"/>
                  <a:pt x="9477" y="3009"/>
                </a:cubicBezTo>
                <a:cubicBezTo>
                  <a:pt x="9538" y="2951"/>
                  <a:pt x="9606" y="2922"/>
                  <a:pt x="9674" y="2922"/>
                </a:cubicBezTo>
                <a:cubicBezTo>
                  <a:pt x="9750" y="2922"/>
                  <a:pt x="9827" y="2959"/>
                  <a:pt x="9896" y="3028"/>
                </a:cubicBezTo>
                <a:cubicBezTo>
                  <a:pt x="10171" y="3308"/>
                  <a:pt x="10444" y="3590"/>
                  <a:pt x="10719" y="3868"/>
                </a:cubicBezTo>
                <a:cubicBezTo>
                  <a:pt x="11114" y="4266"/>
                  <a:pt x="11512" y="4662"/>
                  <a:pt x="11908" y="5059"/>
                </a:cubicBezTo>
                <a:cubicBezTo>
                  <a:pt x="12172" y="5322"/>
                  <a:pt x="12433" y="5586"/>
                  <a:pt x="12698" y="5848"/>
                </a:cubicBezTo>
                <a:cubicBezTo>
                  <a:pt x="12816" y="5965"/>
                  <a:pt x="12849" y="6161"/>
                  <a:pt x="12698" y="6302"/>
                </a:cubicBezTo>
                <a:cubicBezTo>
                  <a:pt x="12598" y="6393"/>
                  <a:pt x="12506" y="6493"/>
                  <a:pt x="12411" y="6586"/>
                </a:cubicBezTo>
                <a:cubicBezTo>
                  <a:pt x="12346" y="6651"/>
                  <a:pt x="12275" y="6683"/>
                  <a:pt x="12204" y="6683"/>
                </a:cubicBezTo>
                <a:cubicBezTo>
                  <a:pt x="12133" y="6683"/>
                  <a:pt x="12062" y="6651"/>
                  <a:pt x="11997" y="6586"/>
                </a:cubicBezTo>
                <a:lnTo>
                  <a:pt x="11241" y="5830"/>
                </a:lnTo>
                <a:cubicBezTo>
                  <a:pt x="11094" y="5684"/>
                  <a:pt x="10947" y="5539"/>
                  <a:pt x="10803" y="5390"/>
                </a:cubicBezTo>
                <a:cubicBezTo>
                  <a:pt x="10601" y="5185"/>
                  <a:pt x="10405" y="4977"/>
                  <a:pt x="10200" y="4775"/>
                </a:cubicBezTo>
                <a:cubicBezTo>
                  <a:pt x="10161" y="4735"/>
                  <a:pt x="10096" y="4711"/>
                  <a:pt x="10029" y="4711"/>
                </a:cubicBezTo>
                <a:cubicBezTo>
                  <a:pt x="9945" y="4711"/>
                  <a:pt x="9858" y="4748"/>
                  <a:pt x="9814" y="4837"/>
                </a:cubicBezTo>
                <a:cubicBezTo>
                  <a:pt x="9767" y="4933"/>
                  <a:pt x="9790" y="5064"/>
                  <a:pt x="9882" y="5154"/>
                </a:cubicBezTo>
                <a:lnTo>
                  <a:pt x="11343" y="6615"/>
                </a:lnTo>
                <a:cubicBezTo>
                  <a:pt x="11097" y="6861"/>
                  <a:pt x="10852" y="7106"/>
                  <a:pt x="10607" y="7354"/>
                </a:cubicBezTo>
                <a:cubicBezTo>
                  <a:pt x="10607" y="7354"/>
                  <a:pt x="10607" y="7355"/>
                  <a:pt x="10607" y="7355"/>
                </a:cubicBezTo>
                <a:cubicBezTo>
                  <a:pt x="10607" y="7355"/>
                  <a:pt x="10600" y="7349"/>
                  <a:pt x="10594" y="7343"/>
                </a:cubicBezTo>
                <a:cubicBezTo>
                  <a:pt x="10033" y="6782"/>
                  <a:pt x="9473" y="6224"/>
                  <a:pt x="8915" y="5662"/>
                </a:cubicBezTo>
                <a:cubicBezTo>
                  <a:pt x="8777" y="5524"/>
                  <a:pt x="8643" y="5377"/>
                  <a:pt x="8504" y="5237"/>
                </a:cubicBezTo>
                <a:cubicBezTo>
                  <a:pt x="8455" y="5188"/>
                  <a:pt x="8378" y="5161"/>
                  <a:pt x="8307" y="5161"/>
                </a:cubicBezTo>
                <a:cubicBezTo>
                  <a:pt x="8263" y="5161"/>
                  <a:pt x="8222" y="5172"/>
                  <a:pt x="8193" y="5193"/>
                </a:cubicBezTo>
                <a:cubicBezTo>
                  <a:pt x="8056" y="5289"/>
                  <a:pt x="8039" y="5471"/>
                  <a:pt x="8160" y="5593"/>
                </a:cubicBezTo>
                <a:cubicBezTo>
                  <a:pt x="8670" y="6109"/>
                  <a:pt x="9177" y="6627"/>
                  <a:pt x="9687" y="7141"/>
                </a:cubicBezTo>
                <a:cubicBezTo>
                  <a:pt x="9882" y="7337"/>
                  <a:pt x="10081" y="7534"/>
                  <a:pt x="10264" y="7717"/>
                </a:cubicBezTo>
                <a:cubicBezTo>
                  <a:pt x="10114" y="7869"/>
                  <a:pt x="9970" y="8013"/>
                  <a:pt x="9824" y="8158"/>
                </a:cubicBezTo>
                <a:cubicBezTo>
                  <a:pt x="9377" y="7712"/>
                  <a:pt x="8925" y="7262"/>
                  <a:pt x="8475" y="6808"/>
                </a:cubicBezTo>
                <a:cubicBezTo>
                  <a:pt x="8363" y="6696"/>
                  <a:pt x="8259" y="6578"/>
                  <a:pt x="8147" y="6464"/>
                </a:cubicBezTo>
                <a:cubicBezTo>
                  <a:pt x="8096" y="6411"/>
                  <a:pt x="8024" y="6384"/>
                  <a:pt x="7954" y="6384"/>
                </a:cubicBezTo>
                <a:cubicBezTo>
                  <a:pt x="7920" y="6384"/>
                  <a:pt x="7886" y="6390"/>
                  <a:pt x="7854" y="6403"/>
                </a:cubicBezTo>
                <a:cubicBezTo>
                  <a:pt x="7746" y="6446"/>
                  <a:pt x="7704" y="6534"/>
                  <a:pt x="7726" y="6637"/>
                </a:cubicBezTo>
                <a:cubicBezTo>
                  <a:pt x="7743" y="6722"/>
                  <a:pt x="7792" y="6799"/>
                  <a:pt x="7834" y="6894"/>
                </a:cubicBezTo>
                <a:lnTo>
                  <a:pt x="7834" y="6894"/>
                </a:lnTo>
                <a:cubicBezTo>
                  <a:pt x="7831" y="6897"/>
                  <a:pt x="7820" y="6910"/>
                  <a:pt x="7808" y="6922"/>
                </a:cubicBezTo>
                <a:cubicBezTo>
                  <a:pt x="7165" y="7570"/>
                  <a:pt x="6523" y="8220"/>
                  <a:pt x="5880" y="8869"/>
                </a:cubicBezTo>
                <a:cubicBezTo>
                  <a:pt x="5645" y="9105"/>
                  <a:pt x="5409" y="9340"/>
                  <a:pt x="5171" y="9574"/>
                </a:cubicBezTo>
                <a:cubicBezTo>
                  <a:pt x="5142" y="9600"/>
                  <a:pt x="5096" y="9624"/>
                  <a:pt x="5059" y="9624"/>
                </a:cubicBezTo>
                <a:cubicBezTo>
                  <a:pt x="4918" y="9625"/>
                  <a:pt x="4777" y="9626"/>
                  <a:pt x="4636" y="9626"/>
                </a:cubicBezTo>
                <a:cubicBezTo>
                  <a:pt x="4494" y="9626"/>
                  <a:pt x="4353" y="9625"/>
                  <a:pt x="4213" y="9625"/>
                </a:cubicBezTo>
                <a:lnTo>
                  <a:pt x="3922" y="9625"/>
                </a:lnTo>
                <a:cubicBezTo>
                  <a:pt x="3956" y="9589"/>
                  <a:pt x="3978" y="9566"/>
                  <a:pt x="4001" y="9542"/>
                </a:cubicBezTo>
                <a:cubicBezTo>
                  <a:pt x="4276" y="9267"/>
                  <a:pt x="4551" y="8991"/>
                  <a:pt x="4828" y="8713"/>
                </a:cubicBezTo>
                <a:cubicBezTo>
                  <a:pt x="4937" y="8602"/>
                  <a:pt x="4939" y="8445"/>
                  <a:pt x="4835" y="8344"/>
                </a:cubicBezTo>
                <a:cubicBezTo>
                  <a:pt x="4790" y="8301"/>
                  <a:pt x="4728" y="8277"/>
                  <a:pt x="4665" y="8277"/>
                </a:cubicBezTo>
                <a:cubicBezTo>
                  <a:pt x="4597" y="8277"/>
                  <a:pt x="4527" y="8304"/>
                  <a:pt x="4472" y="8364"/>
                </a:cubicBezTo>
                <a:cubicBezTo>
                  <a:pt x="4397" y="8450"/>
                  <a:pt x="4312" y="8527"/>
                  <a:pt x="4231" y="8608"/>
                </a:cubicBezTo>
                <a:cubicBezTo>
                  <a:pt x="3909" y="8935"/>
                  <a:pt x="3581" y="9262"/>
                  <a:pt x="3266" y="9598"/>
                </a:cubicBezTo>
                <a:cubicBezTo>
                  <a:pt x="3192" y="9677"/>
                  <a:pt x="3146" y="9793"/>
                  <a:pt x="3120" y="9901"/>
                </a:cubicBezTo>
                <a:cubicBezTo>
                  <a:pt x="3066" y="10114"/>
                  <a:pt x="3024" y="10332"/>
                  <a:pt x="2993" y="10548"/>
                </a:cubicBezTo>
                <a:cubicBezTo>
                  <a:pt x="2963" y="10765"/>
                  <a:pt x="2878" y="10980"/>
                  <a:pt x="2923" y="11208"/>
                </a:cubicBezTo>
                <a:cubicBezTo>
                  <a:pt x="2926" y="11219"/>
                  <a:pt x="2913" y="11239"/>
                  <a:pt x="2901" y="11250"/>
                </a:cubicBezTo>
                <a:cubicBezTo>
                  <a:pt x="2792" y="11368"/>
                  <a:pt x="2684" y="11487"/>
                  <a:pt x="2568" y="11601"/>
                </a:cubicBezTo>
                <a:cubicBezTo>
                  <a:pt x="2328" y="11838"/>
                  <a:pt x="2316" y="12222"/>
                  <a:pt x="2534" y="12473"/>
                </a:cubicBezTo>
                <a:cubicBezTo>
                  <a:pt x="2603" y="12551"/>
                  <a:pt x="2669" y="12629"/>
                  <a:pt x="2743" y="12712"/>
                </a:cubicBezTo>
                <a:cubicBezTo>
                  <a:pt x="2717" y="12738"/>
                  <a:pt x="2689" y="12758"/>
                  <a:pt x="2668" y="12781"/>
                </a:cubicBezTo>
                <a:cubicBezTo>
                  <a:pt x="1833" y="13616"/>
                  <a:pt x="1005" y="14452"/>
                  <a:pt x="166" y="15279"/>
                </a:cubicBezTo>
                <a:cubicBezTo>
                  <a:pt x="25" y="15417"/>
                  <a:pt x="0" y="15643"/>
                  <a:pt x="235" y="15747"/>
                </a:cubicBezTo>
                <a:lnTo>
                  <a:pt x="343" y="15747"/>
                </a:lnTo>
                <a:cubicBezTo>
                  <a:pt x="385" y="15721"/>
                  <a:pt x="433" y="15701"/>
                  <a:pt x="466" y="15668"/>
                </a:cubicBezTo>
                <a:cubicBezTo>
                  <a:pt x="908" y="15236"/>
                  <a:pt x="1348" y="14803"/>
                  <a:pt x="1784" y="14368"/>
                </a:cubicBezTo>
                <a:cubicBezTo>
                  <a:pt x="2199" y="13956"/>
                  <a:pt x="2612" y="13542"/>
                  <a:pt x="3027" y="13129"/>
                </a:cubicBezTo>
                <a:cubicBezTo>
                  <a:pt x="3050" y="13106"/>
                  <a:pt x="3073" y="13084"/>
                  <a:pt x="3102" y="13060"/>
                </a:cubicBezTo>
                <a:cubicBezTo>
                  <a:pt x="3168" y="13126"/>
                  <a:pt x="3231" y="13191"/>
                  <a:pt x="3295" y="13254"/>
                </a:cubicBezTo>
                <a:cubicBezTo>
                  <a:pt x="3415" y="13371"/>
                  <a:pt x="3581" y="13431"/>
                  <a:pt x="3746" y="13431"/>
                </a:cubicBezTo>
                <a:cubicBezTo>
                  <a:pt x="3908" y="13431"/>
                  <a:pt x="4069" y="13373"/>
                  <a:pt x="4182" y="13254"/>
                </a:cubicBezTo>
                <a:cubicBezTo>
                  <a:pt x="4303" y="13126"/>
                  <a:pt x="4432" y="13002"/>
                  <a:pt x="4550" y="12882"/>
                </a:cubicBezTo>
                <a:cubicBezTo>
                  <a:pt x="4615" y="12888"/>
                  <a:pt x="4677" y="12904"/>
                  <a:pt x="4734" y="12904"/>
                </a:cubicBezTo>
                <a:cubicBezTo>
                  <a:pt x="4748" y="12904"/>
                  <a:pt x="4761" y="12903"/>
                  <a:pt x="4775" y="12901"/>
                </a:cubicBezTo>
                <a:cubicBezTo>
                  <a:pt x="5123" y="12840"/>
                  <a:pt x="5466" y="12771"/>
                  <a:pt x="5812" y="12708"/>
                </a:cubicBezTo>
                <a:cubicBezTo>
                  <a:pt x="5948" y="12682"/>
                  <a:pt x="6079" y="12646"/>
                  <a:pt x="6178" y="12549"/>
                </a:cubicBezTo>
                <a:cubicBezTo>
                  <a:pt x="6399" y="12336"/>
                  <a:pt x="6612" y="12119"/>
                  <a:pt x="6827" y="11901"/>
                </a:cubicBezTo>
                <a:cubicBezTo>
                  <a:pt x="6918" y="11810"/>
                  <a:pt x="6922" y="11657"/>
                  <a:pt x="6834" y="11564"/>
                </a:cubicBezTo>
                <a:cubicBezTo>
                  <a:pt x="6790" y="11516"/>
                  <a:pt x="6723" y="11478"/>
                  <a:pt x="6653" y="11478"/>
                </a:cubicBezTo>
                <a:cubicBezTo>
                  <a:pt x="6608" y="11478"/>
                  <a:pt x="6561" y="11494"/>
                  <a:pt x="6517" y="11532"/>
                </a:cubicBezTo>
                <a:cubicBezTo>
                  <a:pt x="6353" y="11676"/>
                  <a:pt x="6200" y="11829"/>
                  <a:pt x="6050" y="11987"/>
                </a:cubicBezTo>
                <a:cubicBezTo>
                  <a:pt x="5940" y="12104"/>
                  <a:pt x="5841" y="12219"/>
                  <a:pt x="5664" y="12242"/>
                </a:cubicBezTo>
                <a:cubicBezTo>
                  <a:pt x="5413" y="12276"/>
                  <a:pt x="5164" y="12319"/>
                  <a:pt x="4919" y="12378"/>
                </a:cubicBezTo>
                <a:cubicBezTo>
                  <a:pt x="4872" y="12389"/>
                  <a:pt x="4829" y="12396"/>
                  <a:pt x="4789" y="12396"/>
                </a:cubicBezTo>
                <a:cubicBezTo>
                  <a:pt x="4704" y="12396"/>
                  <a:pt x="4635" y="12363"/>
                  <a:pt x="4584" y="12267"/>
                </a:cubicBezTo>
                <a:cubicBezTo>
                  <a:pt x="4887" y="11954"/>
                  <a:pt x="5190" y="11640"/>
                  <a:pt x="5495" y="11327"/>
                </a:cubicBezTo>
                <a:cubicBezTo>
                  <a:pt x="5880" y="10941"/>
                  <a:pt x="6266" y="10555"/>
                  <a:pt x="6654" y="10172"/>
                </a:cubicBezTo>
                <a:cubicBezTo>
                  <a:pt x="6683" y="10143"/>
                  <a:pt x="6735" y="10120"/>
                  <a:pt x="6775" y="10120"/>
                </a:cubicBezTo>
                <a:cubicBezTo>
                  <a:pt x="6986" y="10117"/>
                  <a:pt x="7196" y="10117"/>
                  <a:pt x="7406" y="10117"/>
                </a:cubicBezTo>
                <a:cubicBezTo>
                  <a:pt x="7546" y="10117"/>
                  <a:pt x="7686" y="10117"/>
                  <a:pt x="7827" y="10117"/>
                </a:cubicBezTo>
                <a:cubicBezTo>
                  <a:pt x="7848" y="10117"/>
                  <a:pt x="7870" y="10121"/>
                  <a:pt x="7916" y="10127"/>
                </a:cubicBezTo>
                <a:cubicBezTo>
                  <a:pt x="7873" y="10163"/>
                  <a:pt x="7847" y="10180"/>
                  <a:pt x="7823" y="10203"/>
                </a:cubicBezTo>
                <a:cubicBezTo>
                  <a:pt x="7609" y="10418"/>
                  <a:pt x="7395" y="10631"/>
                  <a:pt x="7181" y="10847"/>
                </a:cubicBezTo>
                <a:cubicBezTo>
                  <a:pt x="7088" y="10941"/>
                  <a:pt x="7083" y="11087"/>
                  <a:pt x="7163" y="11186"/>
                </a:cubicBezTo>
                <a:cubicBezTo>
                  <a:pt x="7207" y="11241"/>
                  <a:pt x="7273" y="11271"/>
                  <a:pt x="7342" y="11271"/>
                </a:cubicBezTo>
                <a:cubicBezTo>
                  <a:pt x="7391" y="11271"/>
                  <a:pt x="7443" y="11255"/>
                  <a:pt x="7488" y="11222"/>
                </a:cubicBezTo>
                <a:cubicBezTo>
                  <a:pt x="7546" y="11179"/>
                  <a:pt x="7592" y="11118"/>
                  <a:pt x="7645" y="11067"/>
                </a:cubicBezTo>
                <a:cubicBezTo>
                  <a:pt x="8640" y="10065"/>
                  <a:pt x="9634" y="9063"/>
                  <a:pt x="10630" y="8063"/>
                </a:cubicBezTo>
                <a:cubicBezTo>
                  <a:pt x="10986" y="7706"/>
                  <a:pt x="11345" y="7347"/>
                  <a:pt x="11703" y="6988"/>
                </a:cubicBezTo>
                <a:cubicBezTo>
                  <a:pt x="11845" y="7113"/>
                  <a:pt x="12027" y="7172"/>
                  <a:pt x="12204" y="7172"/>
                </a:cubicBezTo>
                <a:cubicBezTo>
                  <a:pt x="12364" y="7172"/>
                  <a:pt x="12519" y="7124"/>
                  <a:pt x="12639" y="7033"/>
                </a:cubicBezTo>
                <a:cubicBezTo>
                  <a:pt x="12794" y="6913"/>
                  <a:pt x="12927" y="6759"/>
                  <a:pt x="13065" y="6618"/>
                </a:cubicBezTo>
                <a:cubicBezTo>
                  <a:pt x="13280" y="6399"/>
                  <a:pt x="13327" y="6137"/>
                  <a:pt x="13253" y="5848"/>
                </a:cubicBezTo>
                <a:cubicBezTo>
                  <a:pt x="13211" y="5688"/>
                  <a:pt x="13111" y="5562"/>
                  <a:pt x="12986" y="5459"/>
                </a:cubicBezTo>
                <a:cubicBezTo>
                  <a:pt x="12923" y="5407"/>
                  <a:pt x="12915" y="5347"/>
                  <a:pt x="12923" y="5275"/>
                </a:cubicBezTo>
                <a:cubicBezTo>
                  <a:pt x="12935" y="5141"/>
                  <a:pt x="12950" y="5005"/>
                  <a:pt x="12957" y="4868"/>
                </a:cubicBezTo>
                <a:cubicBezTo>
                  <a:pt x="12972" y="4583"/>
                  <a:pt x="12980" y="4296"/>
                  <a:pt x="12995" y="4011"/>
                </a:cubicBezTo>
                <a:cubicBezTo>
                  <a:pt x="13002" y="3877"/>
                  <a:pt x="13023" y="3756"/>
                  <a:pt x="13139" y="3655"/>
                </a:cubicBezTo>
                <a:cubicBezTo>
                  <a:pt x="13326" y="3492"/>
                  <a:pt x="13493" y="3308"/>
                  <a:pt x="13670" y="3132"/>
                </a:cubicBezTo>
                <a:cubicBezTo>
                  <a:pt x="13737" y="3064"/>
                  <a:pt x="13803" y="2995"/>
                  <a:pt x="13881" y="2916"/>
                </a:cubicBezTo>
                <a:cubicBezTo>
                  <a:pt x="13940" y="2981"/>
                  <a:pt x="13987" y="3040"/>
                  <a:pt x="14041" y="3090"/>
                </a:cubicBezTo>
                <a:cubicBezTo>
                  <a:pt x="14221" y="3251"/>
                  <a:pt x="14420" y="3332"/>
                  <a:pt x="14639" y="3332"/>
                </a:cubicBezTo>
                <a:cubicBezTo>
                  <a:pt x="14721" y="3332"/>
                  <a:pt x="14806" y="3321"/>
                  <a:pt x="14894" y="3298"/>
                </a:cubicBezTo>
                <a:cubicBezTo>
                  <a:pt x="15176" y="3221"/>
                  <a:pt x="15377" y="3048"/>
                  <a:pt x="15493" y="2780"/>
                </a:cubicBezTo>
                <a:cubicBezTo>
                  <a:pt x="15630" y="2469"/>
                  <a:pt x="15583" y="2074"/>
                  <a:pt x="15357" y="1818"/>
                </a:cubicBezTo>
                <a:cubicBezTo>
                  <a:pt x="15208" y="1652"/>
                  <a:pt x="15054" y="1496"/>
                  <a:pt x="14897" y="1339"/>
                </a:cubicBezTo>
                <a:cubicBezTo>
                  <a:pt x="14534" y="973"/>
                  <a:pt x="14168" y="610"/>
                  <a:pt x="13803" y="244"/>
                </a:cubicBezTo>
                <a:cubicBezTo>
                  <a:pt x="13780" y="221"/>
                  <a:pt x="13757" y="195"/>
                  <a:pt x="13730" y="181"/>
                </a:cubicBezTo>
                <a:cubicBezTo>
                  <a:pt x="13606" y="120"/>
                  <a:pt x="13482" y="60"/>
                  <a:pt x="133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3209679" y="3384825"/>
            <a:ext cx="440252" cy="469173"/>
          </a:xfrm>
          <a:custGeom>
            <a:avLst/>
            <a:gdLst/>
            <a:ahLst/>
            <a:cxnLst/>
            <a:rect l="l" t="t" r="r" b="b"/>
            <a:pathLst>
              <a:path w="14781" h="15752" extrusionOk="0">
                <a:moveTo>
                  <a:pt x="7539" y="1"/>
                </a:moveTo>
                <a:cubicBezTo>
                  <a:pt x="7451" y="64"/>
                  <a:pt x="7395" y="140"/>
                  <a:pt x="7395" y="256"/>
                </a:cubicBezTo>
                <a:cubicBezTo>
                  <a:pt x="7396" y="880"/>
                  <a:pt x="7393" y="1502"/>
                  <a:pt x="7399" y="2126"/>
                </a:cubicBezTo>
                <a:cubicBezTo>
                  <a:pt x="7399" y="2190"/>
                  <a:pt x="7422" y="2262"/>
                  <a:pt x="7457" y="2315"/>
                </a:cubicBezTo>
                <a:cubicBezTo>
                  <a:pt x="7493" y="2372"/>
                  <a:pt x="7573" y="2403"/>
                  <a:pt x="7649" y="2403"/>
                </a:cubicBezTo>
                <a:cubicBezTo>
                  <a:pt x="7680" y="2403"/>
                  <a:pt x="7711" y="2397"/>
                  <a:pt x="7738" y="2387"/>
                </a:cubicBezTo>
                <a:cubicBezTo>
                  <a:pt x="7817" y="2357"/>
                  <a:pt x="7883" y="2256"/>
                  <a:pt x="7883" y="2162"/>
                </a:cubicBezTo>
                <a:cubicBezTo>
                  <a:pt x="7883" y="1538"/>
                  <a:pt x="7879" y="916"/>
                  <a:pt x="7885" y="292"/>
                </a:cubicBezTo>
                <a:cubicBezTo>
                  <a:pt x="7885" y="162"/>
                  <a:pt x="7836" y="73"/>
                  <a:pt x="7738" y="1"/>
                </a:cubicBezTo>
                <a:close/>
                <a:moveTo>
                  <a:pt x="12085" y="2097"/>
                </a:moveTo>
                <a:lnTo>
                  <a:pt x="12085" y="2097"/>
                </a:lnTo>
                <a:cubicBezTo>
                  <a:pt x="12043" y="2252"/>
                  <a:pt x="12003" y="2406"/>
                  <a:pt x="11967" y="2560"/>
                </a:cubicBezTo>
                <a:cubicBezTo>
                  <a:pt x="11941" y="2665"/>
                  <a:pt x="11924" y="2773"/>
                  <a:pt x="11905" y="2878"/>
                </a:cubicBezTo>
                <a:cubicBezTo>
                  <a:pt x="11882" y="3020"/>
                  <a:pt x="11996" y="3136"/>
                  <a:pt x="12116" y="3184"/>
                </a:cubicBezTo>
                <a:cubicBezTo>
                  <a:pt x="12179" y="3207"/>
                  <a:pt x="12244" y="3224"/>
                  <a:pt x="12322" y="3249"/>
                </a:cubicBezTo>
                <a:cubicBezTo>
                  <a:pt x="11935" y="3598"/>
                  <a:pt x="11558" y="3940"/>
                  <a:pt x="11179" y="4282"/>
                </a:cubicBezTo>
                <a:cubicBezTo>
                  <a:pt x="11175" y="4281"/>
                  <a:pt x="11170" y="4276"/>
                  <a:pt x="11167" y="4275"/>
                </a:cubicBezTo>
                <a:cubicBezTo>
                  <a:pt x="11199" y="4210"/>
                  <a:pt x="11228" y="4145"/>
                  <a:pt x="11261" y="4080"/>
                </a:cubicBezTo>
                <a:cubicBezTo>
                  <a:pt x="11336" y="3929"/>
                  <a:pt x="11412" y="3779"/>
                  <a:pt x="11487" y="3631"/>
                </a:cubicBezTo>
                <a:cubicBezTo>
                  <a:pt x="11585" y="3438"/>
                  <a:pt x="11517" y="3203"/>
                  <a:pt x="11285" y="3145"/>
                </a:cubicBezTo>
                <a:cubicBezTo>
                  <a:pt x="11229" y="3133"/>
                  <a:pt x="11177" y="3108"/>
                  <a:pt x="11104" y="3080"/>
                </a:cubicBezTo>
                <a:cubicBezTo>
                  <a:pt x="11435" y="2752"/>
                  <a:pt x="11760" y="2424"/>
                  <a:pt x="12085" y="2097"/>
                </a:cubicBezTo>
                <a:close/>
                <a:moveTo>
                  <a:pt x="12407" y="1207"/>
                </a:moveTo>
                <a:cubicBezTo>
                  <a:pt x="12320" y="1207"/>
                  <a:pt x="12231" y="1240"/>
                  <a:pt x="12166" y="1312"/>
                </a:cubicBezTo>
                <a:cubicBezTo>
                  <a:pt x="11986" y="1509"/>
                  <a:pt x="11793" y="1700"/>
                  <a:pt x="11607" y="1891"/>
                </a:cubicBezTo>
                <a:cubicBezTo>
                  <a:pt x="11265" y="2240"/>
                  <a:pt x="10924" y="2589"/>
                  <a:pt x="10581" y="2935"/>
                </a:cubicBezTo>
                <a:cubicBezTo>
                  <a:pt x="10437" y="3080"/>
                  <a:pt x="10471" y="3368"/>
                  <a:pt x="10685" y="3446"/>
                </a:cubicBezTo>
                <a:cubicBezTo>
                  <a:pt x="10783" y="3482"/>
                  <a:pt x="10882" y="3518"/>
                  <a:pt x="10983" y="3554"/>
                </a:cubicBezTo>
                <a:cubicBezTo>
                  <a:pt x="10771" y="3985"/>
                  <a:pt x="10552" y="4417"/>
                  <a:pt x="10342" y="4851"/>
                </a:cubicBezTo>
                <a:cubicBezTo>
                  <a:pt x="10311" y="4916"/>
                  <a:pt x="10297" y="4990"/>
                  <a:pt x="10290" y="5062"/>
                </a:cubicBezTo>
                <a:cubicBezTo>
                  <a:pt x="10278" y="5191"/>
                  <a:pt x="10357" y="5275"/>
                  <a:pt x="10464" y="5325"/>
                </a:cubicBezTo>
                <a:cubicBezTo>
                  <a:pt x="10510" y="5348"/>
                  <a:pt x="10557" y="5359"/>
                  <a:pt x="10603" y="5359"/>
                </a:cubicBezTo>
                <a:cubicBezTo>
                  <a:pt x="10667" y="5359"/>
                  <a:pt x="10730" y="5336"/>
                  <a:pt x="10783" y="5289"/>
                </a:cubicBezTo>
                <a:cubicBezTo>
                  <a:pt x="11039" y="5065"/>
                  <a:pt x="11291" y="4831"/>
                  <a:pt x="11543" y="4603"/>
                </a:cubicBezTo>
                <a:cubicBezTo>
                  <a:pt x="11680" y="4478"/>
                  <a:pt x="11816" y="4354"/>
                  <a:pt x="11953" y="4230"/>
                </a:cubicBezTo>
                <a:cubicBezTo>
                  <a:pt x="12251" y="3958"/>
                  <a:pt x="12548" y="3685"/>
                  <a:pt x="12853" y="3419"/>
                </a:cubicBezTo>
                <a:cubicBezTo>
                  <a:pt x="13019" y="3275"/>
                  <a:pt x="12969" y="2958"/>
                  <a:pt x="12731" y="2881"/>
                </a:cubicBezTo>
                <a:cubicBezTo>
                  <a:pt x="12623" y="2845"/>
                  <a:pt x="12516" y="2805"/>
                  <a:pt x="12410" y="2769"/>
                </a:cubicBezTo>
                <a:cubicBezTo>
                  <a:pt x="12500" y="2407"/>
                  <a:pt x="12594" y="2056"/>
                  <a:pt x="12676" y="1702"/>
                </a:cubicBezTo>
                <a:cubicBezTo>
                  <a:pt x="12698" y="1610"/>
                  <a:pt x="12719" y="1508"/>
                  <a:pt x="12698" y="1420"/>
                </a:cubicBezTo>
                <a:cubicBezTo>
                  <a:pt x="12664" y="1283"/>
                  <a:pt x="12538" y="1207"/>
                  <a:pt x="12407" y="1207"/>
                </a:cubicBezTo>
                <a:close/>
                <a:moveTo>
                  <a:pt x="13799" y="5340"/>
                </a:moveTo>
                <a:cubicBezTo>
                  <a:pt x="13804" y="5347"/>
                  <a:pt x="13807" y="5354"/>
                  <a:pt x="13813" y="5361"/>
                </a:cubicBezTo>
                <a:cubicBezTo>
                  <a:pt x="13722" y="5448"/>
                  <a:pt x="13640" y="5542"/>
                  <a:pt x="13547" y="5621"/>
                </a:cubicBezTo>
                <a:cubicBezTo>
                  <a:pt x="13387" y="5753"/>
                  <a:pt x="13417" y="5970"/>
                  <a:pt x="13539" y="6089"/>
                </a:cubicBezTo>
                <a:cubicBezTo>
                  <a:pt x="13547" y="6098"/>
                  <a:pt x="13554" y="6106"/>
                  <a:pt x="13574" y="6132"/>
                </a:cubicBezTo>
                <a:cubicBezTo>
                  <a:pt x="13245" y="6190"/>
                  <a:pt x="12933" y="6246"/>
                  <a:pt x="12618" y="6300"/>
                </a:cubicBezTo>
                <a:lnTo>
                  <a:pt x="12613" y="6289"/>
                </a:lnTo>
                <a:cubicBezTo>
                  <a:pt x="12711" y="6227"/>
                  <a:pt x="12807" y="6164"/>
                  <a:pt x="12907" y="6105"/>
                </a:cubicBezTo>
                <a:cubicBezTo>
                  <a:pt x="13123" y="5974"/>
                  <a:pt x="13159" y="5797"/>
                  <a:pt x="13009" y="5595"/>
                </a:cubicBezTo>
                <a:cubicBezTo>
                  <a:pt x="12999" y="5580"/>
                  <a:pt x="12986" y="5570"/>
                  <a:pt x="12959" y="5542"/>
                </a:cubicBezTo>
                <a:cubicBezTo>
                  <a:pt x="13247" y="5471"/>
                  <a:pt x="13523" y="5406"/>
                  <a:pt x="13799" y="5340"/>
                </a:cubicBezTo>
                <a:close/>
                <a:moveTo>
                  <a:pt x="14451" y="4696"/>
                </a:moveTo>
                <a:cubicBezTo>
                  <a:pt x="14428" y="4696"/>
                  <a:pt x="14405" y="4699"/>
                  <a:pt x="14382" y="4704"/>
                </a:cubicBezTo>
                <a:cubicBezTo>
                  <a:pt x="13783" y="4845"/>
                  <a:pt x="13182" y="4990"/>
                  <a:pt x="12582" y="5132"/>
                </a:cubicBezTo>
                <a:cubicBezTo>
                  <a:pt x="12388" y="5180"/>
                  <a:pt x="12281" y="5386"/>
                  <a:pt x="12371" y="5565"/>
                </a:cubicBezTo>
                <a:cubicBezTo>
                  <a:pt x="12407" y="5637"/>
                  <a:pt x="12466" y="5696"/>
                  <a:pt x="12523" y="5774"/>
                </a:cubicBezTo>
                <a:cubicBezTo>
                  <a:pt x="12205" y="5968"/>
                  <a:pt x="11891" y="6164"/>
                  <a:pt x="11574" y="6351"/>
                </a:cubicBezTo>
                <a:cubicBezTo>
                  <a:pt x="11448" y="6426"/>
                  <a:pt x="11373" y="6516"/>
                  <a:pt x="11383" y="6671"/>
                </a:cubicBezTo>
                <a:cubicBezTo>
                  <a:pt x="11392" y="6827"/>
                  <a:pt x="11527" y="6953"/>
                  <a:pt x="11678" y="6953"/>
                </a:cubicBezTo>
                <a:cubicBezTo>
                  <a:pt x="11696" y="6953"/>
                  <a:pt x="11714" y="6952"/>
                  <a:pt x="11732" y="6948"/>
                </a:cubicBezTo>
                <a:cubicBezTo>
                  <a:pt x="11924" y="6911"/>
                  <a:pt x="12113" y="6875"/>
                  <a:pt x="12303" y="6841"/>
                </a:cubicBezTo>
                <a:cubicBezTo>
                  <a:pt x="12562" y="6797"/>
                  <a:pt x="12825" y="6755"/>
                  <a:pt x="13084" y="6710"/>
                </a:cubicBezTo>
                <a:cubicBezTo>
                  <a:pt x="13348" y="6664"/>
                  <a:pt x="13613" y="6609"/>
                  <a:pt x="13879" y="6572"/>
                </a:cubicBezTo>
                <a:cubicBezTo>
                  <a:pt x="14169" y="6532"/>
                  <a:pt x="14281" y="6300"/>
                  <a:pt x="14119" y="6056"/>
                </a:cubicBezTo>
                <a:cubicBezTo>
                  <a:pt x="14094" y="6017"/>
                  <a:pt x="14071" y="5972"/>
                  <a:pt x="14037" y="5944"/>
                </a:cubicBezTo>
                <a:cubicBezTo>
                  <a:pt x="13964" y="5883"/>
                  <a:pt x="14000" y="5846"/>
                  <a:pt x="14049" y="5801"/>
                </a:cubicBezTo>
                <a:cubicBezTo>
                  <a:pt x="14256" y="5608"/>
                  <a:pt x="14463" y="5415"/>
                  <a:pt x="14666" y="5219"/>
                </a:cubicBezTo>
                <a:cubicBezTo>
                  <a:pt x="14763" y="5128"/>
                  <a:pt x="14780" y="4971"/>
                  <a:pt x="14714" y="4851"/>
                </a:cubicBezTo>
                <a:cubicBezTo>
                  <a:pt x="14660" y="4755"/>
                  <a:pt x="14558" y="4696"/>
                  <a:pt x="14451" y="4696"/>
                </a:cubicBezTo>
                <a:close/>
                <a:moveTo>
                  <a:pt x="7645" y="2901"/>
                </a:moveTo>
                <a:cubicBezTo>
                  <a:pt x="7615" y="2901"/>
                  <a:pt x="7582" y="2908"/>
                  <a:pt x="7547" y="2922"/>
                </a:cubicBezTo>
                <a:cubicBezTo>
                  <a:pt x="7457" y="2958"/>
                  <a:pt x="7393" y="3056"/>
                  <a:pt x="7395" y="3171"/>
                </a:cubicBezTo>
                <a:cubicBezTo>
                  <a:pt x="7400" y="3652"/>
                  <a:pt x="7406" y="4135"/>
                  <a:pt x="7413" y="4615"/>
                </a:cubicBezTo>
                <a:cubicBezTo>
                  <a:pt x="7416" y="4838"/>
                  <a:pt x="7485" y="5047"/>
                  <a:pt x="7573" y="5252"/>
                </a:cubicBezTo>
                <a:cubicBezTo>
                  <a:pt x="7699" y="5544"/>
                  <a:pt x="7919" y="5775"/>
                  <a:pt x="8105" y="6027"/>
                </a:cubicBezTo>
                <a:cubicBezTo>
                  <a:pt x="8359" y="6372"/>
                  <a:pt x="8628" y="6702"/>
                  <a:pt x="8879" y="7047"/>
                </a:cubicBezTo>
                <a:cubicBezTo>
                  <a:pt x="8932" y="7121"/>
                  <a:pt x="9020" y="7165"/>
                  <a:pt x="9106" y="7165"/>
                </a:cubicBezTo>
                <a:cubicBezTo>
                  <a:pt x="9155" y="7165"/>
                  <a:pt x="9203" y="7150"/>
                  <a:pt x="9243" y="7120"/>
                </a:cubicBezTo>
                <a:cubicBezTo>
                  <a:pt x="9330" y="7053"/>
                  <a:pt x="9382" y="6899"/>
                  <a:pt x="9267" y="6759"/>
                </a:cubicBezTo>
                <a:cubicBezTo>
                  <a:pt x="9180" y="6654"/>
                  <a:pt x="9099" y="6545"/>
                  <a:pt x="9017" y="6436"/>
                </a:cubicBezTo>
                <a:cubicBezTo>
                  <a:pt x="8813" y="6164"/>
                  <a:pt x="8609" y="5890"/>
                  <a:pt x="8385" y="5592"/>
                </a:cubicBezTo>
                <a:cubicBezTo>
                  <a:pt x="8527" y="5266"/>
                  <a:pt x="8670" y="4922"/>
                  <a:pt x="8828" y="4586"/>
                </a:cubicBezTo>
                <a:cubicBezTo>
                  <a:pt x="8885" y="4469"/>
                  <a:pt x="8967" y="4358"/>
                  <a:pt x="9063" y="4268"/>
                </a:cubicBezTo>
                <a:cubicBezTo>
                  <a:pt x="9304" y="4037"/>
                  <a:pt x="9591" y="3902"/>
                  <a:pt x="9934" y="3902"/>
                </a:cubicBezTo>
                <a:cubicBezTo>
                  <a:pt x="10085" y="3902"/>
                  <a:pt x="10202" y="3786"/>
                  <a:pt x="10197" y="3659"/>
                </a:cubicBezTo>
                <a:cubicBezTo>
                  <a:pt x="10196" y="3520"/>
                  <a:pt x="10095" y="3423"/>
                  <a:pt x="9939" y="3423"/>
                </a:cubicBezTo>
                <a:cubicBezTo>
                  <a:pt x="9933" y="3423"/>
                  <a:pt x="9928" y="3423"/>
                  <a:pt x="9922" y="3423"/>
                </a:cubicBezTo>
                <a:cubicBezTo>
                  <a:pt x="9820" y="3426"/>
                  <a:pt x="9716" y="3438"/>
                  <a:pt x="9615" y="3459"/>
                </a:cubicBezTo>
                <a:cubicBezTo>
                  <a:pt x="9068" y="3569"/>
                  <a:pt x="8663" y="3873"/>
                  <a:pt x="8403" y="4366"/>
                </a:cubicBezTo>
                <a:cubicBezTo>
                  <a:pt x="8274" y="4611"/>
                  <a:pt x="8166" y="4867"/>
                  <a:pt x="8049" y="5119"/>
                </a:cubicBezTo>
                <a:cubicBezTo>
                  <a:pt x="7948" y="4949"/>
                  <a:pt x="7886" y="4756"/>
                  <a:pt x="7883" y="4554"/>
                </a:cubicBezTo>
                <a:cubicBezTo>
                  <a:pt x="7876" y="4089"/>
                  <a:pt x="7883" y="3625"/>
                  <a:pt x="7877" y="3159"/>
                </a:cubicBezTo>
                <a:cubicBezTo>
                  <a:pt x="7877" y="3106"/>
                  <a:pt x="7856" y="3041"/>
                  <a:pt x="7821" y="2999"/>
                </a:cubicBezTo>
                <a:cubicBezTo>
                  <a:pt x="7766" y="2931"/>
                  <a:pt x="7709" y="2901"/>
                  <a:pt x="7645" y="2901"/>
                </a:cubicBezTo>
                <a:close/>
                <a:moveTo>
                  <a:pt x="6190" y="2"/>
                </a:moveTo>
                <a:cubicBezTo>
                  <a:pt x="6086" y="73"/>
                  <a:pt x="6043" y="166"/>
                  <a:pt x="6043" y="295"/>
                </a:cubicBezTo>
                <a:cubicBezTo>
                  <a:pt x="6046" y="1714"/>
                  <a:pt x="6047" y="3131"/>
                  <a:pt x="6043" y="4550"/>
                </a:cubicBezTo>
                <a:cubicBezTo>
                  <a:pt x="6046" y="4752"/>
                  <a:pt x="5981" y="4943"/>
                  <a:pt x="5874" y="5129"/>
                </a:cubicBezTo>
                <a:cubicBezTo>
                  <a:pt x="5815" y="4987"/>
                  <a:pt x="5765" y="4851"/>
                  <a:pt x="5706" y="4722"/>
                </a:cubicBezTo>
                <a:cubicBezTo>
                  <a:pt x="5556" y="4397"/>
                  <a:pt x="5403" y="4079"/>
                  <a:pt x="5116" y="3842"/>
                </a:cubicBezTo>
                <a:cubicBezTo>
                  <a:pt x="4772" y="3559"/>
                  <a:pt x="4395" y="3418"/>
                  <a:pt x="3986" y="3418"/>
                </a:cubicBezTo>
                <a:cubicBezTo>
                  <a:pt x="3857" y="3418"/>
                  <a:pt x="3724" y="3433"/>
                  <a:pt x="3589" y="3461"/>
                </a:cubicBezTo>
                <a:cubicBezTo>
                  <a:pt x="3130" y="3554"/>
                  <a:pt x="2761" y="3805"/>
                  <a:pt x="2502" y="4196"/>
                </a:cubicBezTo>
                <a:cubicBezTo>
                  <a:pt x="2243" y="4585"/>
                  <a:pt x="1999" y="4982"/>
                  <a:pt x="1754" y="5379"/>
                </a:cubicBezTo>
                <a:cubicBezTo>
                  <a:pt x="1660" y="5530"/>
                  <a:pt x="1577" y="5689"/>
                  <a:pt x="1502" y="5851"/>
                </a:cubicBezTo>
                <a:cubicBezTo>
                  <a:pt x="1446" y="5972"/>
                  <a:pt x="1512" y="6089"/>
                  <a:pt x="1637" y="6141"/>
                </a:cubicBezTo>
                <a:cubicBezTo>
                  <a:pt x="1665" y="6153"/>
                  <a:pt x="1695" y="6158"/>
                  <a:pt x="1724" y="6158"/>
                </a:cubicBezTo>
                <a:cubicBezTo>
                  <a:pt x="1807" y="6158"/>
                  <a:pt x="1889" y="6113"/>
                  <a:pt x="1934" y="6039"/>
                </a:cubicBezTo>
                <a:cubicBezTo>
                  <a:pt x="2176" y="5638"/>
                  <a:pt x="2416" y="5239"/>
                  <a:pt x="2661" y="4843"/>
                </a:cubicBezTo>
                <a:cubicBezTo>
                  <a:pt x="2789" y="4635"/>
                  <a:pt x="2906" y="4417"/>
                  <a:pt x="3087" y="4250"/>
                </a:cubicBezTo>
                <a:cubicBezTo>
                  <a:pt x="3339" y="4017"/>
                  <a:pt x="3628" y="3902"/>
                  <a:pt x="3945" y="3902"/>
                </a:cubicBezTo>
                <a:cubicBezTo>
                  <a:pt x="4033" y="3902"/>
                  <a:pt x="4124" y="3911"/>
                  <a:pt x="4217" y="3929"/>
                </a:cubicBezTo>
                <a:cubicBezTo>
                  <a:pt x="4633" y="4010"/>
                  <a:pt x="4942" y="4255"/>
                  <a:pt x="5126" y="4641"/>
                </a:cubicBezTo>
                <a:cubicBezTo>
                  <a:pt x="5244" y="4884"/>
                  <a:pt x="5348" y="5132"/>
                  <a:pt x="5451" y="5383"/>
                </a:cubicBezTo>
                <a:cubicBezTo>
                  <a:pt x="5501" y="5506"/>
                  <a:pt x="5569" y="5638"/>
                  <a:pt x="5430" y="5756"/>
                </a:cubicBezTo>
                <a:cubicBezTo>
                  <a:pt x="5410" y="5775"/>
                  <a:pt x="5389" y="5797"/>
                  <a:pt x="5370" y="5821"/>
                </a:cubicBezTo>
                <a:cubicBezTo>
                  <a:pt x="5129" y="6140"/>
                  <a:pt x="4886" y="6457"/>
                  <a:pt x="4649" y="6779"/>
                </a:cubicBezTo>
                <a:cubicBezTo>
                  <a:pt x="4615" y="6824"/>
                  <a:pt x="4606" y="6896"/>
                  <a:pt x="4607" y="6955"/>
                </a:cubicBezTo>
                <a:cubicBezTo>
                  <a:pt x="4610" y="7060"/>
                  <a:pt x="4668" y="7137"/>
                  <a:pt x="4770" y="7161"/>
                </a:cubicBezTo>
                <a:cubicBezTo>
                  <a:pt x="4793" y="7166"/>
                  <a:pt x="4814" y="7169"/>
                  <a:pt x="4836" y="7169"/>
                </a:cubicBezTo>
                <a:cubicBezTo>
                  <a:pt x="4915" y="7169"/>
                  <a:pt x="4987" y="7135"/>
                  <a:pt x="5040" y="7065"/>
                </a:cubicBezTo>
                <a:cubicBezTo>
                  <a:pt x="5161" y="6911"/>
                  <a:pt x="5280" y="6752"/>
                  <a:pt x="5399" y="6595"/>
                </a:cubicBezTo>
                <a:cubicBezTo>
                  <a:pt x="5636" y="6282"/>
                  <a:pt x="5870" y="5962"/>
                  <a:pt x="6112" y="5652"/>
                </a:cubicBezTo>
                <a:cubicBezTo>
                  <a:pt x="6386" y="5302"/>
                  <a:pt x="6528" y="4902"/>
                  <a:pt x="6530" y="4461"/>
                </a:cubicBezTo>
                <a:cubicBezTo>
                  <a:pt x="6536" y="3072"/>
                  <a:pt x="6531" y="1682"/>
                  <a:pt x="6533" y="295"/>
                </a:cubicBezTo>
                <a:cubicBezTo>
                  <a:pt x="6533" y="166"/>
                  <a:pt x="6491" y="73"/>
                  <a:pt x="6387" y="2"/>
                </a:cubicBezTo>
                <a:close/>
                <a:moveTo>
                  <a:pt x="3741" y="6910"/>
                </a:moveTo>
                <a:cubicBezTo>
                  <a:pt x="3639" y="6910"/>
                  <a:pt x="3526" y="6980"/>
                  <a:pt x="3517" y="7086"/>
                </a:cubicBezTo>
                <a:cubicBezTo>
                  <a:pt x="3502" y="7230"/>
                  <a:pt x="3511" y="7380"/>
                  <a:pt x="3540" y="7523"/>
                </a:cubicBezTo>
                <a:cubicBezTo>
                  <a:pt x="3617" y="7903"/>
                  <a:pt x="3808" y="8218"/>
                  <a:pt x="4107" y="8473"/>
                </a:cubicBezTo>
                <a:cubicBezTo>
                  <a:pt x="4409" y="8728"/>
                  <a:pt x="4756" y="8855"/>
                  <a:pt x="5145" y="8873"/>
                </a:cubicBezTo>
                <a:lnTo>
                  <a:pt x="5208" y="8873"/>
                </a:lnTo>
                <a:cubicBezTo>
                  <a:pt x="5324" y="8873"/>
                  <a:pt x="5386" y="8830"/>
                  <a:pt x="5426" y="8729"/>
                </a:cubicBezTo>
                <a:cubicBezTo>
                  <a:pt x="5465" y="8631"/>
                  <a:pt x="5440" y="8530"/>
                  <a:pt x="5370" y="8455"/>
                </a:cubicBezTo>
                <a:cubicBezTo>
                  <a:pt x="5296" y="8379"/>
                  <a:pt x="5197" y="8398"/>
                  <a:pt x="5110" y="8391"/>
                </a:cubicBezTo>
                <a:cubicBezTo>
                  <a:pt x="4806" y="8366"/>
                  <a:pt x="4547" y="8239"/>
                  <a:pt x="4337" y="8030"/>
                </a:cubicBezTo>
                <a:cubicBezTo>
                  <a:pt x="4099" y="7793"/>
                  <a:pt x="3976" y="7497"/>
                  <a:pt x="3978" y="7156"/>
                </a:cubicBezTo>
                <a:cubicBezTo>
                  <a:pt x="3978" y="7032"/>
                  <a:pt x="3887" y="6928"/>
                  <a:pt x="3769" y="6912"/>
                </a:cubicBezTo>
                <a:cubicBezTo>
                  <a:pt x="3760" y="6911"/>
                  <a:pt x="3750" y="6910"/>
                  <a:pt x="3741" y="6910"/>
                </a:cubicBezTo>
                <a:close/>
                <a:moveTo>
                  <a:pt x="10166" y="6912"/>
                </a:moveTo>
                <a:cubicBezTo>
                  <a:pt x="10104" y="6912"/>
                  <a:pt x="10044" y="6938"/>
                  <a:pt x="9990" y="6983"/>
                </a:cubicBezTo>
                <a:cubicBezTo>
                  <a:pt x="9895" y="7063"/>
                  <a:pt x="9925" y="7177"/>
                  <a:pt x="9915" y="7272"/>
                </a:cubicBezTo>
                <a:cubicBezTo>
                  <a:pt x="9886" y="7550"/>
                  <a:pt x="9778" y="7788"/>
                  <a:pt x="9594" y="7991"/>
                </a:cubicBezTo>
                <a:cubicBezTo>
                  <a:pt x="9349" y="8265"/>
                  <a:pt x="9030" y="8388"/>
                  <a:pt x="8670" y="8402"/>
                </a:cubicBezTo>
                <a:cubicBezTo>
                  <a:pt x="8511" y="8409"/>
                  <a:pt x="8419" y="8555"/>
                  <a:pt x="8462" y="8710"/>
                </a:cubicBezTo>
                <a:cubicBezTo>
                  <a:pt x="8497" y="8829"/>
                  <a:pt x="8576" y="8872"/>
                  <a:pt x="8751" y="8879"/>
                </a:cubicBezTo>
                <a:cubicBezTo>
                  <a:pt x="8813" y="8870"/>
                  <a:pt x="8873" y="8862"/>
                  <a:pt x="8935" y="8855"/>
                </a:cubicBezTo>
                <a:cubicBezTo>
                  <a:pt x="9274" y="8819"/>
                  <a:pt x="9568" y="8672"/>
                  <a:pt x="9816" y="8448"/>
                </a:cubicBezTo>
                <a:cubicBezTo>
                  <a:pt x="10199" y="8105"/>
                  <a:pt x="10393" y="7669"/>
                  <a:pt x="10395" y="7150"/>
                </a:cubicBezTo>
                <a:cubicBezTo>
                  <a:pt x="10395" y="7050"/>
                  <a:pt x="10356" y="6977"/>
                  <a:pt x="10268" y="6935"/>
                </a:cubicBezTo>
                <a:cubicBezTo>
                  <a:pt x="10233" y="6919"/>
                  <a:pt x="10199" y="6912"/>
                  <a:pt x="10166" y="6912"/>
                </a:cubicBezTo>
                <a:close/>
                <a:moveTo>
                  <a:pt x="2973" y="8006"/>
                </a:moveTo>
                <a:cubicBezTo>
                  <a:pt x="2925" y="8006"/>
                  <a:pt x="2876" y="8020"/>
                  <a:pt x="2828" y="8048"/>
                </a:cubicBezTo>
                <a:cubicBezTo>
                  <a:pt x="2730" y="8102"/>
                  <a:pt x="2733" y="8208"/>
                  <a:pt x="2724" y="8297"/>
                </a:cubicBezTo>
                <a:cubicBezTo>
                  <a:pt x="2680" y="8726"/>
                  <a:pt x="2997" y="9110"/>
                  <a:pt x="3438" y="9110"/>
                </a:cubicBezTo>
                <a:cubicBezTo>
                  <a:pt x="3449" y="9110"/>
                  <a:pt x="3461" y="9110"/>
                  <a:pt x="3472" y="9110"/>
                </a:cubicBezTo>
                <a:cubicBezTo>
                  <a:pt x="3594" y="9104"/>
                  <a:pt x="3690" y="9003"/>
                  <a:pt x="3691" y="8878"/>
                </a:cubicBezTo>
                <a:cubicBezTo>
                  <a:pt x="3692" y="8757"/>
                  <a:pt x="3603" y="8654"/>
                  <a:pt x="3486" y="8641"/>
                </a:cubicBezTo>
                <a:cubicBezTo>
                  <a:pt x="3364" y="8627"/>
                  <a:pt x="3251" y="8588"/>
                  <a:pt x="3214" y="8455"/>
                </a:cubicBezTo>
                <a:cubicBezTo>
                  <a:pt x="3198" y="8398"/>
                  <a:pt x="3205" y="8336"/>
                  <a:pt x="3202" y="8301"/>
                </a:cubicBezTo>
                <a:cubicBezTo>
                  <a:pt x="3213" y="8180"/>
                  <a:pt x="3201" y="8098"/>
                  <a:pt x="3115" y="8048"/>
                </a:cubicBezTo>
                <a:cubicBezTo>
                  <a:pt x="3068" y="8020"/>
                  <a:pt x="3021" y="8006"/>
                  <a:pt x="2973" y="8006"/>
                </a:cubicBezTo>
                <a:close/>
                <a:moveTo>
                  <a:pt x="10936" y="7997"/>
                </a:moveTo>
                <a:cubicBezTo>
                  <a:pt x="10926" y="7997"/>
                  <a:pt x="10916" y="7997"/>
                  <a:pt x="10906" y="7999"/>
                </a:cubicBezTo>
                <a:cubicBezTo>
                  <a:pt x="10747" y="8020"/>
                  <a:pt x="10660" y="8157"/>
                  <a:pt x="10696" y="8323"/>
                </a:cubicBezTo>
                <a:cubicBezTo>
                  <a:pt x="10703" y="8355"/>
                  <a:pt x="10699" y="8393"/>
                  <a:pt x="10690" y="8427"/>
                </a:cubicBezTo>
                <a:cubicBezTo>
                  <a:pt x="10657" y="8574"/>
                  <a:pt x="10548" y="8625"/>
                  <a:pt x="10412" y="8640"/>
                </a:cubicBezTo>
                <a:cubicBezTo>
                  <a:pt x="10313" y="8650"/>
                  <a:pt x="10246" y="8705"/>
                  <a:pt x="10221" y="8794"/>
                </a:cubicBezTo>
                <a:cubicBezTo>
                  <a:pt x="10192" y="8891"/>
                  <a:pt x="10226" y="9000"/>
                  <a:pt x="10300" y="9058"/>
                </a:cubicBezTo>
                <a:cubicBezTo>
                  <a:pt x="10354" y="9100"/>
                  <a:pt x="10411" y="9114"/>
                  <a:pt x="10467" y="9114"/>
                </a:cubicBezTo>
                <a:cubicBezTo>
                  <a:pt x="10535" y="9114"/>
                  <a:pt x="10604" y="9093"/>
                  <a:pt x="10672" y="9075"/>
                </a:cubicBezTo>
                <a:cubicBezTo>
                  <a:pt x="10927" y="9009"/>
                  <a:pt x="11200" y="8703"/>
                  <a:pt x="11170" y="8372"/>
                </a:cubicBezTo>
                <a:cubicBezTo>
                  <a:pt x="11170" y="8331"/>
                  <a:pt x="11172" y="8294"/>
                  <a:pt x="11170" y="8254"/>
                </a:cubicBezTo>
                <a:cubicBezTo>
                  <a:pt x="11159" y="8105"/>
                  <a:pt x="11058" y="7997"/>
                  <a:pt x="10936" y="7997"/>
                </a:cubicBezTo>
                <a:close/>
                <a:moveTo>
                  <a:pt x="12914" y="7184"/>
                </a:moveTo>
                <a:cubicBezTo>
                  <a:pt x="12881" y="7184"/>
                  <a:pt x="12847" y="7191"/>
                  <a:pt x="12812" y="7206"/>
                </a:cubicBezTo>
                <a:cubicBezTo>
                  <a:pt x="12685" y="7258"/>
                  <a:pt x="12633" y="7376"/>
                  <a:pt x="12679" y="7517"/>
                </a:cubicBezTo>
                <a:cubicBezTo>
                  <a:pt x="12715" y="7624"/>
                  <a:pt x="12757" y="7726"/>
                  <a:pt x="12790" y="7833"/>
                </a:cubicBezTo>
                <a:cubicBezTo>
                  <a:pt x="12907" y="8231"/>
                  <a:pt x="13029" y="8628"/>
                  <a:pt x="13134" y="9030"/>
                </a:cubicBezTo>
                <a:cubicBezTo>
                  <a:pt x="13201" y="9288"/>
                  <a:pt x="13245" y="9552"/>
                  <a:pt x="13290" y="9814"/>
                </a:cubicBezTo>
                <a:cubicBezTo>
                  <a:pt x="13329" y="10033"/>
                  <a:pt x="13356" y="10257"/>
                  <a:pt x="13381" y="10479"/>
                </a:cubicBezTo>
                <a:cubicBezTo>
                  <a:pt x="13410" y="10740"/>
                  <a:pt x="13444" y="11003"/>
                  <a:pt x="13450" y="11266"/>
                </a:cubicBezTo>
                <a:cubicBezTo>
                  <a:pt x="13462" y="11724"/>
                  <a:pt x="13480" y="12185"/>
                  <a:pt x="13381" y="12636"/>
                </a:cubicBezTo>
                <a:cubicBezTo>
                  <a:pt x="13320" y="12914"/>
                  <a:pt x="13258" y="13191"/>
                  <a:pt x="13172" y="13462"/>
                </a:cubicBezTo>
                <a:cubicBezTo>
                  <a:pt x="13068" y="13785"/>
                  <a:pt x="12927" y="14090"/>
                  <a:pt x="12751" y="14380"/>
                </a:cubicBezTo>
                <a:cubicBezTo>
                  <a:pt x="12611" y="14613"/>
                  <a:pt x="12480" y="14854"/>
                  <a:pt x="12268" y="15035"/>
                </a:cubicBezTo>
                <a:cubicBezTo>
                  <a:pt x="12096" y="15185"/>
                  <a:pt x="11870" y="15264"/>
                  <a:pt x="11645" y="15264"/>
                </a:cubicBezTo>
                <a:cubicBezTo>
                  <a:pt x="11466" y="15264"/>
                  <a:pt x="11287" y="15213"/>
                  <a:pt x="11140" y="15107"/>
                </a:cubicBezTo>
                <a:cubicBezTo>
                  <a:pt x="10935" y="14962"/>
                  <a:pt x="10752" y="14789"/>
                  <a:pt x="10563" y="14623"/>
                </a:cubicBezTo>
                <a:cubicBezTo>
                  <a:pt x="10370" y="14456"/>
                  <a:pt x="10190" y="14274"/>
                  <a:pt x="9991" y="14113"/>
                </a:cubicBezTo>
                <a:cubicBezTo>
                  <a:pt x="9902" y="14040"/>
                  <a:pt x="9788" y="13981"/>
                  <a:pt x="9674" y="13953"/>
                </a:cubicBezTo>
                <a:cubicBezTo>
                  <a:pt x="9471" y="13904"/>
                  <a:pt x="9274" y="13851"/>
                  <a:pt x="9088" y="13750"/>
                </a:cubicBezTo>
                <a:cubicBezTo>
                  <a:pt x="8752" y="13568"/>
                  <a:pt x="8507" y="13297"/>
                  <a:pt x="8344" y="12957"/>
                </a:cubicBezTo>
                <a:cubicBezTo>
                  <a:pt x="8216" y="12694"/>
                  <a:pt x="8166" y="12411"/>
                  <a:pt x="8168" y="12117"/>
                </a:cubicBezTo>
                <a:cubicBezTo>
                  <a:pt x="8173" y="11698"/>
                  <a:pt x="8171" y="11278"/>
                  <a:pt x="8168" y="10859"/>
                </a:cubicBezTo>
                <a:cubicBezTo>
                  <a:pt x="8168" y="10732"/>
                  <a:pt x="8066" y="10637"/>
                  <a:pt x="7936" y="10637"/>
                </a:cubicBezTo>
                <a:cubicBezTo>
                  <a:pt x="7935" y="10637"/>
                  <a:pt x="7934" y="10637"/>
                  <a:pt x="7934" y="10637"/>
                </a:cubicBezTo>
                <a:cubicBezTo>
                  <a:pt x="7798" y="10637"/>
                  <a:pt x="7700" y="10731"/>
                  <a:pt x="7703" y="10862"/>
                </a:cubicBezTo>
                <a:cubicBezTo>
                  <a:pt x="7707" y="11415"/>
                  <a:pt x="7707" y="11970"/>
                  <a:pt x="7725" y="12524"/>
                </a:cubicBezTo>
                <a:cubicBezTo>
                  <a:pt x="7732" y="12776"/>
                  <a:pt x="7828" y="13011"/>
                  <a:pt x="7942" y="13233"/>
                </a:cubicBezTo>
                <a:cubicBezTo>
                  <a:pt x="8081" y="13505"/>
                  <a:pt x="8268" y="13744"/>
                  <a:pt x="8510" y="13939"/>
                </a:cubicBezTo>
                <a:cubicBezTo>
                  <a:pt x="8771" y="14148"/>
                  <a:pt x="9058" y="14303"/>
                  <a:pt x="9382" y="14378"/>
                </a:cubicBezTo>
                <a:cubicBezTo>
                  <a:pt x="9530" y="14414"/>
                  <a:pt x="9680" y="14440"/>
                  <a:pt x="9781" y="14577"/>
                </a:cubicBezTo>
                <a:cubicBezTo>
                  <a:pt x="9824" y="14635"/>
                  <a:pt x="9889" y="14678"/>
                  <a:pt x="9945" y="14726"/>
                </a:cubicBezTo>
                <a:cubicBezTo>
                  <a:pt x="10193" y="14946"/>
                  <a:pt x="10442" y="15165"/>
                  <a:pt x="10693" y="15384"/>
                </a:cubicBezTo>
                <a:cubicBezTo>
                  <a:pt x="10847" y="15518"/>
                  <a:pt x="11020" y="15622"/>
                  <a:pt x="11221" y="15675"/>
                </a:cubicBezTo>
                <a:cubicBezTo>
                  <a:pt x="11323" y="15703"/>
                  <a:pt x="11428" y="15724"/>
                  <a:pt x="11532" y="15747"/>
                </a:cubicBezTo>
                <a:lnTo>
                  <a:pt x="11784" y="15747"/>
                </a:lnTo>
                <a:cubicBezTo>
                  <a:pt x="11840" y="15734"/>
                  <a:pt x="11896" y="15723"/>
                  <a:pt x="11951" y="15711"/>
                </a:cubicBezTo>
                <a:cubicBezTo>
                  <a:pt x="12251" y="15654"/>
                  <a:pt x="12518" y="15518"/>
                  <a:pt x="12708" y="15290"/>
                </a:cubicBezTo>
                <a:cubicBezTo>
                  <a:pt x="12908" y="15050"/>
                  <a:pt x="13083" y="14783"/>
                  <a:pt x="13234" y="14509"/>
                </a:cubicBezTo>
                <a:cubicBezTo>
                  <a:pt x="13496" y="14035"/>
                  <a:pt x="13685" y="13524"/>
                  <a:pt x="13800" y="12985"/>
                </a:cubicBezTo>
                <a:cubicBezTo>
                  <a:pt x="13878" y="12622"/>
                  <a:pt x="13927" y="12257"/>
                  <a:pt x="13933" y="11888"/>
                </a:cubicBezTo>
                <a:cubicBezTo>
                  <a:pt x="13940" y="11532"/>
                  <a:pt x="13914" y="11178"/>
                  <a:pt x="13901" y="10825"/>
                </a:cubicBezTo>
                <a:cubicBezTo>
                  <a:pt x="13897" y="10747"/>
                  <a:pt x="13892" y="10670"/>
                  <a:pt x="13882" y="10594"/>
                </a:cubicBezTo>
                <a:cubicBezTo>
                  <a:pt x="13849" y="10332"/>
                  <a:pt x="13817" y="10068"/>
                  <a:pt x="13774" y="9807"/>
                </a:cubicBezTo>
                <a:cubicBezTo>
                  <a:pt x="13730" y="9535"/>
                  <a:pt x="13679" y="9262"/>
                  <a:pt x="13619" y="8994"/>
                </a:cubicBezTo>
                <a:cubicBezTo>
                  <a:pt x="13554" y="8706"/>
                  <a:pt x="13482" y="8418"/>
                  <a:pt x="13395" y="8137"/>
                </a:cubicBezTo>
                <a:cubicBezTo>
                  <a:pt x="13312" y="7865"/>
                  <a:pt x="13212" y="7598"/>
                  <a:pt x="13110" y="7333"/>
                </a:cubicBezTo>
                <a:cubicBezTo>
                  <a:pt x="13071" y="7233"/>
                  <a:pt x="12999" y="7184"/>
                  <a:pt x="12914" y="7184"/>
                </a:cubicBezTo>
                <a:close/>
                <a:moveTo>
                  <a:pt x="6932" y="6406"/>
                </a:moveTo>
                <a:cubicBezTo>
                  <a:pt x="6827" y="6406"/>
                  <a:pt x="6726" y="6435"/>
                  <a:pt x="6651" y="6496"/>
                </a:cubicBezTo>
                <a:cubicBezTo>
                  <a:pt x="6455" y="6653"/>
                  <a:pt x="6265" y="6820"/>
                  <a:pt x="6075" y="6983"/>
                </a:cubicBezTo>
                <a:cubicBezTo>
                  <a:pt x="5925" y="7111"/>
                  <a:pt x="5772" y="7236"/>
                  <a:pt x="5622" y="7366"/>
                </a:cubicBezTo>
                <a:cubicBezTo>
                  <a:pt x="5515" y="7458"/>
                  <a:pt x="5406" y="7550"/>
                  <a:pt x="5304" y="7648"/>
                </a:cubicBezTo>
                <a:cubicBezTo>
                  <a:pt x="5219" y="7731"/>
                  <a:pt x="5213" y="7872"/>
                  <a:pt x="5278" y="7968"/>
                </a:cubicBezTo>
                <a:cubicBezTo>
                  <a:pt x="5316" y="8025"/>
                  <a:pt x="5395" y="8061"/>
                  <a:pt x="5472" y="8061"/>
                </a:cubicBezTo>
                <a:cubicBezTo>
                  <a:pt x="5503" y="8061"/>
                  <a:pt x="5535" y="8055"/>
                  <a:pt x="5563" y="8042"/>
                </a:cubicBezTo>
                <a:cubicBezTo>
                  <a:pt x="5631" y="8009"/>
                  <a:pt x="5688" y="7955"/>
                  <a:pt x="5759" y="7906"/>
                </a:cubicBezTo>
                <a:lnTo>
                  <a:pt x="5759" y="7983"/>
                </a:lnTo>
                <a:cubicBezTo>
                  <a:pt x="5759" y="9398"/>
                  <a:pt x="5759" y="10814"/>
                  <a:pt x="5757" y="12230"/>
                </a:cubicBezTo>
                <a:cubicBezTo>
                  <a:pt x="5755" y="12486"/>
                  <a:pt x="5694" y="12733"/>
                  <a:pt x="5585" y="12963"/>
                </a:cubicBezTo>
                <a:cubicBezTo>
                  <a:pt x="5462" y="13221"/>
                  <a:pt x="5289" y="13442"/>
                  <a:pt x="5060" y="13612"/>
                </a:cubicBezTo>
                <a:cubicBezTo>
                  <a:pt x="4886" y="13741"/>
                  <a:pt x="4695" y="13846"/>
                  <a:pt x="4479" y="13898"/>
                </a:cubicBezTo>
                <a:cubicBezTo>
                  <a:pt x="4364" y="13924"/>
                  <a:pt x="4240" y="13939"/>
                  <a:pt x="4136" y="13993"/>
                </a:cubicBezTo>
                <a:cubicBezTo>
                  <a:pt x="4017" y="14054"/>
                  <a:pt x="3914" y="14148"/>
                  <a:pt x="3812" y="14237"/>
                </a:cubicBezTo>
                <a:cubicBezTo>
                  <a:pt x="3517" y="14492"/>
                  <a:pt x="3221" y="14747"/>
                  <a:pt x="2930" y="15011"/>
                </a:cubicBezTo>
                <a:cubicBezTo>
                  <a:pt x="2738" y="15186"/>
                  <a:pt x="2508" y="15268"/>
                  <a:pt x="2281" y="15268"/>
                </a:cubicBezTo>
                <a:cubicBezTo>
                  <a:pt x="1980" y="15268"/>
                  <a:pt x="1683" y="15123"/>
                  <a:pt x="1486" y="14860"/>
                </a:cubicBezTo>
                <a:cubicBezTo>
                  <a:pt x="1254" y="14548"/>
                  <a:pt x="1064" y="14210"/>
                  <a:pt x="908" y="13852"/>
                </a:cubicBezTo>
                <a:cubicBezTo>
                  <a:pt x="657" y="13282"/>
                  <a:pt x="513" y="12684"/>
                  <a:pt x="479" y="12064"/>
                </a:cubicBezTo>
                <a:cubicBezTo>
                  <a:pt x="459" y="11702"/>
                  <a:pt x="483" y="11335"/>
                  <a:pt x="493" y="10970"/>
                </a:cubicBezTo>
                <a:cubicBezTo>
                  <a:pt x="498" y="10829"/>
                  <a:pt x="512" y="10686"/>
                  <a:pt x="529" y="10545"/>
                </a:cubicBezTo>
                <a:cubicBezTo>
                  <a:pt x="562" y="10300"/>
                  <a:pt x="594" y="10055"/>
                  <a:pt x="637" y="9813"/>
                </a:cubicBezTo>
                <a:cubicBezTo>
                  <a:pt x="693" y="9500"/>
                  <a:pt x="744" y="9186"/>
                  <a:pt x="826" y="8881"/>
                </a:cubicBezTo>
                <a:cubicBezTo>
                  <a:pt x="940" y="8460"/>
                  <a:pt x="1077" y="8045"/>
                  <a:pt x="1212" y="7631"/>
                </a:cubicBezTo>
                <a:cubicBezTo>
                  <a:pt x="1276" y="7439"/>
                  <a:pt x="1359" y="7255"/>
                  <a:pt x="1428" y="7065"/>
                </a:cubicBezTo>
                <a:cubicBezTo>
                  <a:pt x="1475" y="6934"/>
                  <a:pt x="1415" y="6804"/>
                  <a:pt x="1299" y="6759"/>
                </a:cubicBezTo>
                <a:cubicBezTo>
                  <a:pt x="1270" y="6748"/>
                  <a:pt x="1240" y="6743"/>
                  <a:pt x="1211" y="6743"/>
                </a:cubicBezTo>
                <a:cubicBezTo>
                  <a:pt x="1120" y="6743"/>
                  <a:pt x="1035" y="6794"/>
                  <a:pt x="995" y="6883"/>
                </a:cubicBezTo>
                <a:cubicBezTo>
                  <a:pt x="938" y="7010"/>
                  <a:pt x="882" y="7135"/>
                  <a:pt x="838" y="7265"/>
                </a:cubicBezTo>
                <a:cubicBezTo>
                  <a:pt x="695" y="7683"/>
                  <a:pt x="544" y="8099"/>
                  <a:pt x="425" y="8525"/>
                </a:cubicBezTo>
                <a:cubicBezTo>
                  <a:pt x="255" y="9130"/>
                  <a:pt x="136" y="9745"/>
                  <a:pt x="81" y="10373"/>
                </a:cubicBezTo>
                <a:cubicBezTo>
                  <a:pt x="59" y="10629"/>
                  <a:pt x="23" y="10881"/>
                  <a:pt x="13" y="11134"/>
                </a:cubicBezTo>
                <a:cubicBezTo>
                  <a:pt x="0" y="11417"/>
                  <a:pt x="6" y="11699"/>
                  <a:pt x="10" y="11983"/>
                </a:cubicBezTo>
                <a:cubicBezTo>
                  <a:pt x="15" y="12139"/>
                  <a:pt x="35" y="12296"/>
                  <a:pt x="45" y="12453"/>
                </a:cubicBezTo>
                <a:cubicBezTo>
                  <a:pt x="72" y="12829"/>
                  <a:pt x="168" y="13194"/>
                  <a:pt x="281" y="13551"/>
                </a:cubicBezTo>
                <a:cubicBezTo>
                  <a:pt x="402" y="13930"/>
                  <a:pt x="562" y="14293"/>
                  <a:pt x="766" y="14635"/>
                </a:cubicBezTo>
                <a:cubicBezTo>
                  <a:pt x="928" y="14906"/>
                  <a:pt x="1084" y="15184"/>
                  <a:pt x="1332" y="15394"/>
                </a:cubicBezTo>
                <a:cubicBezTo>
                  <a:pt x="1498" y="15537"/>
                  <a:pt x="1685" y="15636"/>
                  <a:pt x="1894" y="15695"/>
                </a:cubicBezTo>
                <a:cubicBezTo>
                  <a:pt x="1982" y="15720"/>
                  <a:pt x="2074" y="15733"/>
                  <a:pt x="2163" y="15752"/>
                </a:cubicBezTo>
                <a:lnTo>
                  <a:pt x="2398" y="15752"/>
                </a:lnTo>
                <a:cubicBezTo>
                  <a:pt x="2407" y="15746"/>
                  <a:pt x="2416" y="15734"/>
                  <a:pt x="2424" y="15734"/>
                </a:cubicBezTo>
                <a:cubicBezTo>
                  <a:pt x="2674" y="15726"/>
                  <a:pt x="2895" y="15633"/>
                  <a:pt x="3097" y="15497"/>
                </a:cubicBezTo>
                <a:cubicBezTo>
                  <a:pt x="3217" y="15414"/>
                  <a:pt x="3322" y="15306"/>
                  <a:pt x="3433" y="15208"/>
                </a:cubicBezTo>
                <a:cubicBezTo>
                  <a:pt x="3684" y="14988"/>
                  <a:pt x="3937" y="14769"/>
                  <a:pt x="4185" y="14543"/>
                </a:cubicBezTo>
                <a:cubicBezTo>
                  <a:pt x="4266" y="14466"/>
                  <a:pt x="4352" y="14420"/>
                  <a:pt x="4460" y="14400"/>
                </a:cubicBezTo>
                <a:cubicBezTo>
                  <a:pt x="4863" y="14326"/>
                  <a:pt x="5206" y="14139"/>
                  <a:pt x="5507" y="13867"/>
                </a:cubicBezTo>
                <a:cubicBezTo>
                  <a:pt x="5753" y="13645"/>
                  <a:pt x="5940" y="13377"/>
                  <a:pt x="6063" y="13067"/>
                </a:cubicBezTo>
                <a:cubicBezTo>
                  <a:pt x="6157" y="12833"/>
                  <a:pt x="6226" y="12593"/>
                  <a:pt x="6226" y="12339"/>
                </a:cubicBezTo>
                <a:cubicBezTo>
                  <a:pt x="6227" y="10790"/>
                  <a:pt x="6227" y="9242"/>
                  <a:pt x="6224" y="7696"/>
                </a:cubicBezTo>
                <a:cubicBezTo>
                  <a:pt x="6222" y="7563"/>
                  <a:pt x="6236" y="7465"/>
                  <a:pt x="6357" y="7376"/>
                </a:cubicBezTo>
                <a:cubicBezTo>
                  <a:pt x="6549" y="7236"/>
                  <a:pt x="6717" y="7069"/>
                  <a:pt x="6899" y="6918"/>
                </a:cubicBezTo>
                <a:cubicBezTo>
                  <a:pt x="6908" y="6910"/>
                  <a:pt x="6924" y="6907"/>
                  <a:pt x="6941" y="6907"/>
                </a:cubicBezTo>
                <a:cubicBezTo>
                  <a:pt x="6962" y="6907"/>
                  <a:pt x="6985" y="6912"/>
                  <a:pt x="6997" y="6922"/>
                </a:cubicBezTo>
                <a:cubicBezTo>
                  <a:pt x="7209" y="7107"/>
                  <a:pt x="7418" y="7295"/>
                  <a:pt x="7631" y="7481"/>
                </a:cubicBezTo>
                <a:cubicBezTo>
                  <a:pt x="7681" y="7526"/>
                  <a:pt x="7701" y="7573"/>
                  <a:pt x="7701" y="7643"/>
                </a:cubicBezTo>
                <a:cubicBezTo>
                  <a:pt x="7697" y="8396"/>
                  <a:pt x="7699" y="9149"/>
                  <a:pt x="7701" y="9902"/>
                </a:cubicBezTo>
                <a:cubicBezTo>
                  <a:pt x="7701" y="9948"/>
                  <a:pt x="7717" y="10005"/>
                  <a:pt x="7745" y="10041"/>
                </a:cubicBezTo>
                <a:cubicBezTo>
                  <a:pt x="7793" y="10105"/>
                  <a:pt x="7867" y="10138"/>
                  <a:pt x="7936" y="10138"/>
                </a:cubicBezTo>
                <a:cubicBezTo>
                  <a:pt x="7960" y="10138"/>
                  <a:pt x="7983" y="10135"/>
                  <a:pt x="8004" y="10127"/>
                </a:cubicBezTo>
                <a:cubicBezTo>
                  <a:pt x="8117" y="10085"/>
                  <a:pt x="8170" y="9980"/>
                  <a:pt x="8170" y="9881"/>
                </a:cubicBezTo>
                <a:cubicBezTo>
                  <a:pt x="8166" y="9281"/>
                  <a:pt x="8167" y="8680"/>
                  <a:pt x="8167" y="8081"/>
                </a:cubicBezTo>
                <a:lnTo>
                  <a:pt x="8167" y="7978"/>
                </a:lnTo>
                <a:cubicBezTo>
                  <a:pt x="8186" y="7990"/>
                  <a:pt x="8194" y="7993"/>
                  <a:pt x="8200" y="7999"/>
                </a:cubicBezTo>
                <a:cubicBezTo>
                  <a:pt x="8255" y="8045"/>
                  <a:pt x="8313" y="8063"/>
                  <a:pt x="8367" y="8063"/>
                </a:cubicBezTo>
                <a:cubicBezTo>
                  <a:pt x="8437" y="8063"/>
                  <a:pt x="8500" y="8031"/>
                  <a:pt x="8540" y="7986"/>
                </a:cubicBezTo>
                <a:cubicBezTo>
                  <a:pt x="8631" y="7886"/>
                  <a:pt x="8624" y="7732"/>
                  <a:pt x="8520" y="7637"/>
                </a:cubicBezTo>
                <a:cubicBezTo>
                  <a:pt x="8425" y="7546"/>
                  <a:pt x="8324" y="7464"/>
                  <a:pt x="8227" y="7377"/>
                </a:cubicBezTo>
                <a:cubicBezTo>
                  <a:pt x="7922" y="7104"/>
                  <a:pt x="7615" y="6833"/>
                  <a:pt x="7315" y="6552"/>
                </a:cubicBezTo>
                <a:cubicBezTo>
                  <a:pt x="7213" y="6456"/>
                  <a:pt x="7069" y="6406"/>
                  <a:pt x="6932" y="640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2441983" y="3384840"/>
            <a:ext cx="456783" cy="469144"/>
          </a:xfrm>
          <a:custGeom>
            <a:avLst/>
            <a:gdLst/>
            <a:ahLst/>
            <a:cxnLst/>
            <a:rect l="l" t="t" r="r" b="b"/>
            <a:pathLst>
              <a:path w="15336" h="15751" extrusionOk="0">
                <a:moveTo>
                  <a:pt x="2993" y="1902"/>
                </a:moveTo>
                <a:cubicBezTo>
                  <a:pt x="2725" y="1902"/>
                  <a:pt x="2459" y="2005"/>
                  <a:pt x="2236" y="2205"/>
                </a:cubicBezTo>
                <a:cubicBezTo>
                  <a:pt x="1972" y="2442"/>
                  <a:pt x="1796" y="2737"/>
                  <a:pt x="1671" y="3063"/>
                </a:cubicBezTo>
                <a:cubicBezTo>
                  <a:pt x="1548" y="3378"/>
                  <a:pt x="1475" y="3704"/>
                  <a:pt x="1463" y="4043"/>
                </a:cubicBezTo>
                <a:cubicBezTo>
                  <a:pt x="1460" y="4151"/>
                  <a:pt x="1558" y="4243"/>
                  <a:pt x="1668" y="4250"/>
                </a:cubicBezTo>
                <a:cubicBezTo>
                  <a:pt x="1678" y="4251"/>
                  <a:pt x="1688" y="4251"/>
                  <a:pt x="1697" y="4251"/>
                </a:cubicBezTo>
                <a:cubicBezTo>
                  <a:pt x="1863" y="4251"/>
                  <a:pt x="1918" y="4158"/>
                  <a:pt x="1936" y="4064"/>
                </a:cubicBezTo>
                <a:cubicBezTo>
                  <a:pt x="1966" y="3890"/>
                  <a:pt x="1983" y="3714"/>
                  <a:pt x="2027" y="3544"/>
                </a:cubicBezTo>
                <a:cubicBezTo>
                  <a:pt x="2122" y="3165"/>
                  <a:pt x="2270" y="2814"/>
                  <a:pt x="2579" y="2553"/>
                </a:cubicBezTo>
                <a:cubicBezTo>
                  <a:pt x="2702" y="2449"/>
                  <a:pt x="2844" y="2383"/>
                  <a:pt x="2994" y="2383"/>
                </a:cubicBezTo>
                <a:cubicBezTo>
                  <a:pt x="3084" y="2383"/>
                  <a:pt x="3176" y="2406"/>
                  <a:pt x="3270" y="2458"/>
                </a:cubicBezTo>
                <a:cubicBezTo>
                  <a:pt x="3492" y="2580"/>
                  <a:pt x="3641" y="2769"/>
                  <a:pt x="3753" y="2986"/>
                </a:cubicBezTo>
                <a:cubicBezTo>
                  <a:pt x="3974" y="3422"/>
                  <a:pt x="4070" y="3884"/>
                  <a:pt x="4061" y="4370"/>
                </a:cubicBezTo>
                <a:cubicBezTo>
                  <a:pt x="4067" y="4371"/>
                  <a:pt x="4074" y="4371"/>
                  <a:pt x="4082" y="4374"/>
                </a:cubicBezTo>
                <a:cubicBezTo>
                  <a:pt x="4050" y="4619"/>
                  <a:pt x="4036" y="4870"/>
                  <a:pt x="3984" y="5111"/>
                </a:cubicBezTo>
                <a:cubicBezTo>
                  <a:pt x="3894" y="5521"/>
                  <a:pt x="3743" y="5906"/>
                  <a:pt x="3416" y="6194"/>
                </a:cubicBezTo>
                <a:cubicBezTo>
                  <a:pt x="3299" y="6298"/>
                  <a:pt x="3161" y="6370"/>
                  <a:pt x="3006" y="6370"/>
                </a:cubicBezTo>
                <a:cubicBezTo>
                  <a:pt x="2993" y="6370"/>
                  <a:pt x="2979" y="6370"/>
                  <a:pt x="2965" y="6369"/>
                </a:cubicBezTo>
                <a:cubicBezTo>
                  <a:pt x="2730" y="6347"/>
                  <a:pt x="2551" y="6206"/>
                  <a:pt x="2413" y="6027"/>
                </a:cubicBezTo>
                <a:cubicBezTo>
                  <a:pt x="2184" y="5735"/>
                  <a:pt x="2055" y="5396"/>
                  <a:pt x="1986" y="5033"/>
                </a:cubicBezTo>
                <a:cubicBezTo>
                  <a:pt x="1968" y="4939"/>
                  <a:pt x="1957" y="4838"/>
                  <a:pt x="1857" y="4785"/>
                </a:cubicBezTo>
                <a:cubicBezTo>
                  <a:pt x="1814" y="4762"/>
                  <a:pt x="1772" y="4751"/>
                  <a:pt x="1731" y="4751"/>
                </a:cubicBezTo>
                <a:cubicBezTo>
                  <a:pt x="1682" y="4751"/>
                  <a:pt x="1635" y="4767"/>
                  <a:pt x="1590" y="4799"/>
                </a:cubicBezTo>
                <a:cubicBezTo>
                  <a:pt x="1496" y="4866"/>
                  <a:pt x="1483" y="4971"/>
                  <a:pt x="1504" y="5073"/>
                </a:cubicBezTo>
                <a:cubicBezTo>
                  <a:pt x="1568" y="5420"/>
                  <a:pt x="1672" y="5756"/>
                  <a:pt x="1851" y="6063"/>
                </a:cubicBezTo>
                <a:cubicBezTo>
                  <a:pt x="1981" y="6285"/>
                  <a:pt x="2138" y="6481"/>
                  <a:pt x="2348" y="6631"/>
                </a:cubicBezTo>
                <a:cubicBezTo>
                  <a:pt x="2555" y="6778"/>
                  <a:pt x="2775" y="6844"/>
                  <a:pt x="2990" y="6844"/>
                </a:cubicBezTo>
                <a:cubicBezTo>
                  <a:pt x="3263" y="6844"/>
                  <a:pt x="3526" y="6737"/>
                  <a:pt x="3740" y="6550"/>
                </a:cubicBezTo>
                <a:cubicBezTo>
                  <a:pt x="4036" y="6292"/>
                  <a:pt x="4224" y="5965"/>
                  <a:pt x="4345" y="5598"/>
                </a:cubicBezTo>
                <a:cubicBezTo>
                  <a:pt x="4505" y="5111"/>
                  <a:pt x="4573" y="4612"/>
                  <a:pt x="4530" y="4096"/>
                </a:cubicBezTo>
                <a:cubicBezTo>
                  <a:pt x="4502" y="3755"/>
                  <a:pt x="4445" y="3422"/>
                  <a:pt x="4328" y="3099"/>
                </a:cubicBezTo>
                <a:cubicBezTo>
                  <a:pt x="4188" y="2720"/>
                  <a:pt x="3991" y="2381"/>
                  <a:pt x="3662" y="2135"/>
                </a:cubicBezTo>
                <a:cubicBezTo>
                  <a:pt x="3455" y="1979"/>
                  <a:pt x="3224" y="1902"/>
                  <a:pt x="2993" y="1902"/>
                </a:cubicBezTo>
                <a:close/>
                <a:moveTo>
                  <a:pt x="5490" y="6774"/>
                </a:moveTo>
                <a:lnTo>
                  <a:pt x="5490" y="8275"/>
                </a:lnTo>
                <a:lnTo>
                  <a:pt x="4366" y="8275"/>
                </a:lnTo>
                <a:cubicBezTo>
                  <a:pt x="4876" y="7870"/>
                  <a:pt x="5226" y="7360"/>
                  <a:pt x="5490" y="6774"/>
                </a:cubicBezTo>
                <a:close/>
                <a:moveTo>
                  <a:pt x="2982" y="467"/>
                </a:moveTo>
                <a:cubicBezTo>
                  <a:pt x="3020" y="467"/>
                  <a:pt x="3058" y="468"/>
                  <a:pt x="3096" y="472"/>
                </a:cubicBezTo>
                <a:cubicBezTo>
                  <a:pt x="3486" y="508"/>
                  <a:pt x="3831" y="662"/>
                  <a:pt x="4133" y="914"/>
                </a:cubicBezTo>
                <a:cubicBezTo>
                  <a:pt x="4551" y="1263"/>
                  <a:pt x="4835" y="1702"/>
                  <a:pt x="5057" y="2194"/>
                </a:cubicBezTo>
                <a:cubicBezTo>
                  <a:pt x="5209" y="2531"/>
                  <a:pt x="5309" y="2883"/>
                  <a:pt x="5384" y="3242"/>
                </a:cubicBezTo>
                <a:cubicBezTo>
                  <a:pt x="5426" y="3433"/>
                  <a:pt x="5442" y="3632"/>
                  <a:pt x="5461" y="3828"/>
                </a:cubicBezTo>
                <a:cubicBezTo>
                  <a:pt x="5478" y="4027"/>
                  <a:pt x="5500" y="4226"/>
                  <a:pt x="5495" y="4425"/>
                </a:cubicBezTo>
                <a:cubicBezTo>
                  <a:pt x="5484" y="4763"/>
                  <a:pt x="5456" y="5102"/>
                  <a:pt x="5394" y="5436"/>
                </a:cubicBezTo>
                <a:cubicBezTo>
                  <a:pt x="5302" y="5934"/>
                  <a:pt x="5149" y="6408"/>
                  <a:pt x="4913" y="6856"/>
                </a:cubicBezTo>
                <a:cubicBezTo>
                  <a:pt x="4729" y="7207"/>
                  <a:pt x="4495" y="7523"/>
                  <a:pt x="4198" y="7788"/>
                </a:cubicBezTo>
                <a:cubicBezTo>
                  <a:pt x="3926" y="8029"/>
                  <a:pt x="3610" y="8200"/>
                  <a:pt x="3249" y="8261"/>
                </a:cubicBezTo>
                <a:cubicBezTo>
                  <a:pt x="3158" y="8276"/>
                  <a:pt x="3069" y="8284"/>
                  <a:pt x="2981" y="8284"/>
                </a:cubicBezTo>
                <a:cubicBezTo>
                  <a:pt x="2680" y="8284"/>
                  <a:pt x="2394" y="8195"/>
                  <a:pt x="2128" y="8033"/>
                </a:cubicBezTo>
                <a:cubicBezTo>
                  <a:pt x="1962" y="7932"/>
                  <a:pt x="1800" y="7817"/>
                  <a:pt x="1666" y="7677"/>
                </a:cubicBezTo>
                <a:cubicBezTo>
                  <a:pt x="1492" y="7496"/>
                  <a:pt x="1335" y="7292"/>
                  <a:pt x="1197" y="7082"/>
                </a:cubicBezTo>
                <a:cubicBezTo>
                  <a:pt x="989" y="6766"/>
                  <a:pt x="845" y="6419"/>
                  <a:pt x="737" y="6056"/>
                </a:cubicBezTo>
                <a:cubicBezTo>
                  <a:pt x="648" y="5752"/>
                  <a:pt x="571" y="5446"/>
                  <a:pt x="542" y="5127"/>
                </a:cubicBezTo>
                <a:cubicBezTo>
                  <a:pt x="521" y="4877"/>
                  <a:pt x="498" y="4626"/>
                  <a:pt x="485" y="4495"/>
                </a:cubicBezTo>
                <a:cubicBezTo>
                  <a:pt x="498" y="3740"/>
                  <a:pt x="584" y="3122"/>
                  <a:pt x="793" y="2522"/>
                </a:cubicBezTo>
                <a:cubicBezTo>
                  <a:pt x="952" y="2064"/>
                  <a:pt x="1174" y="1643"/>
                  <a:pt x="1483" y="1272"/>
                </a:cubicBezTo>
                <a:cubicBezTo>
                  <a:pt x="1710" y="998"/>
                  <a:pt x="1981" y="766"/>
                  <a:pt x="2312" y="622"/>
                </a:cubicBezTo>
                <a:cubicBezTo>
                  <a:pt x="2525" y="529"/>
                  <a:pt x="2750" y="467"/>
                  <a:pt x="2982" y="467"/>
                </a:cubicBezTo>
                <a:close/>
                <a:moveTo>
                  <a:pt x="13168" y="9773"/>
                </a:moveTo>
                <a:cubicBezTo>
                  <a:pt x="13141" y="9773"/>
                  <a:pt x="13114" y="9774"/>
                  <a:pt x="13087" y="9774"/>
                </a:cubicBezTo>
                <a:cubicBezTo>
                  <a:pt x="12966" y="9777"/>
                  <a:pt x="12875" y="9866"/>
                  <a:pt x="12862" y="9993"/>
                </a:cubicBezTo>
                <a:cubicBezTo>
                  <a:pt x="12852" y="10103"/>
                  <a:pt x="12934" y="10232"/>
                  <a:pt x="13044" y="10239"/>
                </a:cubicBezTo>
                <a:cubicBezTo>
                  <a:pt x="13140" y="10245"/>
                  <a:pt x="13236" y="10247"/>
                  <a:pt x="13332" y="10247"/>
                </a:cubicBezTo>
                <a:cubicBezTo>
                  <a:pt x="13428" y="10247"/>
                  <a:pt x="13524" y="10245"/>
                  <a:pt x="13620" y="10239"/>
                </a:cubicBezTo>
                <a:cubicBezTo>
                  <a:pt x="13731" y="10232"/>
                  <a:pt x="13812" y="10101"/>
                  <a:pt x="13800" y="9990"/>
                </a:cubicBezTo>
                <a:cubicBezTo>
                  <a:pt x="13786" y="9865"/>
                  <a:pt x="13694" y="9777"/>
                  <a:pt x="13574" y="9774"/>
                </a:cubicBezTo>
                <a:cubicBezTo>
                  <a:pt x="13547" y="9774"/>
                  <a:pt x="13519" y="9773"/>
                  <a:pt x="13492" y="9773"/>
                </a:cubicBezTo>
                <a:cubicBezTo>
                  <a:pt x="13438" y="9773"/>
                  <a:pt x="13384" y="9774"/>
                  <a:pt x="13331" y="9774"/>
                </a:cubicBezTo>
                <a:cubicBezTo>
                  <a:pt x="13277" y="9774"/>
                  <a:pt x="13222" y="9773"/>
                  <a:pt x="13168" y="9773"/>
                </a:cubicBezTo>
                <a:close/>
                <a:moveTo>
                  <a:pt x="7240" y="9773"/>
                </a:moveTo>
                <a:cubicBezTo>
                  <a:pt x="7137" y="9773"/>
                  <a:pt x="7034" y="9859"/>
                  <a:pt x="7026" y="9954"/>
                </a:cubicBezTo>
                <a:cubicBezTo>
                  <a:pt x="7010" y="10123"/>
                  <a:pt x="7060" y="10226"/>
                  <a:pt x="7196" y="10238"/>
                </a:cubicBezTo>
                <a:cubicBezTo>
                  <a:pt x="7287" y="10246"/>
                  <a:pt x="7379" y="10250"/>
                  <a:pt x="7471" y="10250"/>
                </a:cubicBezTo>
                <a:cubicBezTo>
                  <a:pt x="7570" y="10250"/>
                  <a:pt x="7670" y="10245"/>
                  <a:pt x="7769" y="10235"/>
                </a:cubicBezTo>
                <a:cubicBezTo>
                  <a:pt x="7899" y="10226"/>
                  <a:pt x="7957" y="10118"/>
                  <a:pt x="7945" y="9974"/>
                </a:cubicBezTo>
                <a:cubicBezTo>
                  <a:pt x="7935" y="9860"/>
                  <a:pt x="7837" y="9774"/>
                  <a:pt x="7717" y="9773"/>
                </a:cubicBezTo>
                <a:close/>
                <a:moveTo>
                  <a:pt x="8785" y="9776"/>
                </a:moveTo>
                <a:cubicBezTo>
                  <a:pt x="8757" y="9776"/>
                  <a:pt x="8730" y="9776"/>
                  <a:pt x="8702" y="9777"/>
                </a:cubicBezTo>
                <a:cubicBezTo>
                  <a:pt x="8597" y="9778"/>
                  <a:pt x="8493" y="9871"/>
                  <a:pt x="8486" y="9961"/>
                </a:cubicBezTo>
                <a:cubicBezTo>
                  <a:pt x="8473" y="10117"/>
                  <a:pt x="8529" y="10226"/>
                  <a:pt x="8653" y="10239"/>
                </a:cubicBezTo>
                <a:cubicBezTo>
                  <a:pt x="8824" y="10257"/>
                  <a:pt x="8999" y="10255"/>
                  <a:pt x="9170" y="10260"/>
                </a:cubicBezTo>
                <a:cubicBezTo>
                  <a:pt x="9208" y="10260"/>
                  <a:pt x="9251" y="10245"/>
                  <a:pt x="9285" y="10225"/>
                </a:cubicBezTo>
                <a:cubicBezTo>
                  <a:pt x="9388" y="10167"/>
                  <a:pt x="9432" y="10052"/>
                  <a:pt x="9402" y="9935"/>
                </a:cubicBezTo>
                <a:cubicBezTo>
                  <a:pt x="9380" y="9850"/>
                  <a:pt x="9267" y="9777"/>
                  <a:pt x="9160" y="9777"/>
                </a:cubicBezTo>
                <a:lnTo>
                  <a:pt x="8954" y="9777"/>
                </a:lnTo>
                <a:cubicBezTo>
                  <a:pt x="8897" y="9777"/>
                  <a:pt x="8841" y="9776"/>
                  <a:pt x="8785" y="9776"/>
                </a:cubicBezTo>
                <a:close/>
                <a:moveTo>
                  <a:pt x="11639" y="9772"/>
                </a:moveTo>
                <a:cubicBezTo>
                  <a:pt x="11516" y="9772"/>
                  <a:pt x="11426" y="9862"/>
                  <a:pt x="11405" y="9961"/>
                </a:cubicBezTo>
                <a:cubicBezTo>
                  <a:pt x="11378" y="10087"/>
                  <a:pt x="11448" y="10209"/>
                  <a:pt x="11574" y="10239"/>
                </a:cubicBezTo>
                <a:cubicBezTo>
                  <a:pt x="11667" y="10263"/>
                  <a:pt x="11768" y="10260"/>
                  <a:pt x="11866" y="10268"/>
                </a:cubicBezTo>
                <a:cubicBezTo>
                  <a:pt x="11961" y="10260"/>
                  <a:pt x="12057" y="10257"/>
                  <a:pt x="12149" y="10241"/>
                </a:cubicBezTo>
                <a:cubicBezTo>
                  <a:pt x="12268" y="10219"/>
                  <a:pt x="12356" y="10108"/>
                  <a:pt x="12340" y="10002"/>
                </a:cubicBezTo>
                <a:cubicBezTo>
                  <a:pt x="12319" y="9856"/>
                  <a:pt x="12231" y="9772"/>
                  <a:pt x="12105" y="9772"/>
                </a:cubicBezTo>
                <a:cubicBezTo>
                  <a:pt x="12103" y="9772"/>
                  <a:pt x="12101" y="9773"/>
                  <a:pt x="12098" y="9773"/>
                </a:cubicBezTo>
                <a:cubicBezTo>
                  <a:pt x="12018" y="9775"/>
                  <a:pt x="11938" y="9776"/>
                  <a:pt x="11859" y="9776"/>
                </a:cubicBezTo>
                <a:cubicBezTo>
                  <a:pt x="11789" y="9776"/>
                  <a:pt x="11720" y="9775"/>
                  <a:pt x="11650" y="9773"/>
                </a:cubicBezTo>
                <a:cubicBezTo>
                  <a:pt x="11646" y="9772"/>
                  <a:pt x="11643" y="9772"/>
                  <a:pt x="11639" y="9772"/>
                </a:cubicBezTo>
                <a:close/>
                <a:moveTo>
                  <a:pt x="10425" y="9772"/>
                </a:moveTo>
                <a:cubicBezTo>
                  <a:pt x="10334" y="9772"/>
                  <a:pt x="10243" y="9774"/>
                  <a:pt x="10153" y="9775"/>
                </a:cubicBezTo>
                <a:cubicBezTo>
                  <a:pt x="10058" y="9778"/>
                  <a:pt x="9967" y="9859"/>
                  <a:pt x="9948" y="9953"/>
                </a:cubicBezTo>
                <a:cubicBezTo>
                  <a:pt x="9922" y="10067"/>
                  <a:pt x="9966" y="10189"/>
                  <a:pt x="10066" y="10219"/>
                </a:cubicBezTo>
                <a:cubicBezTo>
                  <a:pt x="10170" y="10252"/>
                  <a:pt x="10284" y="10257"/>
                  <a:pt x="10396" y="10277"/>
                </a:cubicBezTo>
                <a:cubicBezTo>
                  <a:pt x="10396" y="10271"/>
                  <a:pt x="10398" y="10265"/>
                  <a:pt x="10398" y="10261"/>
                </a:cubicBezTo>
                <a:cubicBezTo>
                  <a:pt x="10442" y="10261"/>
                  <a:pt x="10486" y="10262"/>
                  <a:pt x="10530" y="10262"/>
                </a:cubicBezTo>
                <a:cubicBezTo>
                  <a:pt x="10552" y="10262"/>
                  <a:pt x="10574" y="10262"/>
                  <a:pt x="10595" y="10261"/>
                </a:cubicBezTo>
                <a:cubicBezTo>
                  <a:pt x="10865" y="10248"/>
                  <a:pt x="10924" y="10058"/>
                  <a:pt x="10826" y="9875"/>
                </a:cubicBezTo>
                <a:cubicBezTo>
                  <a:pt x="10801" y="9829"/>
                  <a:pt x="10728" y="9783"/>
                  <a:pt x="10673" y="9780"/>
                </a:cubicBezTo>
                <a:cubicBezTo>
                  <a:pt x="10590" y="9774"/>
                  <a:pt x="10508" y="9772"/>
                  <a:pt x="10425" y="9772"/>
                </a:cubicBezTo>
                <a:close/>
                <a:moveTo>
                  <a:pt x="2710" y="1"/>
                </a:moveTo>
                <a:cubicBezTo>
                  <a:pt x="2704" y="5"/>
                  <a:pt x="2697" y="15"/>
                  <a:pt x="2691" y="16"/>
                </a:cubicBezTo>
                <a:cubicBezTo>
                  <a:pt x="2357" y="54"/>
                  <a:pt x="2057" y="185"/>
                  <a:pt x="1779" y="365"/>
                </a:cubicBezTo>
                <a:cubicBezTo>
                  <a:pt x="1473" y="560"/>
                  <a:pt x="1221" y="815"/>
                  <a:pt x="1005" y="1103"/>
                </a:cubicBezTo>
                <a:cubicBezTo>
                  <a:pt x="760" y="1429"/>
                  <a:pt x="568" y="1783"/>
                  <a:pt x="421" y="2164"/>
                </a:cubicBezTo>
                <a:cubicBezTo>
                  <a:pt x="292" y="2498"/>
                  <a:pt x="183" y="2840"/>
                  <a:pt x="132" y="3194"/>
                </a:cubicBezTo>
                <a:cubicBezTo>
                  <a:pt x="94" y="3453"/>
                  <a:pt x="39" y="3713"/>
                  <a:pt x="31" y="3974"/>
                </a:cubicBezTo>
                <a:cubicBezTo>
                  <a:pt x="19" y="4396"/>
                  <a:pt x="0" y="4821"/>
                  <a:pt x="81" y="5240"/>
                </a:cubicBezTo>
                <a:cubicBezTo>
                  <a:pt x="129" y="5523"/>
                  <a:pt x="179" y="5807"/>
                  <a:pt x="250" y="6085"/>
                </a:cubicBezTo>
                <a:cubicBezTo>
                  <a:pt x="367" y="6550"/>
                  <a:pt x="561" y="6983"/>
                  <a:pt x="816" y="7388"/>
                </a:cubicBezTo>
                <a:cubicBezTo>
                  <a:pt x="1029" y="7725"/>
                  <a:pt x="1287" y="8027"/>
                  <a:pt x="1606" y="8271"/>
                </a:cubicBezTo>
                <a:cubicBezTo>
                  <a:pt x="1823" y="8438"/>
                  <a:pt x="2066" y="8571"/>
                  <a:pt x="2326" y="8656"/>
                </a:cubicBezTo>
                <a:cubicBezTo>
                  <a:pt x="2607" y="8748"/>
                  <a:pt x="2898" y="8767"/>
                  <a:pt x="3192" y="8767"/>
                </a:cubicBezTo>
                <a:lnTo>
                  <a:pt x="5497" y="8767"/>
                </a:lnTo>
                <a:lnTo>
                  <a:pt x="5497" y="10428"/>
                </a:lnTo>
                <a:lnTo>
                  <a:pt x="5497" y="13074"/>
                </a:lnTo>
                <a:cubicBezTo>
                  <a:pt x="5497" y="13159"/>
                  <a:pt x="5518" y="13230"/>
                  <a:pt x="5599" y="13274"/>
                </a:cubicBezTo>
                <a:cubicBezTo>
                  <a:pt x="5643" y="13298"/>
                  <a:pt x="5687" y="13308"/>
                  <a:pt x="5728" y="13308"/>
                </a:cubicBezTo>
                <a:cubicBezTo>
                  <a:pt x="5859" y="13308"/>
                  <a:pt x="5967" y="13204"/>
                  <a:pt x="5967" y="13058"/>
                </a:cubicBezTo>
                <a:cubicBezTo>
                  <a:pt x="5961" y="12165"/>
                  <a:pt x="5965" y="11271"/>
                  <a:pt x="5965" y="10376"/>
                </a:cubicBezTo>
                <a:lnTo>
                  <a:pt x="5965" y="10271"/>
                </a:lnTo>
                <a:cubicBezTo>
                  <a:pt x="6086" y="10263"/>
                  <a:pt x="6197" y="10261"/>
                  <a:pt x="6310" y="10241"/>
                </a:cubicBezTo>
                <a:cubicBezTo>
                  <a:pt x="6435" y="10221"/>
                  <a:pt x="6500" y="10117"/>
                  <a:pt x="6487" y="9980"/>
                </a:cubicBezTo>
                <a:cubicBezTo>
                  <a:pt x="6478" y="9868"/>
                  <a:pt x="6377" y="9778"/>
                  <a:pt x="6259" y="9775"/>
                </a:cubicBezTo>
                <a:cubicBezTo>
                  <a:pt x="6227" y="9775"/>
                  <a:pt x="6195" y="9775"/>
                  <a:pt x="6163" y="9775"/>
                </a:cubicBezTo>
                <a:cubicBezTo>
                  <a:pt x="6098" y="9775"/>
                  <a:pt x="6033" y="9775"/>
                  <a:pt x="5965" y="9775"/>
                </a:cubicBezTo>
                <a:lnTo>
                  <a:pt x="5965" y="9662"/>
                </a:lnTo>
                <a:lnTo>
                  <a:pt x="5965" y="4694"/>
                </a:lnTo>
                <a:cubicBezTo>
                  <a:pt x="5965" y="4269"/>
                  <a:pt x="5972" y="3842"/>
                  <a:pt x="5892" y="3423"/>
                </a:cubicBezTo>
                <a:cubicBezTo>
                  <a:pt x="5838" y="3149"/>
                  <a:pt x="5786" y="2876"/>
                  <a:pt x="5714" y="2606"/>
                </a:cubicBezTo>
                <a:cubicBezTo>
                  <a:pt x="5613" y="2237"/>
                  <a:pt x="5467" y="1886"/>
                  <a:pt x="5275" y="1553"/>
                </a:cubicBezTo>
                <a:cubicBezTo>
                  <a:pt x="5115" y="1272"/>
                  <a:pt x="4930" y="1009"/>
                  <a:pt x="4700" y="782"/>
                </a:cubicBezTo>
                <a:cubicBezTo>
                  <a:pt x="4596" y="679"/>
                  <a:pt x="4488" y="578"/>
                  <a:pt x="4376" y="470"/>
                </a:cubicBezTo>
                <a:lnTo>
                  <a:pt x="12051" y="470"/>
                </a:lnTo>
                <a:cubicBezTo>
                  <a:pt x="12219" y="470"/>
                  <a:pt x="12387" y="476"/>
                  <a:pt x="12552" y="488"/>
                </a:cubicBezTo>
                <a:cubicBezTo>
                  <a:pt x="12799" y="509"/>
                  <a:pt x="13026" y="600"/>
                  <a:pt x="13237" y="724"/>
                </a:cubicBezTo>
                <a:cubicBezTo>
                  <a:pt x="13496" y="877"/>
                  <a:pt x="13718" y="1076"/>
                  <a:pt x="13894" y="1315"/>
                </a:cubicBezTo>
                <a:cubicBezTo>
                  <a:pt x="14058" y="1537"/>
                  <a:pt x="14215" y="1767"/>
                  <a:pt x="14339" y="2012"/>
                </a:cubicBezTo>
                <a:cubicBezTo>
                  <a:pt x="14547" y="2416"/>
                  <a:pt x="14676" y="2847"/>
                  <a:pt x="14757" y="3295"/>
                </a:cubicBezTo>
                <a:cubicBezTo>
                  <a:pt x="14818" y="3634"/>
                  <a:pt x="14852" y="3974"/>
                  <a:pt x="14859" y="4318"/>
                </a:cubicBezTo>
                <a:cubicBezTo>
                  <a:pt x="14867" y="4662"/>
                  <a:pt x="14864" y="5008"/>
                  <a:pt x="14859" y="5351"/>
                </a:cubicBezTo>
                <a:cubicBezTo>
                  <a:pt x="14858" y="5488"/>
                  <a:pt x="14957" y="5596"/>
                  <a:pt x="15096" y="5596"/>
                </a:cubicBezTo>
                <a:cubicBezTo>
                  <a:pt x="15233" y="5596"/>
                  <a:pt x="15334" y="5488"/>
                  <a:pt x="15332" y="5354"/>
                </a:cubicBezTo>
                <a:cubicBezTo>
                  <a:pt x="15326" y="5090"/>
                  <a:pt x="15335" y="4825"/>
                  <a:pt x="15329" y="4562"/>
                </a:cubicBezTo>
                <a:cubicBezTo>
                  <a:pt x="15322" y="4263"/>
                  <a:pt x="15313" y="3965"/>
                  <a:pt x="15293" y="3668"/>
                </a:cubicBezTo>
                <a:cubicBezTo>
                  <a:pt x="15272" y="3345"/>
                  <a:pt x="15202" y="3030"/>
                  <a:pt x="15119" y="2717"/>
                </a:cubicBezTo>
                <a:cubicBezTo>
                  <a:pt x="14982" y="2201"/>
                  <a:pt x="14767" y="1720"/>
                  <a:pt x="14476" y="1276"/>
                </a:cubicBezTo>
                <a:cubicBezTo>
                  <a:pt x="14277" y="975"/>
                  <a:pt x="14038" y="710"/>
                  <a:pt x="13756" y="486"/>
                </a:cubicBezTo>
                <a:cubicBezTo>
                  <a:pt x="13555" y="329"/>
                  <a:pt x="13339" y="198"/>
                  <a:pt x="13094" y="125"/>
                </a:cubicBezTo>
                <a:cubicBezTo>
                  <a:pt x="12947" y="80"/>
                  <a:pt x="12799" y="41"/>
                  <a:pt x="12652" y="1"/>
                </a:cubicBezTo>
                <a:close/>
                <a:moveTo>
                  <a:pt x="15096" y="6095"/>
                </a:moveTo>
                <a:cubicBezTo>
                  <a:pt x="15076" y="6095"/>
                  <a:pt x="15054" y="6097"/>
                  <a:pt x="15032" y="6101"/>
                </a:cubicBezTo>
                <a:cubicBezTo>
                  <a:pt x="14952" y="6117"/>
                  <a:pt x="14858" y="6227"/>
                  <a:pt x="14858" y="6327"/>
                </a:cubicBezTo>
                <a:cubicBezTo>
                  <a:pt x="14864" y="7439"/>
                  <a:pt x="14862" y="8551"/>
                  <a:pt x="14862" y="9664"/>
                </a:cubicBezTo>
                <a:lnTo>
                  <a:pt x="14862" y="9771"/>
                </a:lnTo>
                <a:cubicBezTo>
                  <a:pt x="14787" y="9771"/>
                  <a:pt x="14718" y="9770"/>
                  <a:pt x="14651" y="9770"/>
                </a:cubicBezTo>
                <a:cubicBezTo>
                  <a:pt x="14618" y="9770"/>
                  <a:pt x="14585" y="9770"/>
                  <a:pt x="14553" y="9771"/>
                </a:cubicBezTo>
                <a:cubicBezTo>
                  <a:pt x="14433" y="9773"/>
                  <a:pt x="14336" y="9862"/>
                  <a:pt x="14323" y="9984"/>
                </a:cubicBezTo>
                <a:cubicBezTo>
                  <a:pt x="14310" y="10095"/>
                  <a:pt x="14394" y="10221"/>
                  <a:pt x="14502" y="10237"/>
                </a:cubicBezTo>
                <a:cubicBezTo>
                  <a:pt x="14617" y="10254"/>
                  <a:pt x="14736" y="10257"/>
                  <a:pt x="14857" y="10265"/>
                </a:cubicBezTo>
                <a:lnTo>
                  <a:pt x="14857" y="15259"/>
                </a:lnTo>
                <a:cubicBezTo>
                  <a:pt x="14730" y="15259"/>
                  <a:pt x="14605" y="15260"/>
                  <a:pt x="14482" y="15260"/>
                </a:cubicBezTo>
                <a:cubicBezTo>
                  <a:pt x="14389" y="15260"/>
                  <a:pt x="14296" y="15259"/>
                  <a:pt x="14204" y="15257"/>
                </a:cubicBezTo>
                <a:cubicBezTo>
                  <a:pt x="14178" y="15256"/>
                  <a:pt x="14145" y="15234"/>
                  <a:pt x="14123" y="15213"/>
                </a:cubicBezTo>
                <a:cubicBezTo>
                  <a:pt x="13999" y="15092"/>
                  <a:pt x="13877" y="14968"/>
                  <a:pt x="13754" y="14845"/>
                </a:cubicBezTo>
                <a:cubicBezTo>
                  <a:pt x="13704" y="14795"/>
                  <a:pt x="13638" y="14769"/>
                  <a:pt x="13573" y="14769"/>
                </a:cubicBezTo>
                <a:cubicBezTo>
                  <a:pt x="13512" y="14769"/>
                  <a:pt x="13451" y="14791"/>
                  <a:pt x="13404" y="14838"/>
                </a:cubicBezTo>
                <a:cubicBezTo>
                  <a:pt x="13287" y="14953"/>
                  <a:pt x="13179" y="15077"/>
                  <a:pt x="13062" y="15192"/>
                </a:cubicBezTo>
                <a:cubicBezTo>
                  <a:pt x="13037" y="15218"/>
                  <a:pt x="12992" y="15240"/>
                  <a:pt x="12956" y="15240"/>
                </a:cubicBezTo>
                <a:cubicBezTo>
                  <a:pt x="12655" y="15241"/>
                  <a:pt x="12355" y="15242"/>
                  <a:pt x="12055" y="15242"/>
                </a:cubicBezTo>
                <a:cubicBezTo>
                  <a:pt x="11754" y="15242"/>
                  <a:pt x="11454" y="15241"/>
                  <a:pt x="11154" y="15240"/>
                </a:cubicBezTo>
                <a:cubicBezTo>
                  <a:pt x="11117" y="15240"/>
                  <a:pt x="11069" y="15218"/>
                  <a:pt x="11041" y="15191"/>
                </a:cubicBezTo>
                <a:cubicBezTo>
                  <a:pt x="10915" y="15074"/>
                  <a:pt x="10799" y="14950"/>
                  <a:pt x="10676" y="14831"/>
                </a:cubicBezTo>
                <a:cubicBezTo>
                  <a:pt x="10623" y="14779"/>
                  <a:pt x="10562" y="14753"/>
                  <a:pt x="10502" y="14753"/>
                </a:cubicBezTo>
                <a:cubicBezTo>
                  <a:pt x="10442" y="14753"/>
                  <a:pt x="10382" y="14779"/>
                  <a:pt x="10330" y="14831"/>
                </a:cubicBezTo>
                <a:cubicBezTo>
                  <a:pt x="10229" y="14932"/>
                  <a:pt x="10130" y="15032"/>
                  <a:pt x="10028" y="15135"/>
                </a:cubicBezTo>
                <a:cubicBezTo>
                  <a:pt x="9886" y="14995"/>
                  <a:pt x="9751" y="14861"/>
                  <a:pt x="9620" y="14727"/>
                </a:cubicBezTo>
                <a:cubicBezTo>
                  <a:pt x="9572" y="14679"/>
                  <a:pt x="9503" y="14646"/>
                  <a:pt x="9435" y="14646"/>
                </a:cubicBezTo>
                <a:cubicBezTo>
                  <a:pt x="9390" y="14646"/>
                  <a:pt x="9345" y="14661"/>
                  <a:pt x="9310" y="14697"/>
                </a:cubicBezTo>
                <a:cubicBezTo>
                  <a:pt x="9180" y="14825"/>
                  <a:pt x="9056" y="14960"/>
                  <a:pt x="8937" y="15099"/>
                </a:cubicBezTo>
                <a:cubicBezTo>
                  <a:pt x="8855" y="15196"/>
                  <a:pt x="8777" y="15263"/>
                  <a:pt x="8631" y="15263"/>
                </a:cubicBezTo>
                <a:cubicBezTo>
                  <a:pt x="8630" y="15263"/>
                  <a:pt x="8628" y="15263"/>
                  <a:pt x="8627" y="15263"/>
                </a:cubicBezTo>
                <a:cubicBezTo>
                  <a:pt x="8262" y="15259"/>
                  <a:pt x="7899" y="15258"/>
                  <a:pt x="7535" y="15258"/>
                </a:cubicBezTo>
                <a:cubicBezTo>
                  <a:pt x="7050" y="15258"/>
                  <a:pt x="6565" y="15260"/>
                  <a:pt x="6079" y="15260"/>
                </a:cubicBezTo>
                <a:lnTo>
                  <a:pt x="5965" y="15260"/>
                </a:lnTo>
                <a:lnTo>
                  <a:pt x="5965" y="15155"/>
                </a:lnTo>
                <a:cubicBezTo>
                  <a:pt x="5965" y="14780"/>
                  <a:pt x="5967" y="14406"/>
                  <a:pt x="5965" y="14031"/>
                </a:cubicBezTo>
                <a:cubicBezTo>
                  <a:pt x="5965" y="13903"/>
                  <a:pt x="5860" y="13805"/>
                  <a:pt x="5730" y="13805"/>
                </a:cubicBezTo>
                <a:cubicBezTo>
                  <a:pt x="5599" y="13805"/>
                  <a:pt x="5497" y="13903"/>
                  <a:pt x="5497" y="14030"/>
                </a:cubicBezTo>
                <a:cubicBezTo>
                  <a:pt x="5497" y="14459"/>
                  <a:pt x="5495" y="14891"/>
                  <a:pt x="5500" y="15324"/>
                </a:cubicBezTo>
                <a:cubicBezTo>
                  <a:pt x="5503" y="15394"/>
                  <a:pt x="5531" y="15466"/>
                  <a:pt x="5562" y="15531"/>
                </a:cubicBezTo>
                <a:cubicBezTo>
                  <a:pt x="5621" y="15664"/>
                  <a:pt x="5749" y="15704"/>
                  <a:pt x="5874" y="15747"/>
                </a:cubicBezTo>
                <a:lnTo>
                  <a:pt x="7298" y="15747"/>
                </a:lnTo>
                <a:cubicBezTo>
                  <a:pt x="7328" y="15740"/>
                  <a:pt x="7357" y="15730"/>
                  <a:pt x="7387" y="15730"/>
                </a:cubicBezTo>
                <a:cubicBezTo>
                  <a:pt x="7639" y="15729"/>
                  <a:pt x="7890" y="15728"/>
                  <a:pt x="8141" y="15728"/>
                </a:cubicBezTo>
                <a:cubicBezTo>
                  <a:pt x="8392" y="15728"/>
                  <a:pt x="8642" y="15729"/>
                  <a:pt x="8892" y="15730"/>
                </a:cubicBezTo>
                <a:cubicBezTo>
                  <a:pt x="8894" y="15730"/>
                  <a:pt x="8896" y="15730"/>
                  <a:pt x="8898" y="15730"/>
                </a:cubicBezTo>
                <a:cubicBezTo>
                  <a:pt x="8982" y="15730"/>
                  <a:pt x="9050" y="15702"/>
                  <a:pt x="9105" y="15642"/>
                </a:cubicBezTo>
                <a:cubicBezTo>
                  <a:pt x="9222" y="15512"/>
                  <a:pt x="9336" y="15380"/>
                  <a:pt x="9455" y="15246"/>
                </a:cubicBezTo>
                <a:cubicBezTo>
                  <a:pt x="9584" y="15377"/>
                  <a:pt x="9712" y="15507"/>
                  <a:pt x="9842" y="15636"/>
                </a:cubicBezTo>
                <a:cubicBezTo>
                  <a:pt x="9896" y="15690"/>
                  <a:pt x="9960" y="15718"/>
                  <a:pt x="10024" y="15718"/>
                </a:cubicBezTo>
                <a:cubicBezTo>
                  <a:pt x="10089" y="15718"/>
                  <a:pt x="10155" y="15690"/>
                  <a:pt x="10211" y="15633"/>
                </a:cubicBezTo>
                <a:cubicBezTo>
                  <a:pt x="10306" y="15538"/>
                  <a:pt x="10398" y="15442"/>
                  <a:pt x="10505" y="15331"/>
                </a:cubicBezTo>
                <a:cubicBezTo>
                  <a:pt x="10613" y="15445"/>
                  <a:pt x="10708" y="15551"/>
                  <a:pt x="10813" y="15648"/>
                </a:cubicBezTo>
                <a:cubicBezTo>
                  <a:pt x="10850" y="15682"/>
                  <a:pt x="10909" y="15710"/>
                  <a:pt x="10960" y="15710"/>
                </a:cubicBezTo>
                <a:cubicBezTo>
                  <a:pt x="11320" y="15713"/>
                  <a:pt x="11680" y="15714"/>
                  <a:pt x="12041" y="15714"/>
                </a:cubicBezTo>
                <a:cubicBezTo>
                  <a:pt x="12401" y="15714"/>
                  <a:pt x="12761" y="15713"/>
                  <a:pt x="13122" y="15710"/>
                </a:cubicBezTo>
                <a:cubicBezTo>
                  <a:pt x="13185" y="15710"/>
                  <a:pt x="13258" y="15674"/>
                  <a:pt x="13309" y="15631"/>
                </a:cubicBezTo>
                <a:cubicBezTo>
                  <a:pt x="13404" y="15551"/>
                  <a:pt x="13486" y="15453"/>
                  <a:pt x="13567" y="15370"/>
                </a:cubicBezTo>
                <a:cubicBezTo>
                  <a:pt x="13724" y="15502"/>
                  <a:pt x="13869" y="15625"/>
                  <a:pt x="14015" y="15750"/>
                </a:cubicBezTo>
                <a:lnTo>
                  <a:pt x="14952" y="15750"/>
                </a:lnTo>
                <a:cubicBezTo>
                  <a:pt x="14957" y="15744"/>
                  <a:pt x="14962" y="15733"/>
                  <a:pt x="14968" y="15733"/>
                </a:cubicBezTo>
                <a:cubicBezTo>
                  <a:pt x="15182" y="15697"/>
                  <a:pt x="15328" y="15528"/>
                  <a:pt x="15328" y="15308"/>
                </a:cubicBezTo>
                <a:lnTo>
                  <a:pt x="15328" y="6347"/>
                </a:lnTo>
                <a:cubicBezTo>
                  <a:pt x="15328" y="6311"/>
                  <a:pt x="15328" y="6275"/>
                  <a:pt x="15316" y="6242"/>
                </a:cubicBezTo>
                <a:cubicBezTo>
                  <a:pt x="15280" y="6145"/>
                  <a:pt x="15201" y="6095"/>
                  <a:pt x="15096" y="609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3972430" y="3384870"/>
            <a:ext cx="425896" cy="469084"/>
          </a:xfrm>
          <a:custGeom>
            <a:avLst/>
            <a:gdLst/>
            <a:ahLst/>
            <a:cxnLst/>
            <a:rect l="l" t="t" r="r" b="b"/>
            <a:pathLst>
              <a:path w="14299" h="15749" extrusionOk="0">
                <a:moveTo>
                  <a:pt x="9166" y="473"/>
                </a:moveTo>
                <a:cubicBezTo>
                  <a:pt x="9071" y="666"/>
                  <a:pt x="8983" y="855"/>
                  <a:pt x="8883" y="1038"/>
                </a:cubicBezTo>
                <a:cubicBezTo>
                  <a:pt x="8823" y="1150"/>
                  <a:pt x="8798" y="1265"/>
                  <a:pt x="8798" y="1394"/>
                </a:cubicBezTo>
                <a:cubicBezTo>
                  <a:pt x="8803" y="3117"/>
                  <a:pt x="8803" y="4839"/>
                  <a:pt x="8801" y="6560"/>
                </a:cubicBezTo>
                <a:cubicBezTo>
                  <a:pt x="8801" y="6720"/>
                  <a:pt x="8852" y="6860"/>
                  <a:pt x="8950" y="6982"/>
                </a:cubicBezTo>
                <a:cubicBezTo>
                  <a:pt x="9003" y="7047"/>
                  <a:pt x="9049" y="7119"/>
                  <a:pt x="9107" y="7198"/>
                </a:cubicBezTo>
                <a:lnTo>
                  <a:pt x="5184" y="7198"/>
                </a:lnTo>
                <a:cubicBezTo>
                  <a:pt x="5246" y="7108"/>
                  <a:pt x="5296" y="7023"/>
                  <a:pt x="5360" y="6948"/>
                </a:cubicBezTo>
                <a:cubicBezTo>
                  <a:pt x="5454" y="6838"/>
                  <a:pt x="5490" y="6708"/>
                  <a:pt x="5490" y="6571"/>
                </a:cubicBezTo>
                <a:cubicBezTo>
                  <a:pt x="5491" y="4816"/>
                  <a:pt x="5491" y="3062"/>
                  <a:pt x="5490" y="1309"/>
                </a:cubicBezTo>
                <a:cubicBezTo>
                  <a:pt x="5490" y="1250"/>
                  <a:pt x="5469" y="1186"/>
                  <a:pt x="5443" y="1133"/>
                </a:cubicBezTo>
                <a:cubicBezTo>
                  <a:pt x="5353" y="941"/>
                  <a:pt x="5256" y="752"/>
                  <a:pt x="5162" y="562"/>
                </a:cubicBezTo>
                <a:cubicBezTo>
                  <a:pt x="5149" y="536"/>
                  <a:pt x="5138" y="509"/>
                  <a:pt x="5122" y="473"/>
                </a:cubicBezTo>
                <a:close/>
                <a:moveTo>
                  <a:pt x="7124" y="10600"/>
                </a:moveTo>
                <a:cubicBezTo>
                  <a:pt x="7286" y="10600"/>
                  <a:pt x="7454" y="10648"/>
                  <a:pt x="7612" y="10752"/>
                </a:cubicBezTo>
                <a:cubicBezTo>
                  <a:pt x="7493" y="10971"/>
                  <a:pt x="7310" y="11096"/>
                  <a:pt x="7066" y="11101"/>
                </a:cubicBezTo>
                <a:cubicBezTo>
                  <a:pt x="7061" y="11101"/>
                  <a:pt x="7055" y="11101"/>
                  <a:pt x="7050" y="11101"/>
                </a:cubicBezTo>
                <a:cubicBezTo>
                  <a:pt x="6868" y="11101"/>
                  <a:pt x="6711" y="11009"/>
                  <a:pt x="6591" y="10866"/>
                </a:cubicBezTo>
                <a:cubicBezTo>
                  <a:pt x="6557" y="10827"/>
                  <a:pt x="6569" y="10810"/>
                  <a:pt x="6606" y="10781"/>
                </a:cubicBezTo>
                <a:cubicBezTo>
                  <a:pt x="6758" y="10664"/>
                  <a:pt x="6938" y="10600"/>
                  <a:pt x="7124" y="10600"/>
                </a:cubicBezTo>
                <a:close/>
                <a:moveTo>
                  <a:pt x="7984" y="11411"/>
                </a:moveTo>
                <a:lnTo>
                  <a:pt x="7984" y="11411"/>
                </a:lnTo>
                <a:cubicBezTo>
                  <a:pt x="8011" y="11752"/>
                  <a:pt x="7781" y="12150"/>
                  <a:pt x="7441" y="12258"/>
                </a:cubicBezTo>
                <a:cubicBezTo>
                  <a:pt x="7363" y="12056"/>
                  <a:pt x="7382" y="11863"/>
                  <a:pt x="7498" y="11684"/>
                </a:cubicBezTo>
                <a:cubicBezTo>
                  <a:pt x="7609" y="11514"/>
                  <a:pt x="7778" y="11428"/>
                  <a:pt x="7984" y="11411"/>
                </a:cubicBezTo>
                <a:close/>
                <a:moveTo>
                  <a:pt x="6301" y="11414"/>
                </a:moveTo>
                <a:cubicBezTo>
                  <a:pt x="6507" y="11414"/>
                  <a:pt x="6662" y="11517"/>
                  <a:pt x="6779" y="11670"/>
                </a:cubicBezTo>
                <a:cubicBezTo>
                  <a:pt x="6915" y="11853"/>
                  <a:pt x="6932" y="12056"/>
                  <a:pt x="6844" y="12268"/>
                </a:cubicBezTo>
                <a:cubicBezTo>
                  <a:pt x="6474" y="12144"/>
                  <a:pt x="6266" y="11791"/>
                  <a:pt x="6268" y="11415"/>
                </a:cubicBezTo>
                <a:cubicBezTo>
                  <a:pt x="6279" y="11414"/>
                  <a:pt x="6290" y="11414"/>
                  <a:pt x="6301" y="11414"/>
                </a:cubicBezTo>
                <a:close/>
                <a:moveTo>
                  <a:pt x="7521" y="9532"/>
                </a:moveTo>
                <a:cubicBezTo>
                  <a:pt x="7419" y="9532"/>
                  <a:pt x="7326" y="9599"/>
                  <a:pt x="7292" y="9716"/>
                </a:cubicBezTo>
                <a:cubicBezTo>
                  <a:pt x="7262" y="9824"/>
                  <a:pt x="7317" y="9925"/>
                  <a:pt x="7426" y="10010"/>
                </a:cubicBezTo>
                <a:cubicBezTo>
                  <a:pt x="7485" y="10055"/>
                  <a:pt x="7533" y="10117"/>
                  <a:pt x="7586" y="10168"/>
                </a:cubicBezTo>
                <a:cubicBezTo>
                  <a:pt x="7581" y="10177"/>
                  <a:pt x="7576" y="10184"/>
                  <a:pt x="7570" y="10193"/>
                </a:cubicBezTo>
                <a:cubicBezTo>
                  <a:pt x="7422" y="10142"/>
                  <a:pt x="7275" y="10117"/>
                  <a:pt x="7130" y="10117"/>
                </a:cubicBezTo>
                <a:cubicBezTo>
                  <a:pt x="6924" y="10117"/>
                  <a:pt x="6721" y="10167"/>
                  <a:pt x="6519" y="10268"/>
                </a:cubicBezTo>
                <a:cubicBezTo>
                  <a:pt x="6520" y="10243"/>
                  <a:pt x="6514" y="10225"/>
                  <a:pt x="6521" y="10217"/>
                </a:cubicBezTo>
                <a:cubicBezTo>
                  <a:pt x="6589" y="10140"/>
                  <a:pt x="6650" y="10055"/>
                  <a:pt x="6727" y="9990"/>
                </a:cubicBezTo>
                <a:cubicBezTo>
                  <a:pt x="6834" y="9900"/>
                  <a:pt x="6877" y="9743"/>
                  <a:pt x="6807" y="9644"/>
                </a:cubicBezTo>
                <a:cubicBezTo>
                  <a:pt x="6753" y="9568"/>
                  <a:pt x="6679" y="9534"/>
                  <a:pt x="6605" y="9534"/>
                </a:cubicBezTo>
                <a:cubicBezTo>
                  <a:pt x="6552" y="9534"/>
                  <a:pt x="6498" y="9552"/>
                  <a:pt x="6452" y="9585"/>
                </a:cubicBezTo>
                <a:cubicBezTo>
                  <a:pt x="6124" y="9817"/>
                  <a:pt x="5962" y="10145"/>
                  <a:pt x="5984" y="10542"/>
                </a:cubicBezTo>
                <a:cubicBezTo>
                  <a:pt x="5993" y="10689"/>
                  <a:pt x="5974" y="10811"/>
                  <a:pt x="5902" y="10931"/>
                </a:cubicBezTo>
                <a:cubicBezTo>
                  <a:pt x="5877" y="10974"/>
                  <a:pt x="5848" y="11024"/>
                  <a:pt x="5807" y="11046"/>
                </a:cubicBezTo>
                <a:cubicBezTo>
                  <a:pt x="5657" y="11122"/>
                  <a:pt x="5527" y="11220"/>
                  <a:pt x="5429" y="11357"/>
                </a:cubicBezTo>
                <a:cubicBezTo>
                  <a:pt x="5273" y="11569"/>
                  <a:pt x="5200" y="11805"/>
                  <a:pt x="5203" y="12066"/>
                </a:cubicBezTo>
                <a:cubicBezTo>
                  <a:pt x="5206" y="12177"/>
                  <a:pt x="5273" y="12259"/>
                  <a:pt x="5381" y="12294"/>
                </a:cubicBezTo>
                <a:cubicBezTo>
                  <a:pt x="5408" y="12302"/>
                  <a:pt x="5434" y="12307"/>
                  <a:pt x="5460" y="12307"/>
                </a:cubicBezTo>
                <a:cubicBezTo>
                  <a:pt x="5527" y="12307"/>
                  <a:pt x="5590" y="12278"/>
                  <a:pt x="5628" y="12213"/>
                </a:cubicBezTo>
                <a:cubicBezTo>
                  <a:pt x="5667" y="12150"/>
                  <a:pt x="5683" y="12065"/>
                  <a:pt x="5686" y="11987"/>
                </a:cubicBezTo>
                <a:cubicBezTo>
                  <a:pt x="5693" y="11867"/>
                  <a:pt x="5736" y="11767"/>
                  <a:pt x="5807" y="11660"/>
                </a:cubicBezTo>
                <a:cubicBezTo>
                  <a:pt x="5879" y="12071"/>
                  <a:pt x="6079" y="12382"/>
                  <a:pt x="6433" y="12612"/>
                </a:cubicBezTo>
                <a:cubicBezTo>
                  <a:pt x="6395" y="12620"/>
                  <a:pt x="6367" y="12635"/>
                  <a:pt x="6342" y="12635"/>
                </a:cubicBezTo>
                <a:cubicBezTo>
                  <a:pt x="6339" y="12635"/>
                  <a:pt x="6336" y="12635"/>
                  <a:pt x="6333" y="12634"/>
                </a:cubicBezTo>
                <a:cubicBezTo>
                  <a:pt x="6242" y="12624"/>
                  <a:pt x="6152" y="12610"/>
                  <a:pt x="6065" y="12588"/>
                </a:cubicBezTo>
                <a:cubicBezTo>
                  <a:pt x="6039" y="12581"/>
                  <a:pt x="6014" y="12578"/>
                  <a:pt x="5990" y="12578"/>
                </a:cubicBezTo>
                <a:cubicBezTo>
                  <a:pt x="5885" y="12578"/>
                  <a:pt x="5795" y="12637"/>
                  <a:pt x="5763" y="12736"/>
                </a:cubicBezTo>
                <a:cubicBezTo>
                  <a:pt x="5716" y="12879"/>
                  <a:pt x="5779" y="13003"/>
                  <a:pt x="5920" y="13051"/>
                </a:cubicBezTo>
                <a:cubicBezTo>
                  <a:pt x="6041" y="13092"/>
                  <a:pt x="6162" y="13116"/>
                  <a:pt x="6287" y="13116"/>
                </a:cubicBezTo>
                <a:cubicBezTo>
                  <a:pt x="6332" y="13116"/>
                  <a:pt x="6376" y="13113"/>
                  <a:pt x="6422" y="13107"/>
                </a:cubicBezTo>
                <a:cubicBezTo>
                  <a:pt x="6631" y="13079"/>
                  <a:pt x="6814" y="13002"/>
                  <a:pt x="6972" y="12870"/>
                </a:cubicBezTo>
                <a:cubicBezTo>
                  <a:pt x="7030" y="12823"/>
                  <a:pt x="7085" y="12798"/>
                  <a:pt x="7161" y="12794"/>
                </a:cubicBezTo>
                <a:cubicBezTo>
                  <a:pt x="7163" y="12794"/>
                  <a:pt x="7165" y="12794"/>
                  <a:pt x="7167" y="12794"/>
                </a:cubicBezTo>
                <a:cubicBezTo>
                  <a:pt x="7251" y="12794"/>
                  <a:pt x="7286" y="12858"/>
                  <a:pt x="7340" y="12898"/>
                </a:cubicBezTo>
                <a:cubicBezTo>
                  <a:pt x="7547" y="13045"/>
                  <a:pt x="7764" y="13118"/>
                  <a:pt x="7991" y="13118"/>
                </a:cubicBezTo>
                <a:cubicBezTo>
                  <a:pt x="8119" y="13118"/>
                  <a:pt x="8250" y="13095"/>
                  <a:pt x="8385" y="13049"/>
                </a:cubicBezTo>
                <a:cubicBezTo>
                  <a:pt x="8504" y="13007"/>
                  <a:pt x="8568" y="12852"/>
                  <a:pt x="8524" y="12729"/>
                </a:cubicBezTo>
                <a:cubicBezTo>
                  <a:pt x="8493" y="12641"/>
                  <a:pt x="8396" y="12581"/>
                  <a:pt x="8296" y="12581"/>
                </a:cubicBezTo>
                <a:cubicBezTo>
                  <a:pt x="8272" y="12581"/>
                  <a:pt x="8247" y="12584"/>
                  <a:pt x="8223" y="12592"/>
                </a:cubicBezTo>
                <a:cubicBezTo>
                  <a:pt x="8149" y="12617"/>
                  <a:pt x="8074" y="12635"/>
                  <a:pt x="7997" y="12635"/>
                </a:cubicBezTo>
                <a:cubicBezTo>
                  <a:pt x="7945" y="12635"/>
                  <a:pt x="7891" y="12627"/>
                  <a:pt x="7834" y="12607"/>
                </a:cubicBezTo>
                <a:cubicBezTo>
                  <a:pt x="8187" y="12375"/>
                  <a:pt x="8389" y="12052"/>
                  <a:pt x="8454" y="11637"/>
                </a:cubicBezTo>
                <a:cubicBezTo>
                  <a:pt x="8474" y="11654"/>
                  <a:pt x="8487" y="11661"/>
                  <a:pt x="8494" y="11673"/>
                </a:cubicBezTo>
                <a:cubicBezTo>
                  <a:pt x="8576" y="11793"/>
                  <a:pt x="8610" y="11927"/>
                  <a:pt x="8605" y="12074"/>
                </a:cubicBezTo>
                <a:cubicBezTo>
                  <a:pt x="8602" y="12199"/>
                  <a:pt x="8690" y="12288"/>
                  <a:pt x="8820" y="12311"/>
                </a:cubicBezTo>
                <a:cubicBezTo>
                  <a:pt x="8827" y="12313"/>
                  <a:pt x="8834" y="12313"/>
                  <a:pt x="8842" y="12313"/>
                </a:cubicBezTo>
                <a:cubicBezTo>
                  <a:pt x="8926" y="12313"/>
                  <a:pt x="9049" y="12244"/>
                  <a:pt x="9061" y="12166"/>
                </a:cubicBezTo>
                <a:cubicBezTo>
                  <a:pt x="9076" y="12055"/>
                  <a:pt x="9087" y="11935"/>
                  <a:pt x="9065" y="11826"/>
                </a:cubicBezTo>
                <a:cubicBezTo>
                  <a:pt x="8993" y="11468"/>
                  <a:pt x="8794" y="11202"/>
                  <a:pt x="8465" y="11033"/>
                </a:cubicBezTo>
                <a:cubicBezTo>
                  <a:pt x="8414" y="11006"/>
                  <a:pt x="8376" y="10947"/>
                  <a:pt x="8337" y="10898"/>
                </a:cubicBezTo>
                <a:cubicBezTo>
                  <a:pt x="8314" y="10869"/>
                  <a:pt x="8308" y="10827"/>
                  <a:pt x="8285" y="10798"/>
                </a:cubicBezTo>
                <a:cubicBezTo>
                  <a:pt x="8190" y="10673"/>
                  <a:pt x="8143" y="10534"/>
                  <a:pt x="8134" y="10376"/>
                </a:cubicBezTo>
                <a:cubicBezTo>
                  <a:pt x="8114" y="10037"/>
                  <a:pt x="7947" y="9775"/>
                  <a:pt x="7677" y="9585"/>
                </a:cubicBezTo>
                <a:cubicBezTo>
                  <a:pt x="7627" y="9549"/>
                  <a:pt x="7573" y="9532"/>
                  <a:pt x="7521" y="9532"/>
                </a:cubicBezTo>
                <a:close/>
                <a:moveTo>
                  <a:pt x="7199" y="8335"/>
                </a:moveTo>
                <a:cubicBezTo>
                  <a:pt x="7029" y="8335"/>
                  <a:pt x="6856" y="8356"/>
                  <a:pt x="6684" y="8370"/>
                </a:cubicBezTo>
                <a:cubicBezTo>
                  <a:pt x="6374" y="8397"/>
                  <a:pt x="6080" y="8497"/>
                  <a:pt x="5804" y="8631"/>
                </a:cubicBezTo>
                <a:cubicBezTo>
                  <a:pt x="5429" y="8815"/>
                  <a:pt x="5098" y="9056"/>
                  <a:pt x="4821" y="9373"/>
                </a:cubicBezTo>
                <a:cubicBezTo>
                  <a:pt x="4651" y="9572"/>
                  <a:pt x="4500" y="9781"/>
                  <a:pt x="4380" y="10011"/>
                </a:cubicBezTo>
                <a:cubicBezTo>
                  <a:pt x="4148" y="10465"/>
                  <a:pt x="4020" y="10944"/>
                  <a:pt x="4024" y="11460"/>
                </a:cubicBezTo>
                <a:cubicBezTo>
                  <a:pt x="4040" y="11631"/>
                  <a:pt x="4054" y="11801"/>
                  <a:pt x="4074" y="11973"/>
                </a:cubicBezTo>
                <a:cubicBezTo>
                  <a:pt x="4105" y="12238"/>
                  <a:pt x="4185" y="12490"/>
                  <a:pt x="4292" y="12731"/>
                </a:cubicBezTo>
                <a:cubicBezTo>
                  <a:pt x="4510" y="13223"/>
                  <a:pt x="4835" y="13636"/>
                  <a:pt x="5265" y="13966"/>
                </a:cubicBezTo>
                <a:cubicBezTo>
                  <a:pt x="5546" y="14179"/>
                  <a:pt x="5854" y="14345"/>
                  <a:pt x="6188" y="14448"/>
                </a:cubicBezTo>
                <a:cubicBezTo>
                  <a:pt x="6488" y="14540"/>
                  <a:pt x="6793" y="14593"/>
                  <a:pt x="7107" y="14593"/>
                </a:cubicBezTo>
                <a:cubicBezTo>
                  <a:pt x="7175" y="14593"/>
                  <a:pt x="7244" y="14590"/>
                  <a:pt x="7313" y="14585"/>
                </a:cubicBezTo>
                <a:cubicBezTo>
                  <a:pt x="7588" y="14564"/>
                  <a:pt x="7857" y="14522"/>
                  <a:pt x="8117" y="14434"/>
                </a:cubicBezTo>
                <a:cubicBezTo>
                  <a:pt x="8679" y="14242"/>
                  <a:pt x="9143" y="13911"/>
                  <a:pt x="9523" y="13456"/>
                </a:cubicBezTo>
                <a:cubicBezTo>
                  <a:pt x="9762" y="13167"/>
                  <a:pt x="9940" y="12843"/>
                  <a:pt x="10064" y="12491"/>
                </a:cubicBezTo>
                <a:cubicBezTo>
                  <a:pt x="10192" y="12131"/>
                  <a:pt x="10251" y="11758"/>
                  <a:pt x="10224" y="11375"/>
                </a:cubicBezTo>
                <a:cubicBezTo>
                  <a:pt x="10209" y="11164"/>
                  <a:pt x="10192" y="10949"/>
                  <a:pt x="10150" y="10742"/>
                </a:cubicBezTo>
                <a:cubicBezTo>
                  <a:pt x="10088" y="10438"/>
                  <a:pt x="9977" y="10150"/>
                  <a:pt x="9811" y="9887"/>
                </a:cubicBezTo>
                <a:cubicBezTo>
                  <a:pt x="9769" y="9821"/>
                  <a:pt x="9692" y="9786"/>
                  <a:pt x="9615" y="9786"/>
                </a:cubicBezTo>
                <a:cubicBezTo>
                  <a:pt x="9559" y="9786"/>
                  <a:pt x="9503" y="9805"/>
                  <a:pt x="9461" y="9844"/>
                </a:cubicBezTo>
                <a:cubicBezTo>
                  <a:pt x="9368" y="9931"/>
                  <a:pt x="9350" y="10024"/>
                  <a:pt x="9409" y="10137"/>
                </a:cubicBezTo>
                <a:cubicBezTo>
                  <a:pt x="9677" y="10644"/>
                  <a:pt x="9806" y="11176"/>
                  <a:pt x="9741" y="11749"/>
                </a:cubicBezTo>
                <a:cubicBezTo>
                  <a:pt x="9705" y="12072"/>
                  <a:pt x="9613" y="12376"/>
                  <a:pt x="9468" y="12664"/>
                </a:cubicBezTo>
                <a:cubicBezTo>
                  <a:pt x="9300" y="13000"/>
                  <a:pt x="9065" y="13281"/>
                  <a:pt x="8775" y="13520"/>
                </a:cubicBezTo>
                <a:cubicBezTo>
                  <a:pt x="8343" y="13878"/>
                  <a:pt x="7846" y="14064"/>
                  <a:pt x="7292" y="14110"/>
                </a:cubicBezTo>
                <a:cubicBezTo>
                  <a:pt x="7237" y="14114"/>
                  <a:pt x="7182" y="14116"/>
                  <a:pt x="7128" y="14116"/>
                </a:cubicBezTo>
                <a:cubicBezTo>
                  <a:pt x="6864" y="14116"/>
                  <a:pt x="6603" y="14069"/>
                  <a:pt x="6348" y="13989"/>
                </a:cubicBezTo>
                <a:cubicBezTo>
                  <a:pt x="5856" y="13832"/>
                  <a:pt x="5446" y="13551"/>
                  <a:pt x="5115" y="13151"/>
                </a:cubicBezTo>
                <a:cubicBezTo>
                  <a:pt x="4752" y="12710"/>
                  <a:pt x="4544" y="12203"/>
                  <a:pt x="4508" y="11638"/>
                </a:cubicBezTo>
                <a:cubicBezTo>
                  <a:pt x="4492" y="11396"/>
                  <a:pt x="4511" y="11143"/>
                  <a:pt x="4564" y="10905"/>
                </a:cubicBezTo>
                <a:cubicBezTo>
                  <a:pt x="4687" y="10341"/>
                  <a:pt x="4961" y="9859"/>
                  <a:pt x="5402" y="9477"/>
                </a:cubicBezTo>
                <a:cubicBezTo>
                  <a:pt x="5605" y="9298"/>
                  <a:pt x="5825" y="9151"/>
                  <a:pt x="6072" y="9040"/>
                </a:cubicBezTo>
                <a:cubicBezTo>
                  <a:pt x="6410" y="8889"/>
                  <a:pt x="6756" y="8817"/>
                  <a:pt x="7111" y="8817"/>
                </a:cubicBezTo>
                <a:cubicBezTo>
                  <a:pt x="7262" y="8817"/>
                  <a:pt x="7415" y="8830"/>
                  <a:pt x="7569" y="8856"/>
                </a:cubicBezTo>
                <a:cubicBezTo>
                  <a:pt x="8040" y="8932"/>
                  <a:pt x="8458" y="9129"/>
                  <a:pt x="8818" y="9442"/>
                </a:cubicBezTo>
                <a:cubicBezTo>
                  <a:pt x="8866" y="9484"/>
                  <a:pt x="8930" y="9505"/>
                  <a:pt x="8994" y="9505"/>
                </a:cubicBezTo>
                <a:cubicBezTo>
                  <a:pt x="9096" y="9505"/>
                  <a:pt x="9196" y="9450"/>
                  <a:pt x="9222" y="9337"/>
                </a:cubicBezTo>
                <a:cubicBezTo>
                  <a:pt x="9249" y="9217"/>
                  <a:pt x="9212" y="9114"/>
                  <a:pt x="9085" y="9020"/>
                </a:cubicBezTo>
                <a:cubicBezTo>
                  <a:pt x="8852" y="8845"/>
                  <a:pt x="8608" y="8691"/>
                  <a:pt x="8337" y="8576"/>
                </a:cubicBezTo>
                <a:cubicBezTo>
                  <a:pt x="8009" y="8433"/>
                  <a:pt x="7663" y="8354"/>
                  <a:pt x="7305" y="8338"/>
                </a:cubicBezTo>
                <a:cubicBezTo>
                  <a:pt x="7270" y="8336"/>
                  <a:pt x="7235" y="8335"/>
                  <a:pt x="7199" y="8335"/>
                </a:cubicBezTo>
                <a:close/>
                <a:moveTo>
                  <a:pt x="4876" y="0"/>
                </a:moveTo>
                <a:cubicBezTo>
                  <a:pt x="4870" y="4"/>
                  <a:pt x="4864" y="15"/>
                  <a:pt x="4857" y="16"/>
                </a:cubicBezTo>
                <a:cubicBezTo>
                  <a:pt x="4645" y="68"/>
                  <a:pt x="4527" y="368"/>
                  <a:pt x="4625" y="564"/>
                </a:cubicBezTo>
                <a:cubicBezTo>
                  <a:pt x="4740" y="800"/>
                  <a:pt x="4855" y="1033"/>
                  <a:pt x="4966" y="1271"/>
                </a:cubicBezTo>
                <a:cubicBezTo>
                  <a:pt x="4987" y="1313"/>
                  <a:pt x="5000" y="1362"/>
                  <a:pt x="5000" y="1407"/>
                </a:cubicBezTo>
                <a:cubicBezTo>
                  <a:pt x="5001" y="3116"/>
                  <a:pt x="5001" y="4825"/>
                  <a:pt x="4998" y="6535"/>
                </a:cubicBezTo>
                <a:cubicBezTo>
                  <a:pt x="4998" y="6586"/>
                  <a:pt x="4972" y="6641"/>
                  <a:pt x="4943" y="6687"/>
                </a:cubicBezTo>
                <a:cubicBezTo>
                  <a:pt x="4877" y="6791"/>
                  <a:pt x="4802" y="6889"/>
                  <a:pt x="4730" y="6986"/>
                </a:cubicBezTo>
                <a:cubicBezTo>
                  <a:pt x="4501" y="7301"/>
                  <a:pt x="4273" y="7615"/>
                  <a:pt x="4046" y="7929"/>
                </a:cubicBezTo>
                <a:cubicBezTo>
                  <a:pt x="3775" y="8301"/>
                  <a:pt x="3507" y="8671"/>
                  <a:pt x="3236" y="9040"/>
                </a:cubicBezTo>
                <a:cubicBezTo>
                  <a:pt x="3004" y="9360"/>
                  <a:pt x="2770" y="9677"/>
                  <a:pt x="2540" y="9995"/>
                </a:cubicBezTo>
                <a:cubicBezTo>
                  <a:pt x="2335" y="10276"/>
                  <a:pt x="2132" y="10557"/>
                  <a:pt x="1930" y="10839"/>
                </a:cubicBezTo>
                <a:cubicBezTo>
                  <a:pt x="1870" y="10925"/>
                  <a:pt x="1877" y="11046"/>
                  <a:pt x="1939" y="11127"/>
                </a:cubicBezTo>
                <a:cubicBezTo>
                  <a:pt x="1981" y="11178"/>
                  <a:pt x="2051" y="11213"/>
                  <a:pt x="2120" y="11213"/>
                </a:cubicBezTo>
                <a:cubicBezTo>
                  <a:pt x="2151" y="11213"/>
                  <a:pt x="2182" y="11206"/>
                  <a:pt x="2210" y="11190"/>
                </a:cubicBezTo>
                <a:cubicBezTo>
                  <a:pt x="2285" y="11147"/>
                  <a:pt x="2352" y="11076"/>
                  <a:pt x="2404" y="11004"/>
                </a:cubicBezTo>
                <a:cubicBezTo>
                  <a:pt x="2730" y="10559"/>
                  <a:pt x="3051" y="10109"/>
                  <a:pt x="3375" y="9660"/>
                </a:cubicBezTo>
                <a:cubicBezTo>
                  <a:pt x="3822" y="9044"/>
                  <a:pt x="4272" y="8429"/>
                  <a:pt x="4717" y="7812"/>
                </a:cubicBezTo>
                <a:cubicBezTo>
                  <a:pt x="4790" y="7709"/>
                  <a:pt x="4870" y="7661"/>
                  <a:pt x="5001" y="7661"/>
                </a:cubicBezTo>
                <a:cubicBezTo>
                  <a:pt x="5005" y="7661"/>
                  <a:pt x="5009" y="7661"/>
                  <a:pt x="5013" y="7661"/>
                </a:cubicBezTo>
                <a:cubicBezTo>
                  <a:pt x="5457" y="7664"/>
                  <a:pt x="5902" y="7665"/>
                  <a:pt x="6346" y="7665"/>
                </a:cubicBezTo>
                <a:cubicBezTo>
                  <a:pt x="6879" y="7665"/>
                  <a:pt x="7411" y="7664"/>
                  <a:pt x="7945" y="7664"/>
                </a:cubicBezTo>
                <a:cubicBezTo>
                  <a:pt x="8424" y="7664"/>
                  <a:pt x="8905" y="7664"/>
                  <a:pt x="9383" y="7667"/>
                </a:cubicBezTo>
                <a:cubicBezTo>
                  <a:pt x="9414" y="7667"/>
                  <a:pt x="9454" y="7681"/>
                  <a:pt x="9470" y="7703"/>
                </a:cubicBezTo>
                <a:cubicBezTo>
                  <a:pt x="9711" y="8023"/>
                  <a:pt x="9945" y="8345"/>
                  <a:pt x="10180" y="8670"/>
                </a:cubicBezTo>
                <a:cubicBezTo>
                  <a:pt x="10456" y="9050"/>
                  <a:pt x="10729" y="9433"/>
                  <a:pt x="11007" y="9812"/>
                </a:cubicBezTo>
                <a:cubicBezTo>
                  <a:pt x="11326" y="10251"/>
                  <a:pt x="11644" y="10687"/>
                  <a:pt x="11963" y="11125"/>
                </a:cubicBezTo>
                <a:cubicBezTo>
                  <a:pt x="12192" y="11438"/>
                  <a:pt x="12420" y="11754"/>
                  <a:pt x="12647" y="12066"/>
                </a:cubicBezTo>
                <a:cubicBezTo>
                  <a:pt x="12946" y="12473"/>
                  <a:pt x="13243" y="12878"/>
                  <a:pt x="13539" y="13284"/>
                </a:cubicBezTo>
                <a:cubicBezTo>
                  <a:pt x="13733" y="13549"/>
                  <a:pt x="13820" y="13846"/>
                  <a:pt x="13777" y="14170"/>
                </a:cubicBezTo>
                <a:cubicBezTo>
                  <a:pt x="13735" y="14484"/>
                  <a:pt x="13597" y="14754"/>
                  <a:pt x="13351" y="14967"/>
                </a:cubicBezTo>
                <a:cubicBezTo>
                  <a:pt x="13094" y="15186"/>
                  <a:pt x="12802" y="15266"/>
                  <a:pt x="12467" y="15266"/>
                </a:cubicBezTo>
                <a:cubicBezTo>
                  <a:pt x="8896" y="15263"/>
                  <a:pt x="5325" y="15264"/>
                  <a:pt x="1753" y="15263"/>
                </a:cubicBezTo>
                <a:cubicBezTo>
                  <a:pt x="1679" y="15263"/>
                  <a:pt x="1606" y="15255"/>
                  <a:pt x="1532" y="15244"/>
                </a:cubicBezTo>
                <a:cubicBezTo>
                  <a:pt x="1188" y="15193"/>
                  <a:pt x="916" y="15025"/>
                  <a:pt x="720" y="14735"/>
                </a:cubicBezTo>
                <a:cubicBezTo>
                  <a:pt x="519" y="14440"/>
                  <a:pt x="440" y="14117"/>
                  <a:pt x="519" y="13764"/>
                </a:cubicBezTo>
                <a:cubicBezTo>
                  <a:pt x="561" y="13575"/>
                  <a:pt x="650" y="13409"/>
                  <a:pt x="769" y="13254"/>
                </a:cubicBezTo>
                <a:cubicBezTo>
                  <a:pt x="1057" y="12866"/>
                  <a:pt x="1339" y="12477"/>
                  <a:pt x="1616" y="12084"/>
                </a:cubicBezTo>
                <a:cubicBezTo>
                  <a:pt x="1688" y="11983"/>
                  <a:pt x="1800" y="11896"/>
                  <a:pt x="1780" y="11742"/>
                </a:cubicBezTo>
                <a:cubicBezTo>
                  <a:pt x="1767" y="11637"/>
                  <a:pt x="1730" y="11573"/>
                  <a:pt x="1619" y="11537"/>
                </a:cubicBezTo>
                <a:cubicBezTo>
                  <a:pt x="1597" y="11530"/>
                  <a:pt x="1573" y="11526"/>
                  <a:pt x="1549" y="11526"/>
                </a:cubicBezTo>
                <a:cubicBezTo>
                  <a:pt x="1481" y="11526"/>
                  <a:pt x="1410" y="11555"/>
                  <a:pt x="1372" y="11605"/>
                </a:cubicBezTo>
                <a:cubicBezTo>
                  <a:pt x="1071" y="12019"/>
                  <a:pt x="771" y="12434"/>
                  <a:pt x="467" y="12844"/>
                </a:cubicBezTo>
                <a:cubicBezTo>
                  <a:pt x="244" y="13146"/>
                  <a:pt x="70" y="13461"/>
                  <a:pt x="32" y="13849"/>
                </a:cubicBezTo>
                <a:cubicBezTo>
                  <a:pt x="0" y="14162"/>
                  <a:pt x="51" y="14456"/>
                  <a:pt x="172" y="14737"/>
                </a:cubicBezTo>
                <a:cubicBezTo>
                  <a:pt x="274" y="14974"/>
                  <a:pt x="426" y="15179"/>
                  <a:pt x="630" y="15345"/>
                </a:cubicBezTo>
                <a:cubicBezTo>
                  <a:pt x="820" y="15500"/>
                  <a:pt x="1027" y="15619"/>
                  <a:pt x="1264" y="15679"/>
                </a:cubicBezTo>
                <a:cubicBezTo>
                  <a:pt x="1370" y="15705"/>
                  <a:pt x="1478" y="15725"/>
                  <a:pt x="1584" y="15748"/>
                </a:cubicBezTo>
                <a:lnTo>
                  <a:pt x="12686" y="15748"/>
                </a:lnTo>
                <a:cubicBezTo>
                  <a:pt x="12731" y="15744"/>
                  <a:pt x="12776" y="15738"/>
                  <a:pt x="12822" y="15731"/>
                </a:cubicBezTo>
                <a:cubicBezTo>
                  <a:pt x="13182" y="15666"/>
                  <a:pt x="13501" y="15516"/>
                  <a:pt x="13759" y="15257"/>
                </a:cubicBezTo>
                <a:cubicBezTo>
                  <a:pt x="13917" y="15097"/>
                  <a:pt x="14047" y="14910"/>
                  <a:pt x="14130" y="14695"/>
                </a:cubicBezTo>
                <a:cubicBezTo>
                  <a:pt x="14270" y="14348"/>
                  <a:pt x="14299" y="13997"/>
                  <a:pt x="14220" y="13630"/>
                </a:cubicBezTo>
                <a:cubicBezTo>
                  <a:pt x="14148" y="13297"/>
                  <a:pt x="13956" y="13032"/>
                  <a:pt x="13761" y="12765"/>
                </a:cubicBezTo>
                <a:cubicBezTo>
                  <a:pt x="13492" y="12395"/>
                  <a:pt x="13222" y="12023"/>
                  <a:pt x="12953" y="11654"/>
                </a:cubicBezTo>
                <a:lnTo>
                  <a:pt x="12267" y="10715"/>
                </a:lnTo>
                <a:cubicBezTo>
                  <a:pt x="12026" y="10386"/>
                  <a:pt x="11789" y="10059"/>
                  <a:pt x="11549" y="9730"/>
                </a:cubicBezTo>
                <a:lnTo>
                  <a:pt x="10917" y="8860"/>
                </a:lnTo>
                <a:cubicBezTo>
                  <a:pt x="10679" y="8534"/>
                  <a:pt x="10440" y="8211"/>
                  <a:pt x="10203" y="7886"/>
                </a:cubicBezTo>
                <a:cubicBezTo>
                  <a:pt x="9938" y="7523"/>
                  <a:pt x="9677" y="7157"/>
                  <a:pt x="9409" y="6796"/>
                </a:cubicBezTo>
                <a:cubicBezTo>
                  <a:pt x="9326" y="6685"/>
                  <a:pt x="9281" y="6576"/>
                  <a:pt x="9281" y="6432"/>
                </a:cubicBezTo>
                <a:cubicBezTo>
                  <a:pt x="9287" y="4754"/>
                  <a:pt x="9285" y="3080"/>
                  <a:pt x="9287" y="1402"/>
                </a:cubicBezTo>
                <a:cubicBezTo>
                  <a:pt x="9287" y="1346"/>
                  <a:pt x="9301" y="1286"/>
                  <a:pt x="9326" y="1234"/>
                </a:cubicBezTo>
                <a:cubicBezTo>
                  <a:pt x="9427" y="1023"/>
                  <a:pt x="9538" y="817"/>
                  <a:pt x="9636" y="608"/>
                </a:cubicBezTo>
                <a:cubicBezTo>
                  <a:pt x="9703" y="468"/>
                  <a:pt x="9718" y="319"/>
                  <a:pt x="9624" y="187"/>
                </a:cubicBezTo>
                <a:cubicBezTo>
                  <a:pt x="9569" y="111"/>
                  <a:pt x="9483" y="61"/>
                  <a:pt x="9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1681853" y="3384870"/>
            <a:ext cx="458183" cy="469084"/>
          </a:xfrm>
          <a:custGeom>
            <a:avLst/>
            <a:gdLst/>
            <a:ahLst/>
            <a:cxnLst/>
            <a:rect l="l" t="t" r="r" b="b"/>
            <a:pathLst>
              <a:path w="15383" h="15749" extrusionOk="0">
                <a:moveTo>
                  <a:pt x="835" y="966"/>
                </a:moveTo>
                <a:cubicBezTo>
                  <a:pt x="1102" y="1101"/>
                  <a:pt x="1357" y="1236"/>
                  <a:pt x="1615" y="1373"/>
                </a:cubicBezTo>
                <a:cubicBezTo>
                  <a:pt x="1567" y="1419"/>
                  <a:pt x="1512" y="1461"/>
                  <a:pt x="1469" y="1513"/>
                </a:cubicBezTo>
                <a:cubicBezTo>
                  <a:pt x="1365" y="1636"/>
                  <a:pt x="1413" y="1817"/>
                  <a:pt x="1502" y="1907"/>
                </a:cubicBezTo>
                <a:cubicBezTo>
                  <a:pt x="1583" y="1986"/>
                  <a:pt x="1662" y="2068"/>
                  <a:pt x="1741" y="2149"/>
                </a:cubicBezTo>
                <a:cubicBezTo>
                  <a:pt x="1744" y="2153"/>
                  <a:pt x="1743" y="2160"/>
                  <a:pt x="1750" y="2190"/>
                </a:cubicBezTo>
                <a:cubicBezTo>
                  <a:pt x="1459" y="2059"/>
                  <a:pt x="1182" y="1935"/>
                  <a:pt x="893" y="1806"/>
                </a:cubicBezTo>
                <a:cubicBezTo>
                  <a:pt x="916" y="1784"/>
                  <a:pt x="933" y="1762"/>
                  <a:pt x="956" y="1749"/>
                </a:cubicBezTo>
                <a:cubicBezTo>
                  <a:pt x="1107" y="1663"/>
                  <a:pt x="1110" y="1440"/>
                  <a:pt x="1043" y="1324"/>
                </a:cubicBezTo>
                <a:cubicBezTo>
                  <a:pt x="976" y="1215"/>
                  <a:pt x="907" y="1104"/>
                  <a:pt x="841" y="994"/>
                </a:cubicBezTo>
                <a:cubicBezTo>
                  <a:pt x="839" y="991"/>
                  <a:pt x="839" y="986"/>
                  <a:pt x="835" y="966"/>
                </a:cubicBezTo>
                <a:close/>
                <a:moveTo>
                  <a:pt x="14538" y="967"/>
                </a:moveTo>
                <a:cubicBezTo>
                  <a:pt x="14541" y="971"/>
                  <a:pt x="14547" y="974"/>
                  <a:pt x="14550" y="980"/>
                </a:cubicBezTo>
                <a:cubicBezTo>
                  <a:pt x="14484" y="1089"/>
                  <a:pt x="14419" y="1199"/>
                  <a:pt x="14351" y="1307"/>
                </a:cubicBezTo>
                <a:cubicBezTo>
                  <a:pt x="14249" y="1474"/>
                  <a:pt x="14280" y="1634"/>
                  <a:pt x="14440" y="1751"/>
                </a:cubicBezTo>
                <a:cubicBezTo>
                  <a:pt x="14458" y="1764"/>
                  <a:pt x="14469" y="1780"/>
                  <a:pt x="14489" y="1801"/>
                </a:cubicBezTo>
                <a:cubicBezTo>
                  <a:pt x="14198" y="1933"/>
                  <a:pt x="13911" y="2062"/>
                  <a:pt x="13626" y="2190"/>
                </a:cubicBezTo>
                <a:cubicBezTo>
                  <a:pt x="13620" y="2183"/>
                  <a:pt x="13616" y="2177"/>
                  <a:pt x="13612" y="2170"/>
                </a:cubicBezTo>
                <a:cubicBezTo>
                  <a:pt x="13689" y="2094"/>
                  <a:pt x="13763" y="2010"/>
                  <a:pt x="13847" y="1943"/>
                </a:cubicBezTo>
                <a:cubicBezTo>
                  <a:pt x="14024" y="1794"/>
                  <a:pt x="14024" y="1517"/>
                  <a:pt x="13786" y="1396"/>
                </a:cubicBezTo>
                <a:cubicBezTo>
                  <a:pt x="13779" y="1392"/>
                  <a:pt x="13775" y="1383"/>
                  <a:pt x="13767" y="1375"/>
                </a:cubicBezTo>
                <a:cubicBezTo>
                  <a:pt x="14024" y="1238"/>
                  <a:pt x="14282" y="1102"/>
                  <a:pt x="14538" y="967"/>
                </a:cubicBezTo>
                <a:close/>
                <a:moveTo>
                  <a:pt x="15085" y="172"/>
                </a:moveTo>
                <a:cubicBezTo>
                  <a:pt x="15033" y="172"/>
                  <a:pt x="14979" y="185"/>
                  <a:pt x="14930" y="209"/>
                </a:cubicBezTo>
                <a:cubicBezTo>
                  <a:pt x="14573" y="393"/>
                  <a:pt x="14217" y="585"/>
                  <a:pt x="13861" y="772"/>
                </a:cubicBezTo>
                <a:cubicBezTo>
                  <a:pt x="13681" y="869"/>
                  <a:pt x="13504" y="971"/>
                  <a:pt x="13321" y="1053"/>
                </a:cubicBezTo>
                <a:cubicBezTo>
                  <a:pt x="13068" y="1167"/>
                  <a:pt x="13067" y="1510"/>
                  <a:pt x="13286" y="1623"/>
                </a:cubicBezTo>
                <a:cubicBezTo>
                  <a:pt x="13323" y="1643"/>
                  <a:pt x="13352" y="1677"/>
                  <a:pt x="13387" y="1708"/>
                </a:cubicBezTo>
                <a:cubicBezTo>
                  <a:pt x="13256" y="1846"/>
                  <a:pt x="13129" y="1983"/>
                  <a:pt x="12999" y="2116"/>
                </a:cubicBezTo>
                <a:cubicBezTo>
                  <a:pt x="12872" y="2247"/>
                  <a:pt x="12740" y="2372"/>
                  <a:pt x="12613" y="2505"/>
                </a:cubicBezTo>
                <a:cubicBezTo>
                  <a:pt x="12580" y="2538"/>
                  <a:pt x="12548" y="2574"/>
                  <a:pt x="12522" y="2614"/>
                </a:cubicBezTo>
                <a:cubicBezTo>
                  <a:pt x="12416" y="2790"/>
                  <a:pt x="12522" y="3012"/>
                  <a:pt x="12711" y="3062"/>
                </a:cubicBezTo>
                <a:cubicBezTo>
                  <a:pt x="12735" y="3069"/>
                  <a:pt x="12758" y="3071"/>
                  <a:pt x="12780" y="3071"/>
                </a:cubicBezTo>
                <a:cubicBezTo>
                  <a:pt x="12854" y="3071"/>
                  <a:pt x="12916" y="3041"/>
                  <a:pt x="12980" y="3013"/>
                </a:cubicBezTo>
                <a:cubicBezTo>
                  <a:pt x="13205" y="2915"/>
                  <a:pt x="13429" y="2809"/>
                  <a:pt x="13653" y="2706"/>
                </a:cubicBezTo>
                <a:cubicBezTo>
                  <a:pt x="14094" y="2506"/>
                  <a:pt x="14534" y="2303"/>
                  <a:pt x="14978" y="2108"/>
                </a:cubicBezTo>
                <a:cubicBezTo>
                  <a:pt x="15188" y="2016"/>
                  <a:pt x="15195" y="1713"/>
                  <a:pt x="15021" y="1592"/>
                </a:cubicBezTo>
                <a:cubicBezTo>
                  <a:pt x="14956" y="1548"/>
                  <a:pt x="14899" y="1493"/>
                  <a:pt x="14834" y="1441"/>
                </a:cubicBezTo>
                <a:cubicBezTo>
                  <a:pt x="14857" y="1402"/>
                  <a:pt x="14877" y="1368"/>
                  <a:pt x="14899" y="1332"/>
                </a:cubicBezTo>
                <a:cubicBezTo>
                  <a:pt x="15059" y="1072"/>
                  <a:pt x="15217" y="814"/>
                  <a:pt x="15377" y="555"/>
                </a:cubicBezTo>
                <a:cubicBezTo>
                  <a:pt x="15383" y="503"/>
                  <a:pt x="15383" y="448"/>
                  <a:pt x="15383" y="395"/>
                </a:cubicBezTo>
                <a:cubicBezTo>
                  <a:pt x="15377" y="386"/>
                  <a:pt x="15368" y="376"/>
                  <a:pt x="15365" y="367"/>
                </a:cubicBezTo>
                <a:cubicBezTo>
                  <a:pt x="15313" y="233"/>
                  <a:pt x="15201" y="172"/>
                  <a:pt x="15085" y="172"/>
                </a:cubicBezTo>
                <a:close/>
                <a:moveTo>
                  <a:pt x="287" y="178"/>
                </a:moveTo>
                <a:cubicBezTo>
                  <a:pt x="145" y="178"/>
                  <a:pt x="59" y="267"/>
                  <a:pt x="1" y="396"/>
                </a:cubicBezTo>
                <a:lnTo>
                  <a:pt x="1" y="558"/>
                </a:lnTo>
                <a:cubicBezTo>
                  <a:pt x="184" y="853"/>
                  <a:pt x="365" y="1149"/>
                  <a:pt x="545" y="1443"/>
                </a:cubicBezTo>
                <a:cubicBezTo>
                  <a:pt x="479" y="1497"/>
                  <a:pt x="423" y="1549"/>
                  <a:pt x="359" y="1592"/>
                </a:cubicBezTo>
                <a:cubicBezTo>
                  <a:pt x="248" y="1666"/>
                  <a:pt x="223" y="1777"/>
                  <a:pt x="238" y="1895"/>
                </a:cubicBezTo>
                <a:cubicBezTo>
                  <a:pt x="253" y="2003"/>
                  <a:pt x="322" y="2079"/>
                  <a:pt x="424" y="2124"/>
                </a:cubicBezTo>
                <a:cubicBezTo>
                  <a:pt x="808" y="2296"/>
                  <a:pt x="1192" y="2466"/>
                  <a:pt x="1574" y="2639"/>
                </a:cubicBezTo>
                <a:cubicBezTo>
                  <a:pt x="1862" y="2771"/>
                  <a:pt x="2151" y="2904"/>
                  <a:pt x="2440" y="3033"/>
                </a:cubicBezTo>
                <a:cubicBezTo>
                  <a:pt x="2497" y="3058"/>
                  <a:pt x="2554" y="3075"/>
                  <a:pt x="2609" y="3075"/>
                </a:cubicBezTo>
                <a:cubicBezTo>
                  <a:pt x="2668" y="3075"/>
                  <a:pt x="2725" y="3057"/>
                  <a:pt x="2779" y="3012"/>
                </a:cubicBezTo>
                <a:cubicBezTo>
                  <a:pt x="2961" y="2862"/>
                  <a:pt x="2930" y="2667"/>
                  <a:pt x="2792" y="2526"/>
                </a:cubicBezTo>
                <a:cubicBezTo>
                  <a:pt x="2609" y="2339"/>
                  <a:pt x="2422" y="2159"/>
                  <a:pt x="2239" y="1971"/>
                </a:cubicBezTo>
                <a:cubicBezTo>
                  <a:pt x="2155" y="1886"/>
                  <a:pt x="2080" y="1796"/>
                  <a:pt x="1997" y="1705"/>
                </a:cubicBezTo>
                <a:cubicBezTo>
                  <a:pt x="2038" y="1673"/>
                  <a:pt x="2073" y="1643"/>
                  <a:pt x="2112" y="1620"/>
                </a:cubicBezTo>
                <a:cubicBezTo>
                  <a:pt x="2311" y="1499"/>
                  <a:pt x="2303" y="1180"/>
                  <a:pt x="2109" y="1087"/>
                </a:cubicBezTo>
                <a:cubicBezTo>
                  <a:pt x="1978" y="1023"/>
                  <a:pt x="1851" y="945"/>
                  <a:pt x="1720" y="879"/>
                </a:cubicBezTo>
                <a:cubicBezTo>
                  <a:pt x="1293" y="656"/>
                  <a:pt x="864" y="432"/>
                  <a:pt x="436" y="210"/>
                </a:cubicBezTo>
                <a:cubicBezTo>
                  <a:pt x="404" y="195"/>
                  <a:pt x="368" y="186"/>
                  <a:pt x="335" y="182"/>
                </a:cubicBezTo>
                <a:cubicBezTo>
                  <a:pt x="318" y="180"/>
                  <a:pt x="303" y="178"/>
                  <a:pt x="287" y="178"/>
                </a:cubicBezTo>
                <a:close/>
                <a:moveTo>
                  <a:pt x="14918" y="3583"/>
                </a:moveTo>
                <a:cubicBezTo>
                  <a:pt x="14917" y="3583"/>
                  <a:pt x="14916" y="3583"/>
                  <a:pt x="14914" y="3583"/>
                </a:cubicBezTo>
                <a:cubicBezTo>
                  <a:pt x="14707" y="3587"/>
                  <a:pt x="14502" y="3596"/>
                  <a:pt x="14296" y="3600"/>
                </a:cubicBezTo>
                <a:cubicBezTo>
                  <a:pt x="14275" y="3600"/>
                  <a:pt x="14255" y="3600"/>
                  <a:pt x="14234" y="3600"/>
                </a:cubicBezTo>
                <a:cubicBezTo>
                  <a:pt x="14153" y="3600"/>
                  <a:pt x="14072" y="3599"/>
                  <a:pt x="13991" y="3599"/>
                </a:cubicBezTo>
                <a:cubicBezTo>
                  <a:pt x="13955" y="3599"/>
                  <a:pt x="13919" y="3599"/>
                  <a:pt x="13883" y="3600"/>
                </a:cubicBezTo>
                <a:cubicBezTo>
                  <a:pt x="13750" y="3601"/>
                  <a:pt x="13648" y="3701"/>
                  <a:pt x="13653" y="3828"/>
                </a:cubicBezTo>
                <a:cubicBezTo>
                  <a:pt x="13656" y="3904"/>
                  <a:pt x="13674" y="3979"/>
                  <a:pt x="13685" y="4068"/>
                </a:cubicBezTo>
                <a:lnTo>
                  <a:pt x="13583" y="4068"/>
                </a:lnTo>
                <a:cubicBezTo>
                  <a:pt x="13407" y="4068"/>
                  <a:pt x="13231" y="4069"/>
                  <a:pt x="13055" y="4069"/>
                </a:cubicBezTo>
                <a:cubicBezTo>
                  <a:pt x="12967" y="4069"/>
                  <a:pt x="12879" y="4069"/>
                  <a:pt x="12790" y="4068"/>
                </a:cubicBezTo>
                <a:cubicBezTo>
                  <a:pt x="12704" y="4068"/>
                  <a:pt x="12636" y="4101"/>
                  <a:pt x="12591" y="4176"/>
                </a:cubicBezTo>
                <a:cubicBezTo>
                  <a:pt x="12490" y="4343"/>
                  <a:pt x="12606" y="4548"/>
                  <a:pt x="12808" y="4552"/>
                </a:cubicBezTo>
                <a:cubicBezTo>
                  <a:pt x="12813" y="4552"/>
                  <a:pt x="12819" y="4552"/>
                  <a:pt x="12825" y="4552"/>
                </a:cubicBezTo>
                <a:cubicBezTo>
                  <a:pt x="12950" y="4552"/>
                  <a:pt x="13074" y="4538"/>
                  <a:pt x="13200" y="4537"/>
                </a:cubicBezTo>
                <a:cubicBezTo>
                  <a:pt x="13292" y="4536"/>
                  <a:pt x="13385" y="4535"/>
                  <a:pt x="13477" y="4535"/>
                </a:cubicBezTo>
                <a:cubicBezTo>
                  <a:pt x="13661" y="4535"/>
                  <a:pt x="13845" y="4537"/>
                  <a:pt x="14028" y="4537"/>
                </a:cubicBezTo>
                <a:cubicBezTo>
                  <a:pt x="14112" y="4537"/>
                  <a:pt x="14171" y="4502"/>
                  <a:pt x="14221" y="4433"/>
                </a:cubicBezTo>
                <a:cubicBezTo>
                  <a:pt x="14293" y="4336"/>
                  <a:pt x="14256" y="4241"/>
                  <a:pt x="14228" y="4149"/>
                </a:cubicBezTo>
                <a:cubicBezTo>
                  <a:pt x="14207" y="4078"/>
                  <a:pt x="14228" y="4065"/>
                  <a:pt x="14292" y="4065"/>
                </a:cubicBezTo>
                <a:cubicBezTo>
                  <a:pt x="14501" y="4068"/>
                  <a:pt x="14711" y="4068"/>
                  <a:pt x="14920" y="4068"/>
                </a:cubicBezTo>
                <a:cubicBezTo>
                  <a:pt x="14949" y="4068"/>
                  <a:pt x="14979" y="4065"/>
                  <a:pt x="15007" y="4055"/>
                </a:cubicBezTo>
                <a:cubicBezTo>
                  <a:pt x="15133" y="4006"/>
                  <a:pt x="15194" y="3897"/>
                  <a:pt x="15165" y="3766"/>
                </a:cubicBezTo>
                <a:cubicBezTo>
                  <a:pt x="15144" y="3658"/>
                  <a:pt x="15045" y="3583"/>
                  <a:pt x="14918" y="3583"/>
                </a:cubicBezTo>
                <a:close/>
                <a:moveTo>
                  <a:pt x="487" y="3587"/>
                </a:moveTo>
                <a:cubicBezTo>
                  <a:pt x="349" y="3587"/>
                  <a:pt x="231" y="3704"/>
                  <a:pt x="233" y="3830"/>
                </a:cubicBezTo>
                <a:cubicBezTo>
                  <a:pt x="237" y="3967"/>
                  <a:pt x="348" y="4071"/>
                  <a:pt x="495" y="4071"/>
                </a:cubicBezTo>
                <a:lnTo>
                  <a:pt x="1053" y="4071"/>
                </a:lnTo>
                <a:cubicBezTo>
                  <a:pt x="1077" y="4071"/>
                  <a:pt x="1098" y="4071"/>
                  <a:pt x="1115" y="4071"/>
                </a:cubicBezTo>
                <a:cubicBezTo>
                  <a:pt x="1208" y="4071"/>
                  <a:pt x="1210" y="4082"/>
                  <a:pt x="1168" y="4222"/>
                </a:cubicBezTo>
                <a:cubicBezTo>
                  <a:pt x="1116" y="4395"/>
                  <a:pt x="1218" y="4538"/>
                  <a:pt x="1400" y="4538"/>
                </a:cubicBezTo>
                <a:cubicBezTo>
                  <a:pt x="1517" y="4538"/>
                  <a:pt x="1633" y="4536"/>
                  <a:pt x="1749" y="4536"/>
                </a:cubicBezTo>
                <a:cubicBezTo>
                  <a:pt x="1807" y="4536"/>
                  <a:pt x="1865" y="4537"/>
                  <a:pt x="1923" y="4538"/>
                </a:cubicBezTo>
                <a:cubicBezTo>
                  <a:pt x="2141" y="4541"/>
                  <a:pt x="2358" y="4552"/>
                  <a:pt x="2577" y="4554"/>
                </a:cubicBezTo>
                <a:cubicBezTo>
                  <a:pt x="2578" y="4554"/>
                  <a:pt x="2580" y="4554"/>
                  <a:pt x="2581" y="4554"/>
                </a:cubicBezTo>
                <a:cubicBezTo>
                  <a:pt x="2740" y="4554"/>
                  <a:pt x="2858" y="4452"/>
                  <a:pt x="2863" y="4315"/>
                </a:cubicBezTo>
                <a:cubicBezTo>
                  <a:pt x="2868" y="4169"/>
                  <a:pt x="2753" y="4068"/>
                  <a:pt x="2582" y="4068"/>
                </a:cubicBezTo>
                <a:lnTo>
                  <a:pt x="1715" y="4068"/>
                </a:lnTo>
                <a:cubicBezTo>
                  <a:pt x="1733" y="4013"/>
                  <a:pt x="1744" y="3969"/>
                  <a:pt x="1757" y="3924"/>
                </a:cubicBezTo>
                <a:cubicBezTo>
                  <a:pt x="1805" y="3769"/>
                  <a:pt x="1708" y="3604"/>
                  <a:pt x="1559" y="3604"/>
                </a:cubicBezTo>
                <a:cubicBezTo>
                  <a:pt x="1558" y="3604"/>
                  <a:pt x="1558" y="3604"/>
                  <a:pt x="1557" y="3604"/>
                </a:cubicBezTo>
                <a:cubicBezTo>
                  <a:pt x="1201" y="3596"/>
                  <a:pt x="845" y="3590"/>
                  <a:pt x="489" y="3587"/>
                </a:cubicBezTo>
                <a:cubicBezTo>
                  <a:pt x="488" y="3587"/>
                  <a:pt x="487" y="3587"/>
                  <a:pt x="487" y="3587"/>
                </a:cubicBezTo>
                <a:close/>
                <a:moveTo>
                  <a:pt x="7854" y="468"/>
                </a:moveTo>
                <a:cubicBezTo>
                  <a:pt x="7855" y="468"/>
                  <a:pt x="7856" y="468"/>
                  <a:pt x="7857" y="468"/>
                </a:cubicBezTo>
                <a:cubicBezTo>
                  <a:pt x="8091" y="470"/>
                  <a:pt x="8278" y="584"/>
                  <a:pt x="8414" y="778"/>
                </a:cubicBezTo>
                <a:cubicBezTo>
                  <a:pt x="8465" y="854"/>
                  <a:pt x="8514" y="937"/>
                  <a:pt x="8620" y="937"/>
                </a:cubicBezTo>
                <a:cubicBezTo>
                  <a:pt x="8621" y="937"/>
                  <a:pt x="8622" y="937"/>
                  <a:pt x="8623" y="937"/>
                </a:cubicBezTo>
                <a:cubicBezTo>
                  <a:pt x="8679" y="937"/>
                  <a:pt x="8744" y="931"/>
                  <a:pt x="8787" y="905"/>
                </a:cubicBezTo>
                <a:cubicBezTo>
                  <a:pt x="8931" y="816"/>
                  <a:pt x="9087" y="764"/>
                  <a:pt x="9251" y="757"/>
                </a:cubicBezTo>
                <a:cubicBezTo>
                  <a:pt x="9265" y="756"/>
                  <a:pt x="9280" y="756"/>
                  <a:pt x="9294" y="756"/>
                </a:cubicBezTo>
                <a:cubicBezTo>
                  <a:pt x="9458" y="756"/>
                  <a:pt x="9615" y="800"/>
                  <a:pt x="9757" y="886"/>
                </a:cubicBezTo>
                <a:cubicBezTo>
                  <a:pt x="10013" y="1042"/>
                  <a:pt x="10170" y="1268"/>
                  <a:pt x="10225" y="1562"/>
                </a:cubicBezTo>
                <a:cubicBezTo>
                  <a:pt x="10238" y="1626"/>
                  <a:pt x="10228" y="1693"/>
                  <a:pt x="10228" y="1760"/>
                </a:cubicBezTo>
                <a:lnTo>
                  <a:pt x="10229" y="1760"/>
                </a:lnTo>
                <a:lnTo>
                  <a:pt x="10229" y="1895"/>
                </a:lnTo>
                <a:cubicBezTo>
                  <a:pt x="10229" y="2032"/>
                  <a:pt x="10312" y="2118"/>
                  <a:pt x="10447" y="2140"/>
                </a:cubicBezTo>
                <a:cubicBezTo>
                  <a:pt x="10843" y="2202"/>
                  <a:pt x="11133" y="2415"/>
                  <a:pt x="11332" y="2760"/>
                </a:cubicBezTo>
                <a:cubicBezTo>
                  <a:pt x="11450" y="2964"/>
                  <a:pt x="11505" y="3185"/>
                  <a:pt x="11490" y="3421"/>
                </a:cubicBezTo>
                <a:cubicBezTo>
                  <a:pt x="11475" y="3689"/>
                  <a:pt x="11382" y="3928"/>
                  <a:pt x="11209" y="4137"/>
                </a:cubicBezTo>
                <a:cubicBezTo>
                  <a:pt x="11008" y="4388"/>
                  <a:pt x="10747" y="4538"/>
                  <a:pt x="10433" y="4583"/>
                </a:cubicBezTo>
                <a:cubicBezTo>
                  <a:pt x="10375" y="4591"/>
                  <a:pt x="10317" y="4595"/>
                  <a:pt x="10260" y="4595"/>
                </a:cubicBezTo>
                <a:cubicBezTo>
                  <a:pt x="10109" y="4595"/>
                  <a:pt x="9959" y="4566"/>
                  <a:pt x="9813" y="4505"/>
                </a:cubicBezTo>
                <a:cubicBezTo>
                  <a:pt x="9529" y="4387"/>
                  <a:pt x="9317" y="4194"/>
                  <a:pt x="9177" y="3920"/>
                </a:cubicBezTo>
                <a:cubicBezTo>
                  <a:pt x="9133" y="3835"/>
                  <a:pt x="9057" y="3782"/>
                  <a:pt x="8967" y="3782"/>
                </a:cubicBezTo>
                <a:cubicBezTo>
                  <a:pt x="8901" y="3782"/>
                  <a:pt x="8828" y="3810"/>
                  <a:pt x="8755" y="3875"/>
                </a:cubicBezTo>
                <a:cubicBezTo>
                  <a:pt x="8581" y="4031"/>
                  <a:pt x="8375" y="4116"/>
                  <a:pt x="8149" y="4116"/>
                </a:cubicBezTo>
                <a:cubicBezTo>
                  <a:pt x="8130" y="4116"/>
                  <a:pt x="8110" y="4116"/>
                  <a:pt x="8091" y="4114"/>
                </a:cubicBezTo>
                <a:cubicBezTo>
                  <a:pt x="7676" y="4087"/>
                  <a:pt x="7343" y="3856"/>
                  <a:pt x="7197" y="3451"/>
                </a:cubicBezTo>
                <a:cubicBezTo>
                  <a:pt x="7183" y="3414"/>
                  <a:pt x="7169" y="3374"/>
                  <a:pt x="7158" y="3335"/>
                </a:cubicBezTo>
                <a:cubicBezTo>
                  <a:pt x="7109" y="3164"/>
                  <a:pt x="7058" y="3110"/>
                  <a:pt x="6897" y="3110"/>
                </a:cubicBezTo>
                <a:cubicBezTo>
                  <a:pt x="6885" y="3110"/>
                  <a:pt x="6871" y="3111"/>
                  <a:pt x="6857" y="3111"/>
                </a:cubicBezTo>
                <a:cubicBezTo>
                  <a:pt x="6840" y="3112"/>
                  <a:pt x="6822" y="3112"/>
                  <a:pt x="6805" y="3112"/>
                </a:cubicBezTo>
                <a:cubicBezTo>
                  <a:pt x="6521" y="3112"/>
                  <a:pt x="6280" y="3012"/>
                  <a:pt x="6085" y="2804"/>
                </a:cubicBezTo>
                <a:cubicBezTo>
                  <a:pt x="5936" y="2650"/>
                  <a:pt x="5849" y="2464"/>
                  <a:pt x="5820" y="2250"/>
                </a:cubicBezTo>
                <a:cubicBezTo>
                  <a:pt x="5746" y="1709"/>
                  <a:pt x="6117" y="1238"/>
                  <a:pt x="6627" y="1137"/>
                </a:cubicBezTo>
                <a:cubicBezTo>
                  <a:pt x="6671" y="1128"/>
                  <a:pt x="6717" y="1126"/>
                  <a:pt x="6763" y="1126"/>
                </a:cubicBezTo>
                <a:cubicBezTo>
                  <a:pt x="6830" y="1126"/>
                  <a:pt x="6899" y="1131"/>
                  <a:pt x="6967" y="1131"/>
                </a:cubicBezTo>
                <a:cubicBezTo>
                  <a:pt x="7084" y="1130"/>
                  <a:pt x="7148" y="1081"/>
                  <a:pt x="7189" y="967"/>
                </a:cubicBezTo>
                <a:cubicBezTo>
                  <a:pt x="7299" y="643"/>
                  <a:pt x="7564" y="468"/>
                  <a:pt x="7854" y="468"/>
                </a:cubicBezTo>
                <a:close/>
                <a:moveTo>
                  <a:pt x="11567" y="4501"/>
                </a:moveTo>
                <a:cubicBezTo>
                  <a:pt x="11601" y="4606"/>
                  <a:pt x="11647" y="4718"/>
                  <a:pt x="11671" y="4833"/>
                </a:cubicBezTo>
                <a:cubicBezTo>
                  <a:pt x="11737" y="5168"/>
                  <a:pt x="11650" y="5475"/>
                  <a:pt x="11475" y="5759"/>
                </a:cubicBezTo>
                <a:cubicBezTo>
                  <a:pt x="11443" y="5809"/>
                  <a:pt x="11417" y="5862"/>
                  <a:pt x="11397" y="5917"/>
                </a:cubicBezTo>
                <a:cubicBezTo>
                  <a:pt x="11381" y="5960"/>
                  <a:pt x="11354" y="5975"/>
                  <a:pt x="11320" y="5975"/>
                </a:cubicBezTo>
                <a:cubicBezTo>
                  <a:pt x="11310" y="5975"/>
                  <a:pt x="11300" y="5974"/>
                  <a:pt x="11290" y="5972"/>
                </a:cubicBezTo>
                <a:cubicBezTo>
                  <a:pt x="11206" y="5957"/>
                  <a:pt x="11123" y="5942"/>
                  <a:pt x="11023" y="5923"/>
                </a:cubicBezTo>
                <a:cubicBezTo>
                  <a:pt x="11023" y="5672"/>
                  <a:pt x="11034" y="5416"/>
                  <a:pt x="11019" y="5159"/>
                </a:cubicBezTo>
                <a:cubicBezTo>
                  <a:pt x="11009" y="4980"/>
                  <a:pt x="11045" y="4858"/>
                  <a:pt x="11219" y="4771"/>
                </a:cubicBezTo>
                <a:cubicBezTo>
                  <a:pt x="11342" y="4711"/>
                  <a:pt x="11441" y="4601"/>
                  <a:pt x="11567" y="4501"/>
                </a:cubicBezTo>
                <a:close/>
                <a:moveTo>
                  <a:pt x="11028" y="6410"/>
                </a:moveTo>
                <a:cubicBezTo>
                  <a:pt x="11431" y="6432"/>
                  <a:pt x="11601" y="6800"/>
                  <a:pt x="11562" y="7032"/>
                </a:cubicBezTo>
                <a:cubicBezTo>
                  <a:pt x="11515" y="7309"/>
                  <a:pt x="11275" y="7496"/>
                  <a:pt x="11064" y="7496"/>
                </a:cubicBezTo>
                <a:cubicBezTo>
                  <a:pt x="11052" y="7496"/>
                  <a:pt x="11040" y="7495"/>
                  <a:pt x="11028" y="7494"/>
                </a:cubicBezTo>
                <a:lnTo>
                  <a:pt x="11028" y="6410"/>
                </a:lnTo>
                <a:close/>
                <a:moveTo>
                  <a:pt x="4394" y="6410"/>
                </a:moveTo>
                <a:lnTo>
                  <a:pt x="4394" y="7492"/>
                </a:lnTo>
                <a:cubicBezTo>
                  <a:pt x="4378" y="7495"/>
                  <a:pt x="4361" y="7497"/>
                  <a:pt x="4344" y="7497"/>
                </a:cubicBezTo>
                <a:cubicBezTo>
                  <a:pt x="4141" y="7497"/>
                  <a:pt x="3901" y="7300"/>
                  <a:pt x="3861" y="7073"/>
                </a:cubicBezTo>
                <a:cubicBezTo>
                  <a:pt x="3817" y="6822"/>
                  <a:pt x="3928" y="6458"/>
                  <a:pt x="4394" y="6410"/>
                </a:cubicBezTo>
                <a:close/>
                <a:moveTo>
                  <a:pt x="8557" y="8490"/>
                </a:moveTo>
                <a:cubicBezTo>
                  <a:pt x="8484" y="8490"/>
                  <a:pt x="8410" y="8516"/>
                  <a:pt x="8337" y="8561"/>
                </a:cubicBezTo>
                <a:cubicBezTo>
                  <a:pt x="8249" y="8618"/>
                  <a:pt x="8164" y="8681"/>
                  <a:pt x="8078" y="8740"/>
                </a:cubicBezTo>
                <a:cubicBezTo>
                  <a:pt x="7931" y="8582"/>
                  <a:pt x="7810" y="8505"/>
                  <a:pt x="7686" y="8505"/>
                </a:cubicBezTo>
                <a:cubicBezTo>
                  <a:pt x="7559" y="8505"/>
                  <a:pt x="7431" y="8585"/>
                  <a:pt x="7271" y="8740"/>
                </a:cubicBezTo>
                <a:cubicBezTo>
                  <a:pt x="7197" y="8687"/>
                  <a:pt x="7124" y="8634"/>
                  <a:pt x="7050" y="8580"/>
                </a:cubicBezTo>
                <a:cubicBezTo>
                  <a:pt x="6970" y="8521"/>
                  <a:pt x="6887" y="8493"/>
                  <a:pt x="6805" y="8493"/>
                </a:cubicBezTo>
                <a:cubicBezTo>
                  <a:pt x="6715" y="8493"/>
                  <a:pt x="6625" y="8527"/>
                  <a:pt x="6540" y="8595"/>
                </a:cubicBezTo>
                <a:cubicBezTo>
                  <a:pt x="6462" y="8654"/>
                  <a:pt x="6389" y="8717"/>
                  <a:pt x="6315" y="8782"/>
                </a:cubicBezTo>
                <a:cubicBezTo>
                  <a:pt x="6255" y="8835"/>
                  <a:pt x="6230" y="8972"/>
                  <a:pt x="6265" y="9056"/>
                </a:cubicBezTo>
                <a:cubicBezTo>
                  <a:pt x="6304" y="9155"/>
                  <a:pt x="6363" y="9187"/>
                  <a:pt x="6467" y="9200"/>
                </a:cubicBezTo>
                <a:cubicBezTo>
                  <a:pt x="6474" y="9201"/>
                  <a:pt x="6482" y="9201"/>
                  <a:pt x="6489" y="9201"/>
                </a:cubicBezTo>
                <a:cubicBezTo>
                  <a:pt x="6589" y="9201"/>
                  <a:pt x="6655" y="9139"/>
                  <a:pt x="6720" y="9077"/>
                </a:cubicBezTo>
                <a:cubicBezTo>
                  <a:pt x="6751" y="9047"/>
                  <a:pt x="6779" y="9027"/>
                  <a:pt x="6810" y="9027"/>
                </a:cubicBezTo>
                <a:cubicBezTo>
                  <a:pt x="6832" y="9027"/>
                  <a:pt x="6856" y="9037"/>
                  <a:pt x="6885" y="9062"/>
                </a:cubicBezTo>
                <a:cubicBezTo>
                  <a:pt x="6951" y="9116"/>
                  <a:pt x="7024" y="9167"/>
                  <a:pt x="7102" y="9209"/>
                </a:cubicBezTo>
                <a:cubicBezTo>
                  <a:pt x="7163" y="9242"/>
                  <a:pt x="7227" y="9260"/>
                  <a:pt x="7290" y="9260"/>
                </a:cubicBezTo>
                <a:cubicBezTo>
                  <a:pt x="7351" y="9260"/>
                  <a:pt x="7413" y="9243"/>
                  <a:pt x="7471" y="9207"/>
                </a:cubicBezTo>
                <a:cubicBezTo>
                  <a:pt x="7548" y="9160"/>
                  <a:pt x="7612" y="9093"/>
                  <a:pt x="7679" y="9040"/>
                </a:cubicBezTo>
                <a:cubicBezTo>
                  <a:pt x="7742" y="9095"/>
                  <a:pt x="7797" y="9149"/>
                  <a:pt x="7859" y="9196"/>
                </a:cubicBezTo>
                <a:cubicBezTo>
                  <a:pt x="7910" y="9234"/>
                  <a:pt x="7979" y="9252"/>
                  <a:pt x="8051" y="9252"/>
                </a:cubicBezTo>
                <a:cubicBezTo>
                  <a:pt x="8156" y="9252"/>
                  <a:pt x="8267" y="9215"/>
                  <a:pt x="8343" y="9149"/>
                </a:cubicBezTo>
                <a:cubicBezTo>
                  <a:pt x="8438" y="9067"/>
                  <a:pt x="8484" y="9029"/>
                  <a:pt x="8529" y="9029"/>
                </a:cubicBezTo>
                <a:cubicBezTo>
                  <a:pt x="8569" y="9029"/>
                  <a:pt x="8608" y="9060"/>
                  <a:pt x="8682" y="9116"/>
                </a:cubicBezTo>
                <a:cubicBezTo>
                  <a:pt x="8689" y="9122"/>
                  <a:pt x="8695" y="9129"/>
                  <a:pt x="8702" y="9135"/>
                </a:cubicBezTo>
                <a:cubicBezTo>
                  <a:pt x="8750" y="9178"/>
                  <a:pt x="8812" y="9199"/>
                  <a:pt x="8874" y="9199"/>
                </a:cubicBezTo>
                <a:cubicBezTo>
                  <a:pt x="8938" y="9199"/>
                  <a:pt x="9002" y="9175"/>
                  <a:pt x="9046" y="9129"/>
                </a:cubicBezTo>
                <a:cubicBezTo>
                  <a:pt x="9140" y="9030"/>
                  <a:pt x="9141" y="8884"/>
                  <a:pt x="9039" y="8789"/>
                </a:cubicBezTo>
                <a:cubicBezTo>
                  <a:pt x="8953" y="8710"/>
                  <a:pt x="8859" y="8636"/>
                  <a:pt x="8765" y="8566"/>
                </a:cubicBezTo>
                <a:cubicBezTo>
                  <a:pt x="8697" y="8514"/>
                  <a:pt x="8627" y="8490"/>
                  <a:pt x="8557" y="8490"/>
                </a:cubicBezTo>
                <a:close/>
                <a:moveTo>
                  <a:pt x="7019" y="11059"/>
                </a:moveTo>
                <a:lnTo>
                  <a:pt x="7019" y="11059"/>
                </a:lnTo>
                <a:cubicBezTo>
                  <a:pt x="7254" y="11172"/>
                  <a:pt x="7486" y="11229"/>
                  <a:pt x="7717" y="11229"/>
                </a:cubicBezTo>
                <a:cubicBezTo>
                  <a:pt x="7914" y="11229"/>
                  <a:pt x="8110" y="11187"/>
                  <a:pt x="8307" y="11101"/>
                </a:cubicBezTo>
                <a:lnTo>
                  <a:pt x="8307" y="11101"/>
                </a:lnTo>
                <a:cubicBezTo>
                  <a:pt x="8407" y="11552"/>
                  <a:pt x="8117" y="11969"/>
                  <a:pt x="7685" y="11969"/>
                </a:cubicBezTo>
                <a:cubicBezTo>
                  <a:pt x="7660" y="11969"/>
                  <a:pt x="7635" y="11968"/>
                  <a:pt x="7610" y="11965"/>
                </a:cubicBezTo>
                <a:cubicBezTo>
                  <a:pt x="7298" y="11931"/>
                  <a:pt x="7089" y="11713"/>
                  <a:pt x="7046" y="11408"/>
                </a:cubicBezTo>
                <a:cubicBezTo>
                  <a:pt x="7030" y="11298"/>
                  <a:pt x="7029" y="11187"/>
                  <a:pt x="7019" y="11059"/>
                </a:cubicBezTo>
                <a:close/>
                <a:moveTo>
                  <a:pt x="7643" y="0"/>
                </a:moveTo>
                <a:cubicBezTo>
                  <a:pt x="7638" y="6"/>
                  <a:pt x="7637" y="13"/>
                  <a:pt x="7634" y="13"/>
                </a:cubicBezTo>
                <a:cubicBezTo>
                  <a:pt x="7281" y="78"/>
                  <a:pt x="7023" y="280"/>
                  <a:pt x="6841" y="579"/>
                </a:cubicBezTo>
                <a:cubicBezTo>
                  <a:pt x="6810" y="630"/>
                  <a:pt x="6784" y="647"/>
                  <a:pt x="6726" y="649"/>
                </a:cubicBezTo>
                <a:cubicBezTo>
                  <a:pt x="6547" y="651"/>
                  <a:pt x="6376" y="693"/>
                  <a:pt x="6215" y="765"/>
                </a:cubicBezTo>
                <a:cubicBezTo>
                  <a:pt x="6195" y="774"/>
                  <a:pt x="6171" y="778"/>
                  <a:pt x="6147" y="778"/>
                </a:cubicBezTo>
                <a:cubicBezTo>
                  <a:pt x="6130" y="778"/>
                  <a:pt x="6114" y="776"/>
                  <a:pt x="6099" y="772"/>
                </a:cubicBezTo>
                <a:cubicBezTo>
                  <a:pt x="5941" y="735"/>
                  <a:pt x="5783" y="716"/>
                  <a:pt x="5627" y="716"/>
                </a:cubicBezTo>
                <a:cubicBezTo>
                  <a:pt x="5393" y="716"/>
                  <a:pt x="5162" y="759"/>
                  <a:pt x="4933" y="849"/>
                </a:cubicBezTo>
                <a:cubicBezTo>
                  <a:pt x="4843" y="885"/>
                  <a:pt x="4766" y="1009"/>
                  <a:pt x="4781" y="1097"/>
                </a:cubicBezTo>
                <a:cubicBezTo>
                  <a:pt x="4803" y="1230"/>
                  <a:pt x="4889" y="1311"/>
                  <a:pt x="5012" y="1311"/>
                </a:cubicBezTo>
                <a:cubicBezTo>
                  <a:pt x="5014" y="1311"/>
                  <a:pt x="5016" y="1311"/>
                  <a:pt x="5018" y="1311"/>
                </a:cubicBezTo>
                <a:cubicBezTo>
                  <a:pt x="5070" y="1310"/>
                  <a:pt x="5121" y="1293"/>
                  <a:pt x="5171" y="1277"/>
                </a:cubicBezTo>
                <a:cubicBezTo>
                  <a:pt x="5291" y="1238"/>
                  <a:pt x="5410" y="1204"/>
                  <a:pt x="5538" y="1204"/>
                </a:cubicBezTo>
                <a:cubicBezTo>
                  <a:pt x="5569" y="1204"/>
                  <a:pt x="5601" y="1206"/>
                  <a:pt x="5634" y="1211"/>
                </a:cubicBezTo>
                <a:cubicBezTo>
                  <a:pt x="5624" y="1231"/>
                  <a:pt x="5618" y="1249"/>
                  <a:pt x="5605" y="1267"/>
                </a:cubicBezTo>
                <a:cubicBezTo>
                  <a:pt x="5452" y="1468"/>
                  <a:pt x="5367" y="1700"/>
                  <a:pt x="5340" y="1948"/>
                </a:cubicBezTo>
                <a:cubicBezTo>
                  <a:pt x="5315" y="2189"/>
                  <a:pt x="5333" y="2430"/>
                  <a:pt x="5431" y="2654"/>
                </a:cubicBezTo>
                <a:cubicBezTo>
                  <a:pt x="5455" y="2712"/>
                  <a:pt x="5467" y="2755"/>
                  <a:pt x="5409" y="2799"/>
                </a:cubicBezTo>
                <a:cubicBezTo>
                  <a:pt x="5144" y="2996"/>
                  <a:pt x="4919" y="3229"/>
                  <a:pt x="4749" y="3515"/>
                </a:cubicBezTo>
                <a:cubicBezTo>
                  <a:pt x="4526" y="3887"/>
                  <a:pt x="4402" y="4293"/>
                  <a:pt x="4400" y="4728"/>
                </a:cubicBezTo>
                <a:cubicBezTo>
                  <a:pt x="4399" y="5054"/>
                  <a:pt x="4400" y="5382"/>
                  <a:pt x="4400" y="5708"/>
                </a:cubicBezTo>
                <a:lnTo>
                  <a:pt x="4400" y="5930"/>
                </a:lnTo>
                <a:cubicBezTo>
                  <a:pt x="4315" y="5939"/>
                  <a:pt x="4240" y="5953"/>
                  <a:pt x="4164" y="5955"/>
                </a:cubicBezTo>
                <a:cubicBezTo>
                  <a:pt x="4160" y="5955"/>
                  <a:pt x="4156" y="5955"/>
                  <a:pt x="4153" y="5955"/>
                </a:cubicBezTo>
                <a:cubicBezTo>
                  <a:pt x="4119" y="5955"/>
                  <a:pt x="4081" y="5944"/>
                  <a:pt x="4057" y="5924"/>
                </a:cubicBezTo>
                <a:cubicBezTo>
                  <a:pt x="3971" y="5854"/>
                  <a:pt x="3883" y="5782"/>
                  <a:pt x="3812" y="5698"/>
                </a:cubicBezTo>
                <a:cubicBezTo>
                  <a:pt x="3685" y="5542"/>
                  <a:pt x="3628" y="5354"/>
                  <a:pt x="3631" y="5158"/>
                </a:cubicBezTo>
                <a:cubicBezTo>
                  <a:pt x="3635" y="4967"/>
                  <a:pt x="3693" y="4786"/>
                  <a:pt x="3819" y="4636"/>
                </a:cubicBezTo>
                <a:cubicBezTo>
                  <a:pt x="3848" y="4603"/>
                  <a:pt x="3880" y="4570"/>
                  <a:pt x="3905" y="4534"/>
                </a:cubicBezTo>
                <a:cubicBezTo>
                  <a:pt x="3981" y="4433"/>
                  <a:pt x="3966" y="4302"/>
                  <a:pt x="3866" y="4207"/>
                </a:cubicBezTo>
                <a:cubicBezTo>
                  <a:pt x="3654" y="4008"/>
                  <a:pt x="3527" y="3784"/>
                  <a:pt x="3570" y="3479"/>
                </a:cubicBezTo>
                <a:cubicBezTo>
                  <a:pt x="3609" y="3205"/>
                  <a:pt x="3834" y="2928"/>
                  <a:pt x="4105" y="2859"/>
                </a:cubicBezTo>
                <a:cubicBezTo>
                  <a:pt x="4227" y="2827"/>
                  <a:pt x="4291" y="2741"/>
                  <a:pt x="4294" y="2616"/>
                </a:cubicBezTo>
                <a:cubicBezTo>
                  <a:pt x="4295" y="2545"/>
                  <a:pt x="4307" y="2473"/>
                  <a:pt x="4309" y="2402"/>
                </a:cubicBezTo>
                <a:cubicBezTo>
                  <a:pt x="4320" y="2198"/>
                  <a:pt x="4389" y="2012"/>
                  <a:pt x="4494" y="1839"/>
                </a:cubicBezTo>
                <a:cubicBezTo>
                  <a:pt x="4554" y="1738"/>
                  <a:pt x="4536" y="1585"/>
                  <a:pt x="4410" y="1509"/>
                </a:cubicBezTo>
                <a:cubicBezTo>
                  <a:pt x="4369" y="1484"/>
                  <a:pt x="4323" y="1471"/>
                  <a:pt x="4279" y="1471"/>
                </a:cubicBezTo>
                <a:cubicBezTo>
                  <a:pt x="4204" y="1471"/>
                  <a:pt x="4133" y="1507"/>
                  <a:pt x="4089" y="1578"/>
                </a:cubicBezTo>
                <a:cubicBezTo>
                  <a:pt x="3954" y="1788"/>
                  <a:pt x="3880" y="2020"/>
                  <a:pt x="3838" y="2268"/>
                </a:cubicBezTo>
                <a:cubicBezTo>
                  <a:pt x="3827" y="2335"/>
                  <a:pt x="3866" y="2424"/>
                  <a:pt x="3772" y="2471"/>
                </a:cubicBezTo>
                <a:cubicBezTo>
                  <a:pt x="3488" y="2610"/>
                  <a:pt x="3291" y="2826"/>
                  <a:pt x="3174" y="3119"/>
                </a:cubicBezTo>
                <a:cubicBezTo>
                  <a:pt x="3085" y="3338"/>
                  <a:pt x="3066" y="3562"/>
                  <a:pt x="3102" y="3796"/>
                </a:cubicBezTo>
                <a:cubicBezTo>
                  <a:pt x="3134" y="4006"/>
                  <a:pt x="3219" y="4194"/>
                  <a:pt x="3342" y="4365"/>
                </a:cubicBezTo>
                <a:cubicBezTo>
                  <a:pt x="3357" y="4384"/>
                  <a:pt x="3368" y="4427"/>
                  <a:pt x="3355" y="4446"/>
                </a:cubicBezTo>
                <a:cubicBezTo>
                  <a:pt x="3177" y="4744"/>
                  <a:pt x="3116" y="5065"/>
                  <a:pt x="3175" y="5407"/>
                </a:cubicBezTo>
                <a:cubicBezTo>
                  <a:pt x="3233" y="5738"/>
                  <a:pt x="3394" y="6011"/>
                  <a:pt x="3654" y="6234"/>
                </a:cubicBezTo>
                <a:cubicBezTo>
                  <a:pt x="3379" y="6567"/>
                  <a:pt x="3282" y="6945"/>
                  <a:pt x="3458" y="7360"/>
                </a:cubicBezTo>
                <a:cubicBezTo>
                  <a:pt x="3638" y="7785"/>
                  <a:pt x="3985" y="7965"/>
                  <a:pt x="4416" y="7989"/>
                </a:cubicBezTo>
                <a:cubicBezTo>
                  <a:pt x="4472" y="8201"/>
                  <a:pt x="4518" y="8407"/>
                  <a:pt x="4579" y="8609"/>
                </a:cubicBezTo>
                <a:cubicBezTo>
                  <a:pt x="4612" y="8719"/>
                  <a:pt x="4691" y="8777"/>
                  <a:pt x="4792" y="8777"/>
                </a:cubicBezTo>
                <a:cubicBezTo>
                  <a:pt x="4824" y="8777"/>
                  <a:pt x="4857" y="8772"/>
                  <a:pt x="4892" y="8760"/>
                </a:cubicBezTo>
                <a:cubicBezTo>
                  <a:pt x="5016" y="8719"/>
                  <a:pt x="5073" y="8596"/>
                  <a:pt x="5030" y="8461"/>
                </a:cubicBezTo>
                <a:cubicBezTo>
                  <a:pt x="4919" y="8113"/>
                  <a:pt x="4867" y="7754"/>
                  <a:pt x="4867" y="7388"/>
                </a:cubicBezTo>
                <a:cubicBezTo>
                  <a:pt x="4867" y="6545"/>
                  <a:pt x="4864" y="5702"/>
                  <a:pt x="4869" y="4859"/>
                </a:cubicBezTo>
                <a:cubicBezTo>
                  <a:pt x="4869" y="4727"/>
                  <a:pt x="4884" y="4593"/>
                  <a:pt x="4905" y="4462"/>
                </a:cubicBezTo>
                <a:cubicBezTo>
                  <a:pt x="4972" y="3977"/>
                  <a:pt x="5220" y="3591"/>
                  <a:pt x="5578" y="3270"/>
                </a:cubicBezTo>
                <a:cubicBezTo>
                  <a:pt x="5628" y="3222"/>
                  <a:pt x="5686" y="3185"/>
                  <a:pt x="5736" y="3144"/>
                </a:cubicBezTo>
                <a:cubicBezTo>
                  <a:pt x="5797" y="3193"/>
                  <a:pt x="5844" y="3237"/>
                  <a:pt x="5895" y="3277"/>
                </a:cubicBezTo>
                <a:cubicBezTo>
                  <a:pt x="6099" y="3440"/>
                  <a:pt x="6330" y="3539"/>
                  <a:pt x="6591" y="3577"/>
                </a:cubicBezTo>
                <a:cubicBezTo>
                  <a:pt x="6599" y="3578"/>
                  <a:pt x="6608" y="3578"/>
                  <a:pt x="6618" y="3578"/>
                </a:cubicBezTo>
                <a:cubicBezTo>
                  <a:pt x="6628" y="3578"/>
                  <a:pt x="6638" y="3578"/>
                  <a:pt x="6649" y="3578"/>
                </a:cubicBezTo>
                <a:cubicBezTo>
                  <a:pt x="6691" y="3578"/>
                  <a:pt x="6733" y="3583"/>
                  <a:pt x="6752" y="3633"/>
                </a:cubicBezTo>
                <a:cubicBezTo>
                  <a:pt x="6846" y="3877"/>
                  <a:pt x="6988" y="4085"/>
                  <a:pt x="7192" y="4251"/>
                </a:cubicBezTo>
                <a:cubicBezTo>
                  <a:pt x="7470" y="4478"/>
                  <a:pt x="7776" y="4584"/>
                  <a:pt x="8106" y="4584"/>
                </a:cubicBezTo>
                <a:cubicBezTo>
                  <a:pt x="8220" y="4584"/>
                  <a:pt x="8337" y="4571"/>
                  <a:pt x="8457" y="4547"/>
                </a:cubicBezTo>
                <a:cubicBezTo>
                  <a:pt x="8607" y="4516"/>
                  <a:pt x="8748" y="4446"/>
                  <a:pt x="8905" y="4391"/>
                </a:cubicBezTo>
                <a:cubicBezTo>
                  <a:pt x="9091" y="4632"/>
                  <a:pt x="9329" y="4823"/>
                  <a:pt x="9624" y="4943"/>
                </a:cubicBezTo>
                <a:cubicBezTo>
                  <a:pt x="9832" y="5026"/>
                  <a:pt x="10044" y="5068"/>
                  <a:pt x="10264" y="5068"/>
                </a:cubicBezTo>
                <a:cubicBezTo>
                  <a:pt x="10355" y="5068"/>
                  <a:pt x="10447" y="5061"/>
                  <a:pt x="10541" y="5047"/>
                </a:cubicBezTo>
                <a:lnTo>
                  <a:pt x="10541" y="5155"/>
                </a:lnTo>
                <a:lnTo>
                  <a:pt x="10541" y="7432"/>
                </a:lnTo>
                <a:cubicBezTo>
                  <a:pt x="10541" y="7507"/>
                  <a:pt x="10531" y="7580"/>
                  <a:pt x="10525" y="7654"/>
                </a:cubicBezTo>
                <a:cubicBezTo>
                  <a:pt x="10499" y="7961"/>
                  <a:pt x="10423" y="8253"/>
                  <a:pt x="10310" y="8540"/>
                </a:cubicBezTo>
                <a:cubicBezTo>
                  <a:pt x="10044" y="9221"/>
                  <a:pt x="9617" y="9778"/>
                  <a:pt x="9006" y="10175"/>
                </a:cubicBezTo>
                <a:cubicBezTo>
                  <a:pt x="8705" y="10371"/>
                  <a:pt x="8372" y="10526"/>
                  <a:pt x="8045" y="10677"/>
                </a:cubicBezTo>
                <a:cubicBezTo>
                  <a:pt x="7942" y="10724"/>
                  <a:pt x="7835" y="10748"/>
                  <a:pt x="7726" y="10748"/>
                </a:cubicBezTo>
                <a:cubicBezTo>
                  <a:pt x="7624" y="10748"/>
                  <a:pt x="7522" y="10727"/>
                  <a:pt x="7422" y="10687"/>
                </a:cubicBezTo>
                <a:cubicBezTo>
                  <a:pt x="7254" y="10621"/>
                  <a:pt x="7089" y="10542"/>
                  <a:pt x="6924" y="10465"/>
                </a:cubicBezTo>
                <a:cubicBezTo>
                  <a:pt x="6553" y="10297"/>
                  <a:pt x="6194" y="10101"/>
                  <a:pt x="5902" y="9812"/>
                </a:cubicBezTo>
                <a:cubicBezTo>
                  <a:pt x="5740" y="9651"/>
                  <a:pt x="5598" y="9471"/>
                  <a:pt x="5455" y="9295"/>
                </a:cubicBezTo>
                <a:cubicBezTo>
                  <a:pt x="5400" y="9225"/>
                  <a:pt x="5333" y="9204"/>
                  <a:pt x="5260" y="9204"/>
                </a:cubicBezTo>
                <a:cubicBezTo>
                  <a:pt x="5237" y="9204"/>
                  <a:pt x="5213" y="9206"/>
                  <a:pt x="5189" y="9210"/>
                </a:cubicBezTo>
                <a:cubicBezTo>
                  <a:pt x="5102" y="9223"/>
                  <a:pt x="5059" y="9288"/>
                  <a:pt x="5029" y="9370"/>
                </a:cubicBezTo>
                <a:cubicBezTo>
                  <a:pt x="4991" y="9481"/>
                  <a:pt x="5043" y="9554"/>
                  <a:pt x="5101" y="9635"/>
                </a:cubicBezTo>
                <a:cubicBezTo>
                  <a:pt x="5287" y="9896"/>
                  <a:pt x="5504" y="10126"/>
                  <a:pt x="5751" y="10328"/>
                </a:cubicBezTo>
                <a:cubicBezTo>
                  <a:pt x="5977" y="10514"/>
                  <a:pt x="6223" y="10670"/>
                  <a:pt x="6490" y="10789"/>
                </a:cubicBezTo>
                <a:cubicBezTo>
                  <a:pt x="6543" y="10814"/>
                  <a:pt x="6565" y="10844"/>
                  <a:pt x="6562" y="10903"/>
                </a:cubicBezTo>
                <a:cubicBezTo>
                  <a:pt x="6556" y="11004"/>
                  <a:pt x="6547" y="11109"/>
                  <a:pt x="6563" y="11210"/>
                </a:cubicBezTo>
                <a:cubicBezTo>
                  <a:pt x="6589" y="11372"/>
                  <a:pt x="6514" y="11445"/>
                  <a:pt x="6377" y="11516"/>
                </a:cubicBezTo>
                <a:cubicBezTo>
                  <a:pt x="6102" y="11657"/>
                  <a:pt x="5840" y="11817"/>
                  <a:pt x="5570" y="11970"/>
                </a:cubicBezTo>
                <a:cubicBezTo>
                  <a:pt x="5263" y="12147"/>
                  <a:pt x="4956" y="12327"/>
                  <a:pt x="4647" y="12501"/>
                </a:cubicBezTo>
                <a:cubicBezTo>
                  <a:pt x="4340" y="12674"/>
                  <a:pt x="4079" y="12898"/>
                  <a:pt x="3871" y="13182"/>
                </a:cubicBezTo>
                <a:cubicBezTo>
                  <a:pt x="3546" y="13628"/>
                  <a:pt x="3393" y="14128"/>
                  <a:pt x="3407" y="14680"/>
                </a:cubicBezTo>
                <a:cubicBezTo>
                  <a:pt x="3415" y="14933"/>
                  <a:pt x="3415" y="15185"/>
                  <a:pt x="3406" y="15437"/>
                </a:cubicBezTo>
                <a:cubicBezTo>
                  <a:pt x="3400" y="15585"/>
                  <a:pt x="3445" y="15688"/>
                  <a:pt x="3587" y="15742"/>
                </a:cubicBezTo>
                <a:lnTo>
                  <a:pt x="3696" y="15742"/>
                </a:lnTo>
                <a:cubicBezTo>
                  <a:pt x="3838" y="15689"/>
                  <a:pt x="3883" y="15585"/>
                  <a:pt x="3877" y="15437"/>
                </a:cubicBezTo>
                <a:cubicBezTo>
                  <a:pt x="3870" y="15185"/>
                  <a:pt x="3876" y="14933"/>
                  <a:pt x="3876" y="14680"/>
                </a:cubicBezTo>
                <a:cubicBezTo>
                  <a:pt x="3874" y="14447"/>
                  <a:pt x="3910" y="14216"/>
                  <a:pt x="3985" y="13994"/>
                </a:cubicBezTo>
                <a:cubicBezTo>
                  <a:pt x="4098" y="13664"/>
                  <a:pt x="4275" y="13372"/>
                  <a:pt x="4549" y="13163"/>
                </a:cubicBezTo>
                <a:cubicBezTo>
                  <a:pt x="4818" y="12958"/>
                  <a:pt x="5118" y="12800"/>
                  <a:pt x="5409" y="12627"/>
                </a:cubicBezTo>
                <a:cubicBezTo>
                  <a:pt x="5668" y="12473"/>
                  <a:pt x="5932" y="12323"/>
                  <a:pt x="6194" y="12173"/>
                </a:cubicBezTo>
                <a:cubicBezTo>
                  <a:pt x="6363" y="12076"/>
                  <a:pt x="6534" y="11981"/>
                  <a:pt x="6706" y="11885"/>
                </a:cubicBezTo>
                <a:cubicBezTo>
                  <a:pt x="6938" y="12251"/>
                  <a:pt x="7264" y="12445"/>
                  <a:pt x="7689" y="12445"/>
                </a:cubicBezTo>
                <a:cubicBezTo>
                  <a:pt x="7694" y="12445"/>
                  <a:pt x="7700" y="12445"/>
                  <a:pt x="7705" y="12445"/>
                </a:cubicBezTo>
                <a:cubicBezTo>
                  <a:pt x="8121" y="12445"/>
                  <a:pt x="8432" y="12232"/>
                  <a:pt x="8654" y="11893"/>
                </a:cubicBezTo>
                <a:cubicBezTo>
                  <a:pt x="8956" y="12063"/>
                  <a:pt x="9244" y="12232"/>
                  <a:pt x="9533" y="12392"/>
                </a:cubicBezTo>
                <a:cubicBezTo>
                  <a:pt x="9571" y="12412"/>
                  <a:pt x="9611" y="12422"/>
                  <a:pt x="9650" y="12422"/>
                </a:cubicBezTo>
                <a:cubicBezTo>
                  <a:pt x="9737" y="12422"/>
                  <a:pt x="9821" y="12374"/>
                  <a:pt x="9861" y="12291"/>
                </a:cubicBezTo>
                <a:cubicBezTo>
                  <a:pt x="9921" y="12163"/>
                  <a:pt x="9878" y="12034"/>
                  <a:pt x="9760" y="11964"/>
                </a:cubicBezTo>
                <a:cubicBezTo>
                  <a:pt x="9458" y="11791"/>
                  <a:pt x="9156" y="11621"/>
                  <a:pt x="8859" y="11445"/>
                </a:cubicBezTo>
                <a:cubicBezTo>
                  <a:pt x="8827" y="11428"/>
                  <a:pt x="8797" y="11380"/>
                  <a:pt x="8796" y="11344"/>
                </a:cubicBezTo>
                <a:cubicBezTo>
                  <a:pt x="8788" y="11207"/>
                  <a:pt x="8788" y="11069"/>
                  <a:pt x="8796" y="10931"/>
                </a:cubicBezTo>
                <a:cubicBezTo>
                  <a:pt x="8797" y="10897"/>
                  <a:pt x="8826" y="10857"/>
                  <a:pt x="8855" y="10838"/>
                </a:cubicBezTo>
                <a:cubicBezTo>
                  <a:pt x="8928" y="10789"/>
                  <a:pt x="9010" y="10756"/>
                  <a:pt x="9085" y="10710"/>
                </a:cubicBezTo>
                <a:cubicBezTo>
                  <a:pt x="9415" y="10511"/>
                  <a:pt x="9714" y="10273"/>
                  <a:pt x="9976" y="9988"/>
                </a:cubicBezTo>
                <a:cubicBezTo>
                  <a:pt x="10214" y="9730"/>
                  <a:pt x="10412" y="9448"/>
                  <a:pt x="10575" y="9139"/>
                </a:cubicBezTo>
                <a:cubicBezTo>
                  <a:pt x="10764" y="8779"/>
                  <a:pt x="10894" y="8397"/>
                  <a:pt x="10963" y="7992"/>
                </a:cubicBezTo>
                <a:cubicBezTo>
                  <a:pt x="11413" y="7989"/>
                  <a:pt x="11766" y="7805"/>
                  <a:pt x="11952" y="7391"/>
                </a:cubicBezTo>
                <a:cubicBezTo>
                  <a:pt x="12135" y="6978"/>
                  <a:pt x="12061" y="6587"/>
                  <a:pt x="11766" y="6249"/>
                </a:cubicBezTo>
                <a:cubicBezTo>
                  <a:pt x="11954" y="5897"/>
                  <a:pt x="12153" y="5561"/>
                  <a:pt x="12168" y="5146"/>
                </a:cubicBezTo>
                <a:cubicBezTo>
                  <a:pt x="12182" y="4733"/>
                  <a:pt x="12070" y="4366"/>
                  <a:pt x="11843" y="4035"/>
                </a:cubicBezTo>
                <a:cubicBezTo>
                  <a:pt x="12022" y="3554"/>
                  <a:pt x="12025" y="3085"/>
                  <a:pt x="11806" y="2621"/>
                </a:cubicBezTo>
                <a:cubicBezTo>
                  <a:pt x="11583" y="2150"/>
                  <a:pt x="11215" y="1853"/>
                  <a:pt x="10725" y="1700"/>
                </a:cubicBezTo>
                <a:cubicBezTo>
                  <a:pt x="10696" y="865"/>
                  <a:pt x="10042" y="281"/>
                  <a:pt x="9297" y="281"/>
                </a:cubicBezTo>
                <a:cubicBezTo>
                  <a:pt x="9116" y="281"/>
                  <a:pt x="8930" y="316"/>
                  <a:pt x="8747" y="389"/>
                </a:cubicBezTo>
                <a:cubicBezTo>
                  <a:pt x="8672" y="327"/>
                  <a:pt x="8601" y="269"/>
                  <a:pt x="8532" y="212"/>
                </a:cubicBezTo>
                <a:cubicBezTo>
                  <a:pt x="8393" y="97"/>
                  <a:pt x="8225" y="52"/>
                  <a:pt x="8056" y="0"/>
                </a:cubicBezTo>
                <a:close/>
                <a:moveTo>
                  <a:pt x="10516" y="12432"/>
                </a:moveTo>
                <a:cubicBezTo>
                  <a:pt x="10507" y="12432"/>
                  <a:pt x="10498" y="12433"/>
                  <a:pt x="10489" y="12434"/>
                </a:cubicBezTo>
                <a:cubicBezTo>
                  <a:pt x="10384" y="12444"/>
                  <a:pt x="10290" y="12496"/>
                  <a:pt x="10268" y="12579"/>
                </a:cubicBezTo>
                <a:cubicBezTo>
                  <a:pt x="10237" y="12705"/>
                  <a:pt x="10280" y="12827"/>
                  <a:pt x="10382" y="12882"/>
                </a:cubicBezTo>
                <a:cubicBezTo>
                  <a:pt x="10650" y="13025"/>
                  <a:pt x="10885" y="13205"/>
                  <a:pt x="11070" y="13445"/>
                </a:cubicBezTo>
                <a:cubicBezTo>
                  <a:pt x="11330" y="13783"/>
                  <a:pt x="11466" y="14164"/>
                  <a:pt x="11475" y="14590"/>
                </a:cubicBezTo>
                <a:cubicBezTo>
                  <a:pt x="11477" y="14873"/>
                  <a:pt x="11479" y="15159"/>
                  <a:pt x="11472" y="15443"/>
                </a:cubicBezTo>
                <a:cubicBezTo>
                  <a:pt x="11469" y="15590"/>
                  <a:pt x="11521" y="15688"/>
                  <a:pt x="11655" y="15748"/>
                </a:cubicBezTo>
                <a:lnTo>
                  <a:pt x="11763" y="15748"/>
                </a:lnTo>
                <a:cubicBezTo>
                  <a:pt x="11882" y="15701"/>
                  <a:pt x="11960" y="15618"/>
                  <a:pt x="11959" y="15486"/>
                </a:cubicBezTo>
                <a:cubicBezTo>
                  <a:pt x="11954" y="15039"/>
                  <a:pt x="11988" y="14591"/>
                  <a:pt x="11904" y="14149"/>
                </a:cubicBezTo>
                <a:cubicBezTo>
                  <a:pt x="11846" y="13834"/>
                  <a:pt x="11725" y="13546"/>
                  <a:pt x="11551" y="13284"/>
                </a:cubicBezTo>
                <a:cubicBezTo>
                  <a:pt x="11353" y="12984"/>
                  <a:pt x="11096" y="12738"/>
                  <a:pt x="10786" y="12553"/>
                </a:cubicBezTo>
                <a:cubicBezTo>
                  <a:pt x="10702" y="12504"/>
                  <a:pt x="10625" y="12432"/>
                  <a:pt x="10516" y="1243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4733071" y="3384840"/>
            <a:ext cx="424317" cy="469144"/>
          </a:xfrm>
          <a:custGeom>
            <a:avLst/>
            <a:gdLst/>
            <a:ahLst/>
            <a:cxnLst/>
            <a:rect l="l" t="t" r="r" b="b"/>
            <a:pathLst>
              <a:path w="14246" h="15751" extrusionOk="0">
                <a:moveTo>
                  <a:pt x="969" y="7215"/>
                </a:moveTo>
                <a:cubicBezTo>
                  <a:pt x="873" y="7215"/>
                  <a:pt x="773" y="7279"/>
                  <a:pt x="741" y="7366"/>
                </a:cubicBezTo>
                <a:cubicBezTo>
                  <a:pt x="695" y="7488"/>
                  <a:pt x="737" y="7611"/>
                  <a:pt x="852" y="7670"/>
                </a:cubicBezTo>
                <a:cubicBezTo>
                  <a:pt x="911" y="7700"/>
                  <a:pt x="974" y="7725"/>
                  <a:pt x="1038" y="7748"/>
                </a:cubicBezTo>
                <a:cubicBezTo>
                  <a:pt x="1146" y="7787"/>
                  <a:pt x="1255" y="7826"/>
                  <a:pt x="1365" y="7865"/>
                </a:cubicBezTo>
                <a:cubicBezTo>
                  <a:pt x="1368" y="7865"/>
                  <a:pt x="1371" y="7865"/>
                  <a:pt x="1374" y="7865"/>
                </a:cubicBezTo>
                <a:cubicBezTo>
                  <a:pt x="1497" y="7865"/>
                  <a:pt x="1579" y="7779"/>
                  <a:pt x="1613" y="7650"/>
                </a:cubicBezTo>
                <a:cubicBezTo>
                  <a:pt x="1636" y="7560"/>
                  <a:pt x="1570" y="7434"/>
                  <a:pt x="1476" y="7395"/>
                </a:cubicBezTo>
                <a:cubicBezTo>
                  <a:pt x="1329" y="7336"/>
                  <a:pt x="1183" y="7278"/>
                  <a:pt x="1034" y="7226"/>
                </a:cubicBezTo>
                <a:cubicBezTo>
                  <a:pt x="1013" y="7219"/>
                  <a:pt x="991" y="7215"/>
                  <a:pt x="969" y="7215"/>
                </a:cubicBezTo>
                <a:close/>
                <a:moveTo>
                  <a:pt x="2805" y="7507"/>
                </a:moveTo>
                <a:cubicBezTo>
                  <a:pt x="2862" y="7507"/>
                  <a:pt x="2909" y="7535"/>
                  <a:pt x="2955" y="7595"/>
                </a:cubicBezTo>
                <a:cubicBezTo>
                  <a:pt x="3025" y="7687"/>
                  <a:pt x="3094" y="7781"/>
                  <a:pt x="3181" y="7892"/>
                </a:cubicBezTo>
                <a:cubicBezTo>
                  <a:pt x="3028" y="7922"/>
                  <a:pt x="2903" y="7955"/>
                  <a:pt x="2774" y="7971"/>
                </a:cubicBezTo>
                <a:cubicBezTo>
                  <a:pt x="2769" y="7972"/>
                  <a:pt x="2764" y="7972"/>
                  <a:pt x="2759" y="7972"/>
                </a:cubicBezTo>
                <a:cubicBezTo>
                  <a:pt x="2675" y="7972"/>
                  <a:pt x="2585" y="7878"/>
                  <a:pt x="2568" y="7785"/>
                </a:cubicBezTo>
                <a:cubicBezTo>
                  <a:pt x="2551" y="7683"/>
                  <a:pt x="2619" y="7562"/>
                  <a:pt x="2718" y="7524"/>
                </a:cubicBezTo>
                <a:cubicBezTo>
                  <a:pt x="2750" y="7513"/>
                  <a:pt x="2778" y="7507"/>
                  <a:pt x="2805" y="7507"/>
                </a:cubicBezTo>
                <a:close/>
                <a:moveTo>
                  <a:pt x="11047" y="7540"/>
                </a:moveTo>
                <a:cubicBezTo>
                  <a:pt x="10897" y="7540"/>
                  <a:pt x="10824" y="7643"/>
                  <a:pt x="10821" y="7735"/>
                </a:cubicBezTo>
                <a:cubicBezTo>
                  <a:pt x="10817" y="7840"/>
                  <a:pt x="10817" y="7944"/>
                  <a:pt x="10821" y="8049"/>
                </a:cubicBezTo>
                <a:cubicBezTo>
                  <a:pt x="10826" y="8160"/>
                  <a:pt x="10909" y="8232"/>
                  <a:pt x="10981" y="8244"/>
                </a:cubicBezTo>
                <a:cubicBezTo>
                  <a:pt x="11003" y="8246"/>
                  <a:pt x="11025" y="8247"/>
                  <a:pt x="11045" y="8247"/>
                </a:cubicBezTo>
                <a:cubicBezTo>
                  <a:pt x="11198" y="8247"/>
                  <a:pt x="11302" y="8173"/>
                  <a:pt x="11287" y="7976"/>
                </a:cubicBezTo>
                <a:cubicBezTo>
                  <a:pt x="11285" y="7948"/>
                  <a:pt x="11287" y="7921"/>
                  <a:pt x="11287" y="7893"/>
                </a:cubicBezTo>
                <a:cubicBezTo>
                  <a:pt x="11287" y="7842"/>
                  <a:pt x="11290" y="7791"/>
                  <a:pt x="11287" y="7741"/>
                </a:cubicBezTo>
                <a:cubicBezTo>
                  <a:pt x="11284" y="7634"/>
                  <a:pt x="11182" y="7548"/>
                  <a:pt x="11068" y="7540"/>
                </a:cubicBezTo>
                <a:cubicBezTo>
                  <a:pt x="11061" y="7540"/>
                  <a:pt x="11054" y="7540"/>
                  <a:pt x="11047" y="7540"/>
                </a:cubicBezTo>
                <a:close/>
                <a:moveTo>
                  <a:pt x="2809" y="7018"/>
                </a:moveTo>
                <a:cubicBezTo>
                  <a:pt x="2741" y="7018"/>
                  <a:pt x="2671" y="7028"/>
                  <a:pt x="2603" y="7049"/>
                </a:cubicBezTo>
                <a:cubicBezTo>
                  <a:pt x="2270" y="7148"/>
                  <a:pt x="2100" y="7401"/>
                  <a:pt x="2078" y="7790"/>
                </a:cubicBezTo>
                <a:cubicBezTo>
                  <a:pt x="2091" y="7842"/>
                  <a:pt x="2104" y="7935"/>
                  <a:pt x="2139" y="8022"/>
                </a:cubicBezTo>
                <a:cubicBezTo>
                  <a:pt x="2240" y="8277"/>
                  <a:pt x="2479" y="8458"/>
                  <a:pt x="2748" y="8458"/>
                </a:cubicBezTo>
                <a:cubicBezTo>
                  <a:pt x="2771" y="8458"/>
                  <a:pt x="2794" y="8457"/>
                  <a:pt x="2818" y="8454"/>
                </a:cubicBezTo>
                <a:cubicBezTo>
                  <a:pt x="3022" y="8431"/>
                  <a:pt x="3225" y="8376"/>
                  <a:pt x="3421" y="8307"/>
                </a:cubicBezTo>
                <a:cubicBezTo>
                  <a:pt x="3655" y="8223"/>
                  <a:pt x="3746" y="7948"/>
                  <a:pt x="3630" y="7735"/>
                </a:cubicBezTo>
                <a:cubicBezTo>
                  <a:pt x="3551" y="7589"/>
                  <a:pt x="3453" y="7451"/>
                  <a:pt x="3359" y="7313"/>
                </a:cubicBezTo>
                <a:cubicBezTo>
                  <a:pt x="3226" y="7117"/>
                  <a:pt x="3022" y="7018"/>
                  <a:pt x="2809" y="7018"/>
                </a:cubicBezTo>
                <a:close/>
                <a:moveTo>
                  <a:pt x="694" y="9187"/>
                </a:moveTo>
                <a:cubicBezTo>
                  <a:pt x="745" y="9187"/>
                  <a:pt x="795" y="9211"/>
                  <a:pt x="843" y="9244"/>
                </a:cubicBezTo>
                <a:cubicBezTo>
                  <a:pt x="918" y="9297"/>
                  <a:pt x="995" y="9352"/>
                  <a:pt x="1080" y="9411"/>
                </a:cubicBezTo>
                <a:cubicBezTo>
                  <a:pt x="986" y="9470"/>
                  <a:pt x="901" y="9526"/>
                  <a:pt x="813" y="9578"/>
                </a:cubicBezTo>
                <a:cubicBezTo>
                  <a:pt x="759" y="9611"/>
                  <a:pt x="715" y="9627"/>
                  <a:pt x="676" y="9627"/>
                </a:cubicBezTo>
                <a:cubicBezTo>
                  <a:pt x="619" y="9627"/>
                  <a:pt x="573" y="9592"/>
                  <a:pt x="522" y="9520"/>
                </a:cubicBezTo>
                <a:cubicBezTo>
                  <a:pt x="440" y="9405"/>
                  <a:pt x="506" y="9284"/>
                  <a:pt x="593" y="9222"/>
                </a:cubicBezTo>
                <a:cubicBezTo>
                  <a:pt x="627" y="9197"/>
                  <a:pt x="660" y="9187"/>
                  <a:pt x="694" y="9187"/>
                </a:cubicBezTo>
                <a:close/>
                <a:moveTo>
                  <a:pt x="4494" y="9160"/>
                </a:moveTo>
                <a:cubicBezTo>
                  <a:pt x="4425" y="9160"/>
                  <a:pt x="4356" y="9161"/>
                  <a:pt x="4288" y="9162"/>
                </a:cubicBezTo>
                <a:cubicBezTo>
                  <a:pt x="4128" y="9164"/>
                  <a:pt x="4041" y="9261"/>
                  <a:pt x="4043" y="9431"/>
                </a:cubicBezTo>
                <a:cubicBezTo>
                  <a:pt x="4043" y="9562"/>
                  <a:pt x="4136" y="9647"/>
                  <a:pt x="4284" y="9647"/>
                </a:cubicBezTo>
                <a:cubicBezTo>
                  <a:pt x="4285" y="9647"/>
                  <a:pt x="4286" y="9647"/>
                  <a:pt x="4288" y="9647"/>
                </a:cubicBezTo>
                <a:lnTo>
                  <a:pt x="4692" y="9647"/>
                </a:lnTo>
                <a:cubicBezTo>
                  <a:pt x="4841" y="9647"/>
                  <a:pt x="4939" y="9555"/>
                  <a:pt x="4942" y="9418"/>
                </a:cubicBezTo>
                <a:cubicBezTo>
                  <a:pt x="4943" y="9262"/>
                  <a:pt x="4851" y="9164"/>
                  <a:pt x="4700" y="9162"/>
                </a:cubicBezTo>
                <a:cubicBezTo>
                  <a:pt x="4631" y="9161"/>
                  <a:pt x="4562" y="9160"/>
                  <a:pt x="4494" y="9160"/>
                </a:cubicBezTo>
                <a:close/>
                <a:moveTo>
                  <a:pt x="2747" y="9160"/>
                </a:moveTo>
                <a:cubicBezTo>
                  <a:pt x="2701" y="9160"/>
                  <a:pt x="2654" y="9161"/>
                  <a:pt x="2609" y="9164"/>
                </a:cubicBezTo>
                <a:cubicBezTo>
                  <a:pt x="2460" y="9173"/>
                  <a:pt x="2384" y="9274"/>
                  <a:pt x="2388" y="9445"/>
                </a:cubicBezTo>
                <a:cubicBezTo>
                  <a:pt x="2393" y="9558"/>
                  <a:pt x="2495" y="9647"/>
                  <a:pt x="2623" y="9649"/>
                </a:cubicBezTo>
                <a:lnTo>
                  <a:pt x="2759" y="9649"/>
                </a:lnTo>
                <a:cubicBezTo>
                  <a:pt x="2788" y="9649"/>
                  <a:pt x="2818" y="9648"/>
                  <a:pt x="2848" y="9648"/>
                </a:cubicBezTo>
                <a:cubicBezTo>
                  <a:pt x="2863" y="9648"/>
                  <a:pt x="2878" y="9648"/>
                  <a:pt x="2893" y="9649"/>
                </a:cubicBezTo>
                <a:cubicBezTo>
                  <a:pt x="2897" y="9649"/>
                  <a:pt x="2902" y="9649"/>
                  <a:pt x="2906" y="9649"/>
                </a:cubicBezTo>
                <a:cubicBezTo>
                  <a:pt x="3031" y="9649"/>
                  <a:pt x="3119" y="9532"/>
                  <a:pt x="3126" y="9421"/>
                </a:cubicBezTo>
                <a:cubicBezTo>
                  <a:pt x="3130" y="9301"/>
                  <a:pt x="3019" y="9169"/>
                  <a:pt x="2904" y="9164"/>
                </a:cubicBezTo>
                <a:cubicBezTo>
                  <a:pt x="2852" y="9161"/>
                  <a:pt x="2799" y="9160"/>
                  <a:pt x="2747" y="9160"/>
                </a:cubicBezTo>
                <a:close/>
                <a:moveTo>
                  <a:pt x="693" y="8700"/>
                </a:moveTo>
                <a:cubicBezTo>
                  <a:pt x="645" y="8700"/>
                  <a:pt x="597" y="8705"/>
                  <a:pt x="548" y="8718"/>
                </a:cubicBezTo>
                <a:cubicBezTo>
                  <a:pt x="229" y="8794"/>
                  <a:pt x="0" y="9072"/>
                  <a:pt x="8" y="9404"/>
                </a:cubicBezTo>
                <a:cubicBezTo>
                  <a:pt x="16" y="9470"/>
                  <a:pt x="18" y="9541"/>
                  <a:pt x="35" y="9605"/>
                </a:cubicBezTo>
                <a:cubicBezTo>
                  <a:pt x="111" y="9904"/>
                  <a:pt x="404" y="10118"/>
                  <a:pt x="696" y="10118"/>
                </a:cubicBezTo>
                <a:cubicBezTo>
                  <a:pt x="792" y="10118"/>
                  <a:pt x="887" y="10095"/>
                  <a:pt x="974" y="10045"/>
                </a:cubicBezTo>
                <a:cubicBezTo>
                  <a:pt x="1140" y="9951"/>
                  <a:pt x="1300" y="9846"/>
                  <a:pt x="1449" y="9728"/>
                </a:cubicBezTo>
                <a:cubicBezTo>
                  <a:pt x="1681" y="9543"/>
                  <a:pt x="1649" y="9262"/>
                  <a:pt x="1480" y="9113"/>
                </a:cubicBezTo>
                <a:cubicBezTo>
                  <a:pt x="1371" y="9016"/>
                  <a:pt x="1253" y="8930"/>
                  <a:pt x="1127" y="8850"/>
                </a:cubicBezTo>
                <a:cubicBezTo>
                  <a:pt x="993" y="8762"/>
                  <a:pt x="848" y="8700"/>
                  <a:pt x="693" y="8700"/>
                </a:cubicBezTo>
                <a:close/>
                <a:moveTo>
                  <a:pt x="5988" y="565"/>
                </a:moveTo>
                <a:cubicBezTo>
                  <a:pt x="6046" y="675"/>
                  <a:pt x="6092" y="795"/>
                  <a:pt x="6162" y="897"/>
                </a:cubicBezTo>
                <a:cubicBezTo>
                  <a:pt x="6315" y="1125"/>
                  <a:pt x="6539" y="1247"/>
                  <a:pt x="6811" y="1249"/>
                </a:cubicBezTo>
                <a:cubicBezTo>
                  <a:pt x="7174" y="1251"/>
                  <a:pt x="7537" y="1251"/>
                  <a:pt x="7900" y="1251"/>
                </a:cubicBezTo>
                <a:cubicBezTo>
                  <a:pt x="8297" y="1251"/>
                  <a:pt x="8694" y="1251"/>
                  <a:pt x="9091" y="1251"/>
                </a:cubicBezTo>
                <a:cubicBezTo>
                  <a:pt x="9314" y="1251"/>
                  <a:pt x="9537" y="1251"/>
                  <a:pt x="9759" y="1251"/>
                </a:cubicBezTo>
                <a:cubicBezTo>
                  <a:pt x="10075" y="1251"/>
                  <a:pt x="10378" y="1323"/>
                  <a:pt x="10667" y="1445"/>
                </a:cubicBezTo>
                <a:cubicBezTo>
                  <a:pt x="10993" y="1581"/>
                  <a:pt x="11278" y="1776"/>
                  <a:pt x="11519" y="2034"/>
                </a:cubicBezTo>
                <a:cubicBezTo>
                  <a:pt x="11757" y="2286"/>
                  <a:pt x="11943" y="2576"/>
                  <a:pt x="12059" y="2906"/>
                </a:cubicBezTo>
                <a:cubicBezTo>
                  <a:pt x="12144" y="3142"/>
                  <a:pt x="12203" y="3383"/>
                  <a:pt x="12206" y="3636"/>
                </a:cubicBezTo>
                <a:cubicBezTo>
                  <a:pt x="12209" y="4198"/>
                  <a:pt x="12229" y="4763"/>
                  <a:pt x="12218" y="5325"/>
                </a:cubicBezTo>
                <a:cubicBezTo>
                  <a:pt x="12211" y="5729"/>
                  <a:pt x="12137" y="6127"/>
                  <a:pt x="11990" y="6507"/>
                </a:cubicBezTo>
                <a:cubicBezTo>
                  <a:pt x="11979" y="6536"/>
                  <a:pt x="11966" y="6566"/>
                  <a:pt x="11950" y="6604"/>
                </a:cubicBezTo>
                <a:cubicBezTo>
                  <a:pt x="11801" y="6460"/>
                  <a:pt x="11630" y="6412"/>
                  <a:pt x="11450" y="6412"/>
                </a:cubicBezTo>
                <a:cubicBezTo>
                  <a:pt x="11404" y="6412"/>
                  <a:pt x="11356" y="6415"/>
                  <a:pt x="11309" y="6421"/>
                </a:cubicBezTo>
                <a:cubicBezTo>
                  <a:pt x="11071" y="6449"/>
                  <a:pt x="10917" y="6630"/>
                  <a:pt x="10731" y="6790"/>
                </a:cubicBezTo>
                <a:cubicBezTo>
                  <a:pt x="10731" y="6504"/>
                  <a:pt x="10726" y="6245"/>
                  <a:pt x="10732" y="5984"/>
                </a:cubicBezTo>
                <a:cubicBezTo>
                  <a:pt x="10738" y="5752"/>
                  <a:pt x="10529" y="5567"/>
                  <a:pt x="10307" y="5550"/>
                </a:cubicBezTo>
                <a:cubicBezTo>
                  <a:pt x="10040" y="5530"/>
                  <a:pt x="9774" y="5491"/>
                  <a:pt x="9507" y="5464"/>
                </a:cubicBezTo>
                <a:cubicBezTo>
                  <a:pt x="9443" y="5458"/>
                  <a:pt x="9376" y="5446"/>
                  <a:pt x="9312" y="5446"/>
                </a:cubicBezTo>
                <a:cubicBezTo>
                  <a:pt x="9282" y="5446"/>
                  <a:pt x="9254" y="5449"/>
                  <a:pt x="9226" y="5455"/>
                </a:cubicBezTo>
                <a:cubicBezTo>
                  <a:pt x="9094" y="5487"/>
                  <a:pt x="9058" y="5593"/>
                  <a:pt x="9062" y="5696"/>
                </a:cubicBezTo>
                <a:cubicBezTo>
                  <a:pt x="9068" y="5817"/>
                  <a:pt x="9168" y="5913"/>
                  <a:pt x="9291" y="5928"/>
                </a:cubicBezTo>
                <a:cubicBezTo>
                  <a:pt x="9572" y="5961"/>
                  <a:pt x="9854" y="5988"/>
                  <a:pt x="10135" y="6020"/>
                </a:cubicBezTo>
                <a:cubicBezTo>
                  <a:pt x="10170" y="6024"/>
                  <a:pt x="10205" y="6034"/>
                  <a:pt x="10248" y="6046"/>
                </a:cubicBezTo>
                <a:lnTo>
                  <a:pt x="10248" y="6409"/>
                </a:lnTo>
                <a:cubicBezTo>
                  <a:pt x="10248" y="6638"/>
                  <a:pt x="10251" y="6864"/>
                  <a:pt x="10246" y="7094"/>
                </a:cubicBezTo>
                <a:cubicBezTo>
                  <a:pt x="10244" y="7238"/>
                  <a:pt x="10311" y="7340"/>
                  <a:pt x="10428" y="7402"/>
                </a:cubicBezTo>
                <a:cubicBezTo>
                  <a:pt x="10484" y="7431"/>
                  <a:pt x="10540" y="7444"/>
                  <a:pt x="10594" y="7444"/>
                </a:cubicBezTo>
                <a:cubicBezTo>
                  <a:pt x="10686" y="7444"/>
                  <a:pt x="10773" y="7406"/>
                  <a:pt x="10844" y="7339"/>
                </a:cubicBezTo>
                <a:cubicBezTo>
                  <a:pt x="10989" y="7207"/>
                  <a:pt x="11134" y="7076"/>
                  <a:pt x="11285" y="6954"/>
                </a:cubicBezTo>
                <a:cubicBezTo>
                  <a:pt x="11334" y="6914"/>
                  <a:pt x="11387" y="6893"/>
                  <a:pt x="11444" y="6893"/>
                </a:cubicBezTo>
                <a:cubicBezTo>
                  <a:pt x="11479" y="6893"/>
                  <a:pt x="11516" y="6901"/>
                  <a:pt x="11553" y="6918"/>
                </a:cubicBezTo>
                <a:cubicBezTo>
                  <a:pt x="11667" y="6965"/>
                  <a:pt x="11713" y="7059"/>
                  <a:pt x="11718" y="7170"/>
                </a:cubicBezTo>
                <a:cubicBezTo>
                  <a:pt x="11726" y="7396"/>
                  <a:pt x="11734" y="7627"/>
                  <a:pt x="11718" y="7852"/>
                </a:cubicBezTo>
                <a:cubicBezTo>
                  <a:pt x="11688" y="8288"/>
                  <a:pt x="11402" y="8605"/>
                  <a:pt x="10970" y="8679"/>
                </a:cubicBezTo>
                <a:cubicBezTo>
                  <a:pt x="10924" y="8687"/>
                  <a:pt x="10877" y="8689"/>
                  <a:pt x="10829" y="8689"/>
                </a:cubicBezTo>
                <a:cubicBezTo>
                  <a:pt x="10754" y="8689"/>
                  <a:pt x="10677" y="8683"/>
                  <a:pt x="10602" y="8683"/>
                </a:cubicBezTo>
                <a:cubicBezTo>
                  <a:pt x="10596" y="8683"/>
                  <a:pt x="10589" y="8683"/>
                  <a:pt x="10582" y="8683"/>
                </a:cubicBezTo>
                <a:cubicBezTo>
                  <a:pt x="10416" y="8683"/>
                  <a:pt x="10334" y="8771"/>
                  <a:pt x="10334" y="8942"/>
                </a:cubicBezTo>
                <a:cubicBezTo>
                  <a:pt x="10334" y="9074"/>
                  <a:pt x="10340" y="9208"/>
                  <a:pt x="10333" y="9339"/>
                </a:cubicBezTo>
                <a:cubicBezTo>
                  <a:pt x="10329" y="9395"/>
                  <a:pt x="10310" y="9457"/>
                  <a:pt x="10275" y="9499"/>
                </a:cubicBezTo>
                <a:cubicBezTo>
                  <a:pt x="10196" y="9598"/>
                  <a:pt x="10104" y="9688"/>
                  <a:pt x="10016" y="9781"/>
                </a:cubicBezTo>
                <a:cubicBezTo>
                  <a:pt x="9844" y="9960"/>
                  <a:pt x="9663" y="10131"/>
                  <a:pt x="9500" y="10319"/>
                </a:cubicBezTo>
                <a:cubicBezTo>
                  <a:pt x="9274" y="10581"/>
                  <a:pt x="8997" y="10761"/>
                  <a:pt x="8668" y="10856"/>
                </a:cubicBezTo>
                <a:cubicBezTo>
                  <a:pt x="8534" y="10897"/>
                  <a:pt x="8390" y="10917"/>
                  <a:pt x="8252" y="10924"/>
                </a:cubicBezTo>
                <a:cubicBezTo>
                  <a:pt x="7957" y="10938"/>
                  <a:pt x="7661" y="10938"/>
                  <a:pt x="7366" y="10946"/>
                </a:cubicBezTo>
                <a:cubicBezTo>
                  <a:pt x="7157" y="10950"/>
                  <a:pt x="6948" y="10956"/>
                  <a:pt x="6740" y="10963"/>
                </a:cubicBezTo>
                <a:cubicBezTo>
                  <a:pt x="6550" y="10969"/>
                  <a:pt x="6358" y="10976"/>
                  <a:pt x="6170" y="10982"/>
                </a:cubicBezTo>
                <a:cubicBezTo>
                  <a:pt x="6167" y="10982"/>
                  <a:pt x="6164" y="10982"/>
                  <a:pt x="6161" y="10982"/>
                </a:cubicBezTo>
                <a:cubicBezTo>
                  <a:pt x="6048" y="10982"/>
                  <a:pt x="6016" y="10954"/>
                  <a:pt x="5971" y="10848"/>
                </a:cubicBezTo>
                <a:cubicBezTo>
                  <a:pt x="5894" y="10659"/>
                  <a:pt x="5817" y="10467"/>
                  <a:pt x="5736" y="10270"/>
                </a:cubicBezTo>
                <a:cubicBezTo>
                  <a:pt x="5945" y="10172"/>
                  <a:pt x="6151" y="10064"/>
                  <a:pt x="6370" y="9980"/>
                </a:cubicBezTo>
                <a:cubicBezTo>
                  <a:pt x="6576" y="9898"/>
                  <a:pt x="6724" y="9689"/>
                  <a:pt x="6726" y="9470"/>
                </a:cubicBezTo>
                <a:cubicBezTo>
                  <a:pt x="6727" y="9260"/>
                  <a:pt x="6752" y="9048"/>
                  <a:pt x="6759" y="8837"/>
                </a:cubicBezTo>
                <a:cubicBezTo>
                  <a:pt x="6769" y="8582"/>
                  <a:pt x="6544" y="8340"/>
                  <a:pt x="6259" y="8337"/>
                </a:cubicBezTo>
                <a:cubicBezTo>
                  <a:pt x="5982" y="8333"/>
                  <a:pt x="5704" y="8326"/>
                  <a:pt x="5427" y="8318"/>
                </a:cubicBezTo>
                <a:cubicBezTo>
                  <a:pt x="5419" y="8318"/>
                  <a:pt x="5412" y="8316"/>
                  <a:pt x="5393" y="8311"/>
                </a:cubicBezTo>
                <a:lnTo>
                  <a:pt x="5393" y="8099"/>
                </a:lnTo>
                <a:cubicBezTo>
                  <a:pt x="5393" y="7963"/>
                  <a:pt x="5306" y="7873"/>
                  <a:pt x="5169" y="7872"/>
                </a:cubicBezTo>
                <a:cubicBezTo>
                  <a:pt x="5097" y="7871"/>
                  <a:pt x="5024" y="7870"/>
                  <a:pt x="4951" y="7870"/>
                </a:cubicBezTo>
                <a:cubicBezTo>
                  <a:pt x="4898" y="7870"/>
                  <a:pt x="4845" y="7871"/>
                  <a:pt x="4792" y="7872"/>
                </a:cubicBezTo>
                <a:cubicBezTo>
                  <a:pt x="4790" y="7872"/>
                  <a:pt x="4789" y="7872"/>
                  <a:pt x="4787" y="7872"/>
                </a:cubicBezTo>
                <a:cubicBezTo>
                  <a:pt x="4728" y="7872"/>
                  <a:pt x="4720" y="7846"/>
                  <a:pt x="4707" y="7790"/>
                </a:cubicBezTo>
                <a:cubicBezTo>
                  <a:pt x="4662" y="7571"/>
                  <a:pt x="4802" y="7444"/>
                  <a:pt x="4924" y="7304"/>
                </a:cubicBezTo>
                <a:cubicBezTo>
                  <a:pt x="5135" y="7066"/>
                  <a:pt x="5329" y="6814"/>
                  <a:pt x="5556" y="6594"/>
                </a:cubicBezTo>
                <a:cubicBezTo>
                  <a:pt x="5697" y="6452"/>
                  <a:pt x="5721" y="6301"/>
                  <a:pt x="5719" y="6119"/>
                </a:cubicBezTo>
                <a:cubicBezTo>
                  <a:pt x="5711" y="5628"/>
                  <a:pt x="5716" y="5135"/>
                  <a:pt x="5719" y="4644"/>
                </a:cubicBezTo>
                <a:cubicBezTo>
                  <a:pt x="5719" y="4598"/>
                  <a:pt x="5744" y="4541"/>
                  <a:pt x="5775" y="4508"/>
                </a:cubicBezTo>
                <a:cubicBezTo>
                  <a:pt x="5791" y="4491"/>
                  <a:pt x="5809" y="4484"/>
                  <a:pt x="5827" y="4484"/>
                </a:cubicBezTo>
                <a:cubicBezTo>
                  <a:pt x="5861" y="4484"/>
                  <a:pt x="5895" y="4509"/>
                  <a:pt x="5925" y="4530"/>
                </a:cubicBezTo>
                <a:cubicBezTo>
                  <a:pt x="6302" y="4796"/>
                  <a:pt x="6694" y="5041"/>
                  <a:pt x="7115" y="5232"/>
                </a:cubicBezTo>
                <a:cubicBezTo>
                  <a:pt x="7475" y="5392"/>
                  <a:pt x="7848" y="5527"/>
                  <a:pt x="8216" y="5668"/>
                </a:cubicBezTo>
                <a:cubicBezTo>
                  <a:pt x="8247" y="5680"/>
                  <a:pt x="8280" y="5686"/>
                  <a:pt x="8314" y="5686"/>
                </a:cubicBezTo>
                <a:cubicBezTo>
                  <a:pt x="8397" y="5686"/>
                  <a:pt x="8480" y="5652"/>
                  <a:pt x="8513" y="5602"/>
                </a:cubicBezTo>
                <a:cubicBezTo>
                  <a:pt x="8568" y="5521"/>
                  <a:pt x="8591" y="5383"/>
                  <a:pt x="8500" y="5282"/>
                </a:cubicBezTo>
                <a:cubicBezTo>
                  <a:pt x="8471" y="5249"/>
                  <a:pt x="8425" y="5226"/>
                  <a:pt x="8383" y="5212"/>
                </a:cubicBezTo>
                <a:cubicBezTo>
                  <a:pt x="7913" y="5062"/>
                  <a:pt x="7455" y="4879"/>
                  <a:pt x="7023" y="4637"/>
                </a:cubicBezTo>
                <a:cubicBezTo>
                  <a:pt x="6755" y="4487"/>
                  <a:pt x="6494" y="4324"/>
                  <a:pt x="6236" y="4152"/>
                </a:cubicBezTo>
                <a:cubicBezTo>
                  <a:pt x="6093" y="4059"/>
                  <a:pt x="5978" y="4004"/>
                  <a:pt x="5835" y="4004"/>
                </a:cubicBezTo>
                <a:cubicBezTo>
                  <a:pt x="5756" y="4004"/>
                  <a:pt x="5668" y="4021"/>
                  <a:pt x="5563" y="4057"/>
                </a:cubicBezTo>
                <a:cubicBezTo>
                  <a:pt x="5523" y="3781"/>
                  <a:pt x="5466" y="3510"/>
                  <a:pt x="5449" y="3236"/>
                </a:cubicBezTo>
                <a:cubicBezTo>
                  <a:pt x="5422" y="2821"/>
                  <a:pt x="5397" y="2404"/>
                  <a:pt x="5416" y="1992"/>
                </a:cubicBezTo>
                <a:cubicBezTo>
                  <a:pt x="5440" y="1508"/>
                  <a:pt x="5609" y="1064"/>
                  <a:pt x="5904" y="674"/>
                </a:cubicBezTo>
                <a:cubicBezTo>
                  <a:pt x="5933" y="636"/>
                  <a:pt x="5962" y="600"/>
                  <a:pt x="5988" y="565"/>
                </a:cubicBezTo>
                <a:close/>
                <a:moveTo>
                  <a:pt x="2792" y="10796"/>
                </a:moveTo>
                <a:cubicBezTo>
                  <a:pt x="2812" y="10796"/>
                  <a:pt x="2832" y="10798"/>
                  <a:pt x="2852" y="10801"/>
                </a:cubicBezTo>
                <a:cubicBezTo>
                  <a:pt x="2904" y="10812"/>
                  <a:pt x="2955" y="10823"/>
                  <a:pt x="3005" y="10838"/>
                </a:cubicBezTo>
                <a:cubicBezTo>
                  <a:pt x="3054" y="10850"/>
                  <a:pt x="3100" y="10865"/>
                  <a:pt x="3171" y="10884"/>
                </a:cubicBezTo>
                <a:cubicBezTo>
                  <a:pt x="3086" y="10996"/>
                  <a:pt x="3005" y="11097"/>
                  <a:pt x="2931" y="11201"/>
                </a:cubicBezTo>
                <a:cubicBezTo>
                  <a:pt x="2901" y="11243"/>
                  <a:pt x="2850" y="11260"/>
                  <a:pt x="2800" y="11260"/>
                </a:cubicBezTo>
                <a:cubicBezTo>
                  <a:pt x="2751" y="11260"/>
                  <a:pt x="2703" y="11244"/>
                  <a:pt x="2672" y="11221"/>
                </a:cubicBezTo>
                <a:cubicBezTo>
                  <a:pt x="2576" y="11149"/>
                  <a:pt x="2539" y="11025"/>
                  <a:pt x="2587" y="10923"/>
                </a:cubicBezTo>
                <a:cubicBezTo>
                  <a:pt x="2623" y="10841"/>
                  <a:pt x="2698" y="10796"/>
                  <a:pt x="2792" y="10796"/>
                </a:cubicBezTo>
                <a:close/>
                <a:moveTo>
                  <a:pt x="1376" y="10958"/>
                </a:moveTo>
                <a:cubicBezTo>
                  <a:pt x="1348" y="10958"/>
                  <a:pt x="1320" y="10963"/>
                  <a:pt x="1292" y="10973"/>
                </a:cubicBezTo>
                <a:cubicBezTo>
                  <a:pt x="1152" y="11021"/>
                  <a:pt x="1015" y="11081"/>
                  <a:pt x="875" y="11134"/>
                </a:cubicBezTo>
                <a:cubicBezTo>
                  <a:pt x="771" y="11176"/>
                  <a:pt x="727" y="11254"/>
                  <a:pt x="734" y="11364"/>
                </a:cubicBezTo>
                <a:cubicBezTo>
                  <a:pt x="735" y="11495"/>
                  <a:pt x="801" y="11591"/>
                  <a:pt x="917" y="11591"/>
                </a:cubicBezTo>
                <a:cubicBezTo>
                  <a:pt x="931" y="11591"/>
                  <a:pt x="946" y="11590"/>
                  <a:pt x="962" y="11587"/>
                </a:cubicBezTo>
                <a:cubicBezTo>
                  <a:pt x="1137" y="11552"/>
                  <a:pt x="1307" y="11485"/>
                  <a:pt x="1473" y="11415"/>
                </a:cubicBezTo>
                <a:cubicBezTo>
                  <a:pt x="1598" y="11365"/>
                  <a:pt x="1643" y="11232"/>
                  <a:pt x="1596" y="11113"/>
                </a:cubicBezTo>
                <a:cubicBezTo>
                  <a:pt x="1560" y="11017"/>
                  <a:pt x="1473" y="10958"/>
                  <a:pt x="1376" y="10958"/>
                </a:cubicBezTo>
                <a:close/>
                <a:moveTo>
                  <a:pt x="2784" y="10307"/>
                </a:moveTo>
                <a:cubicBezTo>
                  <a:pt x="2737" y="10307"/>
                  <a:pt x="2690" y="10311"/>
                  <a:pt x="2643" y="10320"/>
                </a:cubicBezTo>
                <a:cubicBezTo>
                  <a:pt x="2313" y="10386"/>
                  <a:pt x="2110" y="10637"/>
                  <a:pt x="2084" y="10983"/>
                </a:cubicBezTo>
                <a:cubicBezTo>
                  <a:pt x="2056" y="11373"/>
                  <a:pt x="2363" y="11735"/>
                  <a:pt x="2768" y="11735"/>
                </a:cubicBezTo>
                <a:cubicBezTo>
                  <a:pt x="2782" y="11735"/>
                  <a:pt x="2797" y="11735"/>
                  <a:pt x="2812" y="11734"/>
                </a:cubicBezTo>
                <a:cubicBezTo>
                  <a:pt x="2834" y="11736"/>
                  <a:pt x="2855" y="11738"/>
                  <a:pt x="2877" y="11738"/>
                </a:cubicBezTo>
                <a:cubicBezTo>
                  <a:pt x="3032" y="11738"/>
                  <a:pt x="3176" y="11669"/>
                  <a:pt x="3277" y="11547"/>
                </a:cubicBezTo>
                <a:cubicBezTo>
                  <a:pt x="3417" y="11379"/>
                  <a:pt x="3532" y="11189"/>
                  <a:pt x="3642" y="10999"/>
                </a:cubicBezTo>
                <a:cubicBezTo>
                  <a:pt x="3733" y="10846"/>
                  <a:pt x="3649" y="10572"/>
                  <a:pt x="3502" y="10505"/>
                </a:cubicBezTo>
                <a:cubicBezTo>
                  <a:pt x="3411" y="10463"/>
                  <a:pt x="3321" y="10422"/>
                  <a:pt x="3227" y="10394"/>
                </a:cubicBezTo>
                <a:cubicBezTo>
                  <a:pt x="3082" y="10348"/>
                  <a:pt x="2933" y="10307"/>
                  <a:pt x="2784" y="10307"/>
                </a:cubicBezTo>
                <a:close/>
                <a:moveTo>
                  <a:pt x="5894" y="1"/>
                </a:moveTo>
                <a:cubicBezTo>
                  <a:pt x="5861" y="18"/>
                  <a:pt x="5822" y="29"/>
                  <a:pt x="5799" y="54"/>
                </a:cubicBezTo>
                <a:cubicBezTo>
                  <a:pt x="5703" y="158"/>
                  <a:pt x="5605" y="259"/>
                  <a:pt x="5520" y="369"/>
                </a:cubicBezTo>
                <a:cubicBezTo>
                  <a:pt x="5136" y="875"/>
                  <a:pt x="4950" y="1455"/>
                  <a:pt x="4927" y="2084"/>
                </a:cubicBezTo>
                <a:cubicBezTo>
                  <a:pt x="4917" y="2357"/>
                  <a:pt x="4930" y="2629"/>
                  <a:pt x="4943" y="2900"/>
                </a:cubicBezTo>
                <a:cubicBezTo>
                  <a:pt x="4952" y="3109"/>
                  <a:pt x="4966" y="3321"/>
                  <a:pt x="4997" y="3527"/>
                </a:cubicBezTo>
                <a:cubicBezTo>
                  <a:pt x="5037" y="3794"/>
                  <a:pt x="5097" y="4057"/>
                  <a:pt x="5148" y="4322"/>
                </a:cubicBezTo>
                <a:cubicBezTo>
                  <a:pt x="5180" y="4481"/>
                  <a:pt x="5253" y="4626"/>
                  <a:pt x="5249" y="4794"/>
                </a:cubicBezTo>
                <a:cubicBezTo>
                  <a:pt x="5240" y="5191"/>
                  <a:pt x="5240" y="5592"/>
                  <a:pt x="5252" y="5990"/>
                </a:cubicBezTo>
                <a:cubicBezTo>
                  <a:pt x="5255" y="6134"/>
                  <a:pt x="5216" y="6242"/>
                  <a:pt x="5119" y="6347"/>
                </a:cubicBezTo>
                <a:cubicBezTo>
                  <a:pt x="4870" y="6621"/>
                  <a:pt x="4622" y="6896"/>
                  <a:pt x="4381" y="7179"/>
                </a:cubicBezTo>
                <a:cubicBezTo>
                  <a:pt x="4319" y="7249"/>
                  <a:pt x="4264" y="7341"/>
                  <a:pt x="4246" y="7429"/>
                </a:cubicBezTo>
                <a:cubicBezTo>
                  <a:pt x="4218" y="7568"/>
                  <a:pt x="4217" y="7713"/>
                  <a:pt x="4224" y="7856"/>
                </a:cubicBezTo>
                <a:cubicBezTo>
                  <a:pt x="4237" y="8094"/>
                  <a:pt x="4390" y="8293"/>
                  <a:pt x="4629" y="8331"/>
                </a:cubicBezTo>
                <a:cubicBezTo>
                  <a:pt x="4726" y="8347"/>
                  <a:pt x="4822" y="8352"/>
                  <a:pt x="4920" y="8360"/>
                </a:cubicBezTo>
                <a:cubicBezTo>
                  <a:pt x="4924" y="8636"/>
                  <a:pt x="5125" y="8800"/>
                  <a:pt x="5390" y="8801"/>
                </a:cubicBezTo>
                <a:cubicBezTo>
                  <a:pt x="5681" y="8801"/>
                  <a:pt x="5974" y="8813"/>
                  <a:pt x="6253" y="8819"/>
                </a:cubicBezTo>
                <a:cubicBezTo>
                  <a:pt x="6253" y="9017"/>
                  <a:pt x="6256" y="9209"/>
                  <a:pt x="6250" y="9398"/>
                </a:cubicBezTo>
                <a:cubicBezTo>
                  <a:pt x="6249" y="9474"/>
                  <a:pt x="6200" y="9520"/>
                  <a:pt x="6126" y="9551"/>
                </a:cubicBezTo>
                <a:cubicBezTo>
                  <a:pt x="5910" y="9644"/>
                  <a:pt x="5698" y="9742"/>
                  <a:pt x="5487" y="9845"/>
                </a:cubicBezTo>
                <a:cubicBezTo>
                  <a:pt x="5296" y="9937"/>
                  <a:pt x="5191" y="10177"/>
                  <a:pt x="5266" y="10378"/>
                </a:cubicBezTo>
                <a:cubicBezTo>
                  <a:pt x="5352" y="10614"/>
                  <a:pt x="5463" y="10843"/>
                  <a:pt x="5547" y="11078"/>
                </a:cubicBezTo>
                <a:cubicBezTo>
                  <a:pt x="5627" y="11311"/>
                  <a:pt x="5892" y="11467"/>
                  <a:pt x="6098" y="11467"/>
                </a:cubicBezTo>
                <a:cubicBezTo>
                  <a:pt x="6103" y="11467"/>
                  <a:pt x="6107" y="11467"/>
                  <a:pt x="6112" y="11467"/>
                </a:cubicBezTo>
                <a:cubicBezTo>
                  <a:pt x="6464" y="11453"/>
                  <a:pt x="6817" y="11453"/>
                  <a:pt x="7170" y="11449"/>
                </a:cubicBezTo>
                <a:cubicBezTo>
                  <a:pt x="7184" y="11449"/>
                  <a:pt x="7199" y="11446"/>
                  <a:pt x="7214" y="11444"/>
                </a:cubicBezTo>
                <a:cubicBezTo>
                  <a:pt x="7299" y="11437"/>
                  <a:pt x="7384" y="11431"/>
                  <a:pt x="7478" y="11424"/>
                </a:cubicBezTo>
                <a:lnTo>
                  <a:pt x="7478" y="11424"/>
                </a:lnTo>
                <a:cubicBezTo>
                  <a:pt x="7478" y="11532"/>
                  <a:pt x="7472" y="11624"/>
                  <a:pt x="7480" y="11717"/>
                </a:cubicBezTo>
                <a:cubicBezTo>
                  <a:pt x="7485" y="11792"/>
                  <a:pt x="7454" y="11835"/>
                  <a:pt x="7389" y="11871"/>
                </a:cubicBezTo>
                <a:cubicBezTo>
                  <a:pt x="7132" y="12018"/>
                  <a:pt x="6876" y="12166"/>
                  <a:pt x="6621" y="12318"/>
                </a:cubicBezTo>
                <a:cubicBezTo>
                  <a:pt x="6262" y="12531"/>
                  <a:pt x="5902" y="12741"/>
                  <a:pt x="5547" y="12957"/>
                </a:cubicBezTo>
                <a:cubicBezTo>
                  <a:pt x="5302" y="13107"/>
                  <a:pt x="5051" y="13251"/>
                  <a:pt x="4821" y="13420"/>
                </a:cubicBezTo>
                <a:cubicBezTo>
                  <a:pt x="4468" y="13682"/>
                  <a:pt x="4217" y="14032"/>
                  <a:pt x="4086" y="14450"/>
                </a:cubicBezTo>
                <a:cubicBezTo>
                  <a:pt x="3988" y="14763"/>
                  <a:pt x="3933" y="15089"/>
                  <a:pt x="3865" y="15409"/>
                </a:cubicBezTo>
                <a:cubicBezTo>
                  <a:pt x="3826" y="15599"/>
                  <a:pt x="3877" y="15681"/>
                  <a:pt x="4044" y="15750"/>
                </a:cubicBezTo>
                <a:lnTo>
                  <a:pt x="4135" y="15750"/>
                </a:lnTo>
                <a:cubicBezTo>
                  <a:pt x="4339" y="15693"/>
                  <a:pt x="4331" y="15508"/>
                  <a:pt x="4368" y="15351"/>
                </a:cubicBezTo>
                <a:cubicBezTo>
                  <a:pt x="4433" y="15077"/>
                  <a:pt x="4481" y="14799"/>
                  <a:pt x="4571" y="14535"/>
                </a:cubicBezTo>
                <a:cubicBezTo>
                  <a:pt x="4671" y="14247"/>
                  <a:pt x="4851" y="13996"/>
                  <a:pt x="5103" y="13822"/>
                </a:cubicBezTo>
                <a:cubicBezTo>
                  <a:pt x="5383" y="13627"/>
                  <a:pt x="5677" y="13456"/>
                  <a:pt x="5966" y="13277"/>
                </a:cubicBezTo>
                <a:cubicBezTo>
                  <a:pt x="6141" y="13169"/>
                  <a:pt x="6321" y="13071"/>
                  <a:pt x="6494" y="12960"/>
                </a:cubicBezTo>
                <a:cubicBezTo>
                  <a:pt x="6514" y="12947"/>
                  <a:pt x="6531" y="12942"/>
                  <a:pt x="6547" y="12942"/>
                </a:cubicBezTo>
                <a:cubicBezTo>
                  <a:pt x="6568" y="12942"/>
                  <a:pt x="6586" y="12951"/>
                  <a:pt x="6608" y="12965"/>
                </a:cubicBezTo>
                <a:cubicBezTo>
                  <a:pt x="6880" y="13123"/>
                  <a:pt x="7144" y="13290"/>
                  <a:pt x="7423" y="13434"/>
                </a:cubicBezTo>
                <a:cubicBezTo>
                  <a:pt x="7756" y="13606"/>
                  <a:pt x="8114" y="13714"/>
                  <a:pt x="8488" y="13751"/>
                </a:cubicBezTo>
                <a:cubicBezTo>
                  <a:pt x="8725" y="13774"/>
                  <a:pt x="8961" y="13780"/>
                  <a:pt x="9200" y="13787"/>
                </a:cubicBezTo>
                <a:cubicBezTo>
                  <a:pt x="9203" y="13787"/>
                  <a:pt x="9205" y="13788"/>
                  <a:pt x="9208" y="13788"/>
                </a:cubicBezTo>
                <a:cubicBezTo>
                  <a:pt x="9318" y="13788"/>
                  <a:pt x="9407" y="13693"/>
                  <a:pt x="9419" y="13576"/>
                </a:cubicBezTo>
                <a:cubicBezTo>
                  <a:pt x="9431" y="13470"/>
                  <a:pt x="9349" y="13342"/>
                  <a:pt x="9251" y="13323"/>
                </a:cubicBezTo>
                <a:cubicBezTo>
                  <a:pt x="9230" y="13319"/>
                  <a:pt x="9210" y="13318"/>
                  <a:pt x="9190" y="13318"/>
                </a:cubicBezTo>
                <a:cubicBezTo>
                  <a:pt x="9163" y="13318"/>
                  <a:pt x="9136" y="13320"/>
                  <a:pt x="9109" y="13320"/>
                </a:cubicBezTo>
                <a:cubicBezTo>
                  <a:pt x="9099" y="13320"/>
                  <a:pt x="9089" y="13320"/>
                  <a:pt x="9079" y="13319"/>
                </a:cubicBezTo>
                <a:cubicBezTo>
                  <a:pt x="8957" y="13313"/>
                  <a:pt x="8834" y="13322"/>
                  <a:pt x="8715" y="13299"/>
                </a:cubicBezTo>
                <a:cubicBezTo>
                  <a:pt x="8465" y="13253"/>
                  <a:pt x="8213" y="13205"/>
                  <a:pt x="7971" y="13132"/>
                </a:cubicBezTo>
                <a:cubicBezTo>
                  <a:pt x="7670" y="13038"/>
                  <a:pt x="7395" y="12884"/>
                  <a:pt x="7129" y="12712"/>
                </a:cubicBezTo>
                <a:cubicBezTo>
                  <a:pt x="7098" y="12692"/>
                  <a:pt x="7065" y="12672"/>
                  <a:pt x="7028" y="12649"/>
                </a:cubicBezTo>
                <a:cubicBezTo>
                  <a:pt x="7249" y="12519"/>
                  <a:pt x="7465" y="12391"/>
                  <a:pt x="7681" y="12264"/>
                </a:cubicBezTo>
                <a:cubicBezTo>
                  <a:pt x="7863" y="12156"/>
                  <a:pt x="7948" y="11987"/>
                  <a:pt x="7962" y="11784"/>
                </a:cubicBezTo>
                <a:cubicBezTo>
                  <a:pt x="7970" y="11666"/>
                  <a:pt x="7964" y="11545"/>
                  <a:pt x="7964" y="11410"/>
                </a:cubicBezTo>
                <a:lnTo>
                  <a:pt x="7964" y="11410"/>
                </a:lnTo>
                <a:cubicBezTo>
                  <a:pt x="8031" y="11414"/>
                  <a:pt x="8096" y="11417"/>
                  <a:pt x="8161" y="11417"/>
                </a:cubicBezTo>
                <a:cubicBezTo>
                  <a:pt x="8961" y="11417"/>
                  <a:pt x="9587" y="11049"/>
                  <a:pt x="10081" y="10401"/>
                </a:cubicBezTo>
                <a:cubicBezTo>
                  <a:pt x="10088" y="10407"/>
                  <a:pt x="10095" y="10410"/>
                  <a:pt x="10104" y="10415"/>
                </a:cubicBezTo>
                <a:lnTo>
                  <a:pt x="10104" y="10496"/>
                </a:lnTo>
                <a:cubicBezTo>
                  <a:pt x="10104" y="10876"/>
                  <a:pt x="10111" y="11258"/>
                  <a:pt x="10102" y="11639"/>
                </a:cubicBezTo>
                <a:cubicBezTo>
                  <a:pt x="10094" y="11969"/>
                  <a:pt x="10226" y="12195"/>
                  <a:pt x="10520" y="12343"/>
                </a:cubicBezTo>
                <a:cubicBezTo>
                  <a:pt x="10699" y="12433"/>
                  <a:pt x="10865" y="12542"/>
                  <a:pt x="11040" y="12646"/>
                </a:cubicBezTo>
                <a:cubicBezTo>
                  <a:pt x="10738" y="12845"/>
                  <a:pt x="10429" y="13025"/>
                  <a:pt x="10088" y="13137"/>
                </a:cubicBezTo>
                <a:cubicBezTo>
                  <a:pt x="9988" y="13168"/>
                  <a:pt x="9925" y="13230"/>
                  <a:pt x="9906" y="13325"/>
                </a:cubicBezTo>
                <a:cubicBezTo>
                  <a:pt x="9886" y="13426"/>
                  <a:pt x="9921" y="13514"/>
                  <a:pt x="10007" y="13574"/>
                </a:cubicBezTo>
                <a:cubicBezTo>
                  <a:pt x="10051" y="13603"/>
                  <a:pt x="10096" y="13614"/>
                  <a:pt x="10141" y="13614"/>
                </a:cubicBezTo>
                <a:cubicBezTo>
                  <a:pt x="10193" y="13614"/>
                  <a:pt x="10246" y="13599"/>
                  <a:pt x="10297" y="13581"/>
                </a:cubicBezTo>
                <a:cubicBezTo>
                  <a:pt x="10708" y="13437"/>
                  <a:pt x="11074" y="13208"/>
                  <a:pt x="11438" y="12978"/>
                </a:cubicBezTo>
                <a:cubicBezTo>
                  <a:pt x="11469" y="12958"/>
                  <a:pt x="11495" y="12948"/>
                  <a:pt x="11520" y="12948"/>
                </a:cubicBezTo>
                <a:cubicBezTo>
                  <a:pt x="11547" y="12948"/>
                  <a:pt x="11575" y="12958"/>
                  <a:pt x="11607" y="12978"/>
                </a:cubicBezTo>
                <a:cubicBezTo>
                  <a:pt x="11924" y="13168"/>
                  <a:pt x="12241" y="13355"/>
                  <a:pt x="12561" y="13540"/>
                </a:cubicBezTo>
                <a:cubicBezTo>
                  <a:pt x="12793" y="13672"/>
                  <a:pt x="13013" y="13821"/>
                  <a:pt x="13189" y="14025"/>
                </a:cubicBezTo>
                <a:cubicBezTo>
                  <a:pt x="13398" y="14270"/>
                  <a:pt x="13542" y="14550"/>
                  <a:pt x="13607" y="14867"/>
                </a:cubicBezTo>
                <a:cubicBezTo>
                  <a:pt x="13655" y="15090"/>
                  <a:pt x="13705" y="15314"/>
                  <a:pt x="13744" y="15538"/>
                </a:cubicBezTo>
                <a:cubicBezTo>
                  <a:pt x="13764" y="15656"/>
                  <a:pt x="13842" y="15704"/>
                  <a:pt x="13931" y="15747"/>
                </a:cubicBezTo>
                <a:lnTo>
                  <a:pt x="14039" y="15747"/>
                </a:lnTo>
                <a:cubicBezTo>
                  <a:pt x="14189" y="15672"/>
                  <a:pt x="14245" y="15579"/>
                  <a:pt x="14218" y="15443"/>
                </a:cubicBezTo>
                <a:cubicBezTo>
                  <a:pt x="14172" y="15207"/>
                  <a:pt x="14129" y="14972"/>
                  <a:pt x="14074" y="14737"/>
                </a:cubicBezTo>
                <a:cubicBezTo>
                  <a:pt x="13931" y="14130"/>
                  <a:pt x="13613" y="13639"/>
                  <a:pt x="13088" y="13295"/>
                </a:cubicBezTo>
                <a:cubicBezTo>
                  <a:pt x="12823" y="13122"/>
                  <a:pt x="12546" y="12965"/>
                  <a:pt x="12274" y="12805"/>
                </a:cubicBezTo>
                <a:cubicBezTo>
                  <a:pt x="11986" y="12633"/>
                  <a:pt x="11696" y="12466"/>
                  <a:pt x="11408" y="12299"/>
                </a:cubicBezTo>
                <a:lnTo>
                  <a:pt x="10679" y="11871"/>
                </a:lnTo>
                <a:cubicBezTo>
                  <a:pt x="10617" y="11835"/>
                  <a:pt x="10585" y="11792"/>
                  <a:pt x="10585" y="11715"/>
                </a:cubicBezTo>
                <a:cubicBezTo>
                  <a:pt x="10587" y="11120"/>
                  <a:pt x="10585" y="10528"/>
                  <a:pt x="10588" y="9933"/>
                </a:cubicBezTo>
                <a:cubicBezTo>
                  <a:pt x="10588" y="9899"/>
                  <a:pt x="10604" y="9858"/>
                  <a:pt x="10628" y="9832"/>
                </a:cubicBezTo>
                <a:cubicBezTo>
                  <a:pt x="10746" y="9709"/>
                  <a:pt x="10810" y="9565"/>
                  <a:pt x="10803" y="9392"/>
                </a:cubicBezTo>
                <a:cubicBezTo>
                  <a:pt x="10798" y="9317"/>
                  <a:pt x="10803" y="9239"/>
                  <a:pt x="10803" y="9172"/>
                </a:cubicBezTo>
                <a:cubicBezTo>
                  <a:pt x="10925" y="9157"/>
                  <a:pt x="11038" y="9153"/>
                  <a:pt x="11143" y="9131"/>
                </a:cubicBezTo>
                <a:cubicBezTo>
                  <a:pt x="11447" y="9071"/>
                  <a:pt x="11690" y="8905"/>
                  <a:pt x="11891" y="8672"/>
                </a:cubicBezTo>
                <a:cubicBezTo>
                  <a:pt x="12006" y="8538"/>
                  <a:pt x="12079" y="8379"/>
                  <a:pt x="12137" y="8209"/>
                </a:cubicBezTo>
                <a:cubicBezTo>
                  <a:pt x="12202" y="8016"/>
                  <a:pt x="12193" y="7821"/>
                  <a:pt x="12186" y="7627"/>
                </a:cubicBezTo>
                <a:cubicBezTo>
                  <a:pt x="12177" y="7382"/>
                  <a:pt x="12190" y="7148"/>
                  <a:pt x="12335" y="6938"/>
                </a:cubicBezTo>
                <a:cubicBezTo>
                  <a:pt x="12349" y="6916"/>
                  <a:pt x="12356" y="6889"/>
                  <a:pt x="12366" y="6866"/>
                </a:cubicBezTo>
                <a:cubicBezTo>
                  <a:pt x="12574" y="6377"/>
                  <a:pt x="12691" y="5869"/>
                  <a:pt x="12692" y="5340"/>
                </a:cubicBezTo>
                <a:cubicBezTo>
                  <a:pt x="12695" y="4755"/>
                  <a:pt x="12696" y="4171"/>
                  <a:pt x="12691" y="3585"/>
                </a:cubicBezTo>
                <a:cubicBezTo>
                  <a:pt x="12691" y="3461"/>
                  <a:pt x="12675" y="3337"/>
                  <a:pt x="12652" y="3216"/>
                </a:cubicBezTo>
                <a:cubicBezTo>
                  <a:pt x="12582" y="2864"/>
                  <a:pt x="12460" y="2533"/>
                  <a:pt x="12277" y="2226"/>
                </a:cubicBezTo>
                <a:cubicBezTo>
                  <a:pt x="12042" y="1829"/>
                  <a:pt x="11732" y="1499"/>
                  <a:pt x="11350" y="1249"/>
                </a:cubicBezTo>
                <a:cubicBezTo>
                  <a:pt x="10851" y="920"/>
                  <a:pt x="10297" y="757"/>
                  <a:pt x="9696" y="757"/>
                </a:cubicBezTo>
                <a:cubicBezTo>
                  <a:pt x="9689" y="757"/>
                  <a:pt x="9681" y="757"/>
                  <a:pt x="9673" y="757"/>
                </a:cubicBezTo>
                <a:cubicBezTo>
                  <a:pt x="9276" y="758"/>
                  <a:pt x="8880" y="759"/>
                  <a:pt x="8484" y="759"/>
                </a:cubicBezTo>
                <a:cubicBezTo>
                  <a:pt x="7943" y="759"/>
                  <a:pt x="7402" y="758"/>
                  <a:pt x="6860" y="757"/>
                </a:cubicBezTo>
                <a:cubicBezTo>
                  <a:pt x="6825" y="757"/>
                  <a:pt x="6789" y="753"/>
                  <a:pt x="6755" y="744"/>
                </a:cubicBezTo>
                <a:cubicBezTo>
                  <a:pt x="6589" y="702"/>
                  <a:pt x="6510" y="578"/>
                  <a:pt x="6472" y="426"/>
                </a:cubicBezTo>
                <a:cubicBezTo>
                  <a:pt x="6426" y="233"/>
                  <a:pt x="6344" y="74"/>
                  <a:pt x="61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5494825" y="3384885"/>
            <a:ext cx="419671" cy="469054"/>
          </a:xfrm>
          <a:custGeom>
            <a:avLst/>
            <a:gdLst/>
            <a:ahLst/>
            <a:cxnLst/>
            <a:rect l="l" t="t" r="r" b="b"/>
            <a:pathLst>
              <a:path w="14090" h="15748" extrusionOk="0">
                <a:moveTo>
                  <a:pt x="1735" y="1417"/>
                </a:moveTo>
                <a:cubicBezTo>
                  <a:pt x="1482" y="1417"/>
                  <a:pt x="1229" y="1418"/>
                  <a:pt x="976" y="1418"/>
                </a:cubicBezTo>
                <a:cubicBezTo>
                  <a:pt x="838" y="1420"/>
                  <a:pt x="718" y="1545"/>
                  <a:pt x="725" y="1668"/>
                </a:cubicBezTo>
                <a:cubicBezTo>
                  <a:pt x="734" y="1800"/>
                  <a:pt x="848" y="1906"/>
                  <a:pt x="986" y="1906"/>
                </a:cubicBezTo>
                <a:lnTo>
                  <a:pt x="1724" y="1906"/>
                </a:lnTo>
                <a:cubicBezTo>
                  <a:pt x="1893" y="1906"/>
                  <a:pt x="2063" y="1906"/>
                  <a:pt x="2232" y="1906"/>
                </a:cubicBezTo>
                <a:cubicBezTo>
                  <a:pt x="2317" y="1906"/>
                  <a:pt x="2402" y="1906"/>
                  <a:pt x="2486" y="1906"/>
                </a:cubicBezTo>
                <a:cubicBezTo>
                  <a:pt x="2626" y="1903"/>
                  <a:pt x="2723" y="1800"/>
                  <a:pt x="2723" y="1662"/>
                </a:cubicBezTo>
                <a:cubicBezTo>
                  <a:pt x="2721" y="1524"/>
                  <a:pt x="2630" y="1423"/>
                  <a:pt x="2493" y="1418"/>
                </a:cubicBezTo>
                <a:cubicBezTo>
                  <a:pt x="2241" y="1418"/>
                  <a:pt x="1988" y="1417"/>
                  <a:pt x="1735" y="1417"/>
                </a:cubicBezTo>
                <a:close/>
                <a:moveTo>
                  <a:pt x="7446" y="2795"/>
                </a:moveTo>
                <a:cubicBezTo>
                  <a:pt x="7436" y="2963"/>
                  <a:pt x="7439" y="3130"/>
                  <a:pt x="7419" y="3290"/>
                </a:cubicBezTo>
                <a:cubicBezTo>
                  <a:pt x="7400" y="3429"/>
                  <a:pt x="7240" y="3528"/>
                  <a:pt x="7101" y="3528"/>
                </a:cubicBezTo>
                <a:cubicBezTo>
                  <a:pt x="7100" y="3528"/>
                  <a:pt x="7099" y="3528"/>
                  <a:pt x="7098" y="3528"/>
                </a:cubicBezTo>
                <a:cubicBezTo>
                  <a:pt x="6723" y="3525"/>
                  <a:pt x="6348" y="3525"/>
                  <a:pt x="5973" y="3525"/>
                </a:cubicBezTo>
                <a:cubicBezTo>
                  <a:pt x="5598" y="3525"/>
                  <a:pt x="5223" y="3525"/>
                  <a:pt x="4848" y="3525"/>
                </a:cubicBezTo>
                <a:cubicBezTo>
                  <a:pt x="4847" y="3525"/>
                  <a:pt x="4846" y="3525"/>
                  <a:pt x="4845" y="3525"/>
                </a:cubicBezTo>
                <a:cubicBezTo>
                  <a:pt x="4652" y="3525"/>
                  <a:pt x="4522" y="3392"/>
                  <a:pt x="4522" y="3197"/>
                </a:cubicBezTo>
                <a:lnTo>
                  <a:pt x="4522" y="2795"/>
                </a:lnTo>
                <a:close/>
                <a:moveTo>
                  <a:pt x="9440" y="4945"/>
                </a:moveTo>
                <a:cubicBezTo>
                  <a:pt x="9570" y="4945"/>
                  <a:pt x="9703" y="5013"/>
                  <a:pt x="9775" y="5095"/>
                </a:cubicBezTo>
                <a:cubicBezTo>
                  <a:pt x="9990" y="5343"/>
                  <a:pt x="9878" y="5740"/>
                  <a:pt x="9561" y="5815"/>
                </a:cubicBezTo>
                <a:cubicBezTo>
                  <a:pt x="9529" y="5823"/>
                  <a:pt x="9495" y="5826"/>
                  <a:pt x="9461" y="5826"/>
                </a:cubicBezTo>
                <a:cubicBezTo>
                  <a:pt x="9376" y="5826"/>
                  <a:pt x="9287" y="5807"/>
                  <a:pt x="9205" y="5789"/>
                </a:cubicBezTo>
                <a:cubicBezTo>
                  <a:pt x="9035" y="5750"/>
                  <a:pt x="8869" y="5693"/>
                  <a:pt x="8686" y="5641"/>
                </a:cubicBezTo>
                <a:cubicBezTo>
                  <a:pt x="8759" y="5540"/>
                  <a:pt x="8817" y="5445"/>
                  <a:pt x="8890" y="5364"/>
                </a:cubicBezTo>
                <a:cubicBezTo>
                  <a:pt x="8996" y="5246"/>
                  <a:pt x="9109" y="5136"/>
                  <a:pt x="9222" y="5028"/>
                </a:cubicBezTo>
                <a:cubicBezTo>
                  <a:pt x="9285" y="4969"/>
                  <a:pt x="9362" y="4945"/>
                  <a:pt x="9440" y="4945"/>
                </a:cubicBezTo>
                <a:close/>
                <a:moveTo>
                  <a:pt x="9409" y="4465"/>
                </a:moveTo>
                <a:cubicBezTo>
                  <a:pt x="9193" y="4465"/>
                  <a:pt x="9001" y="4555"/>
                  <a:pt x="8840" y="4706"/>
                </a:cubicBezTo>
                <a:cubicBezTo>
                  <a:pt x="8608" y="4925"/>
                  <a:pt x="8409" y="5171"/>
                  <a:pt x="8240" y="5439"/>
                </a:cubicBezTo>
                <a:cubicBezTo>
                  <a:pt x="8197" y="5510"/>
                  <a:pt x="8176" y="5609"/>
                  <a:pt x="8183" y="5691"/>
                </a:cubicBezTo>
                <a:cubicBezTo>
                  <a:pt x="8200" y="5890"/>
                  <a:pt x="8313" y="6020"/>
                  <a:pt x="8507" y="6086"/>
                </a:cubicBezTo>
                <a:cubicBezTo>
                  <a:pt x="8814" y="6189"/>
                  <a:pt x="9122" y="6297"/>
                  <a:pt x="9452" y="6297"/>
                </a:cubicBezTo>
                <a:cubicBezTo>
                  <a:pt x="9457" y="6297"/>
                  <a:pt x="9461" y="6297"/>
                  <a:pt x="9465" y="6297"/>
                </a:cubicBezTo>
                <a:cubicBezTo>
                  <a:pt x="9506" y="6297"/>
                  <a:pt x="9547" y="6301"/>
                  <a:pt x="9587" y="6301"/>
                </a:cubicBezTo>
                <a:cubicBezTo>
                  <a:pt x="9609" y="6301"/>
                  <a:pt x="9631" y="6300"/>
                  <a:pt x="9653" y="6295"/>
                </a:cubicBezTo>
                <a:cubicBezTo>
                  <a:pt x="9931" y="6230"/>
                  <a:pt x="10141" y="6067"/>
                  <a:pt x="10259" y="5818"/>
                </a:cubicBezTo>
                <a:cubicBezTo>
                  <a:pt x="10427" y="5465"/>
                  <a:pt x="10396" y="5124"/>
                  <a:pt x="10154" y="4805"/>
                </a:cubicBezTo>
                <a:cubicBezTo>
                  <a:pt x="9970" y="4566"/>
                  <a:pt x="9716" y="4472"/>
                  <a:pt x="9429" y="4465"/>
                </a:cubicBezTo>
                <a:cubicBezTo>
                  <a:pt x="9423" y="4465"/>
                  <a:pt x="9416" y="4465"/>
                  <a:pt x="9409" y="4465"/>
                </a:cubicBezTo>
                <a:close/>
                <a:moveTo>
                  <a:pt x="3014" y="5706"/>
                </a:moveTo>
                <a:cubicBezTo>
                  <a:pt x="3128" y="5706"/>
                  <a:pt x="3221" y="5776"/>
                  <a:pt x="3289" y="5869"/>
                </a:cubicBezTo>
                <a:cubicBezTo>
                  <a:pt x="3398" y="6017"/>
                  <a:pt x="3499" y="6171"/>
                  <a:pt x="3613" y="6337"/>
                </a:cubicBezTo>
                <a:cubicBezTo>
                  <a:pt x="3475" y="6361"/>
                  <a:pt x="3352" y="6387"/>
                  <a:pt x="3230" y="6406"/>
                </a:cubicBezTo>
                <a:cubicBezTo>
                  <a:pt x="3159" y="6418"/>
                  <a:pt x="3087" y="6418"/>
                  <a:pt x="3017" y="6426"/>
                </a:cubicBezTo>
                <a:cubicBezTo>
                  <a:pt x="3003" y="6428"/>
                  <a:pt x="2989" y="6429"/>
                  <a:pt x="2976" y="6429"/>
                </a:cubicBezTo>
                <a:cubicBezTo>
                  <a:pt x="2783" y="6429"/>
                  <a:pt x="2661" y="6252"/>
                  <a:pt x="2649" y="6124"/>
                </a:cubicBezTo>
                <a:cubicBezTo>
                  <a:pt x="2626" y="5873"/>
                  <a:pt x="2800" y="5726"/>
                  <a:pt x="2988" y="5707"/>
                </a:cubicBezTo>
                <a:cubicBezTo>
                  <a:pt x="2997" y="5706"/>
                  <a:pt x="3005" y="5706"/>
                  <a:pt x="3014" y="5706"/>
                </a:cubicBezTo>
                <a:close/>
                <a:moveTo>
                  <a:pt x="6212" y="4605"/>
                </a:moveTo>
                <a:cubicBezTo>
                  <a:pt x="6047" y="4605"/>
                  <a:pt x="5945" y="4688"/>
                  <a:pt x="5945" y="4840"/>
                </a:cubicBezTo>
                <a:cubicBezTo>
                  <a:pt x="5942" y="5348"/>
                  <a:pt x="5943" y="5858"/>
                  <a:pt x="5945" y="6369"/>
                </a:cubicBezTo>
                <a:cubicBezTo>
                  <a:pt x="5945" y="6446"/>
                  <a:pt x="5969" y="6518"/>
                  <a:pt x="6036" y="6569"/>
                </a:cubicBezTo>
                <a:cubicBezTo>
                  <a:pt x="6084" y="6605"/>
                  <a:pt x="6135" y="6623"/>
                  <a:pt x="6186" y="6623"/>
                </a:cubicBezTo>
                <a:cubicBezTo>
                  <a:pt x="6225" y="6623"/>
                  <a:pt x="6264" y="6613"/>
                  <a:pt x="6302" y="6592"/>
                </a:cubicBezTo>
                <a:cubicBezTo>
                  <a:pt x="6394" y="6544"/>
                  <a:pt x="6430" y="6457"/>
                  <a:pt x="6432" y="6357"/>
                </a:cubicBezTo>
                <a:cubicBezTo>
                  <a:pt x="6433" y="6109"/>
                  <a:pt x="6432" y="5861"/>
                  <a:pt x="6432" y="5612"/>
                </a:cubicBezTo>
                <a:cubicBezTo>
                  <a:pt x="6432" y="5358"/>
                  <a:pt x="6433" y="5102"/>
                  <a:pt x="6432" y="4848"/>
                </a:cubicBezTo>
                <a:cubicBezTo>
                  <a:pt x="6430" y="4708"/>
                  <a:pt x="6338" y="4608"/>
                  <a:pt x="6216" y="4605"/>
                </a:cubicBezTo>
                <a:cubicBezTo>
                  <a:pt x="6214" y="4605"/>
                  <a:pt x="6213" y="4605"/>
                  <a:pt x="6212" y="4605"/>
                </a:cubicBezTo>
                <a:close/>
                <a:moveTo>
                  <a:pt x="3016" y="5234"/>
                </a:moveTo>
                <a:cubicBezTo>
                  <a:pt x="3012" y="5234"/>
                  <a:pt x="3009" y="5234"/>
                  <a:pt x="3005" y="5234"/>
                </a:cubicBezTo>
                <a:cubicBezTo>
                  <a:pt x="2777" y="5236"/>
                  <a:pt x="2521" y="5335"/>
                  <a:pt x="2406" y="5474"/>
                </a:cubicBezTo>
                <a:cubicBezTo>
                  <a:pt x="2228" y="5688"/>
                  <a:pt x="2132" y="5923"/>
                  <a:pt x="2181" y="6214"/>
                </a:cubicBezTo>
                <a:cubicBezTo>
                  <a:pt x="2249" y="6620"/>
                  <a:pt x="2573" y="6908"/>
                  <a:pt x="2978" y="6908"/>
                </a:cubicBezTo>
                <a:cubicBezTo>
                  <a:pt x="2999" y="6908"/>
                  <a:pt x="3020" y="6908"/>
                  <a:pt x="3041" y="6906"/>
                </a:cubicBezTo>
                <a:cubicBezTo>
                  <a:pt x="3286" y="6887"/>
                  <a:pt x="3528" y="6824"/>
                  <a:pt x="3772" y="6785"/>
                </a:cubicBezTo>
                <a:cubicBezTo>
                  <a:pt x="4061" y="6738"/>
                  <a:pt x="4205" y="6419"/>
                  <a:pt x="4056" y="6165"/>
                </a:cubicBezTo>
                <a:cubicBezTo>
                  <a:pt x="3932" y="5956"/>
                  <a:pt x="3788" y="5758"/>
                  <a:pt x="3649" y="5559"/>
                </a:cubicBezTo>
                <a:cubicBezTo>
                  <a:pt x="3496" y="5338"/>
                  <a:pt x="3282" y="5234"/>
                  <a:pt x="3016" y="5234"/>
                </a:cubicBezTo>
                <a:close/>
                <a:moveTo>
                  <a:pt x="9334" y="7652"/>
                </a:moveTo>
                <a:cubicBezTo>
                  <a:pt x="9398" y="7652"/>
                  <a:pt x="9457" y="7692"/>
                  <a:pt x="9503" y="7759"/>
                </a:cubicBezTo>
                <a:cubicBezTo>
                  <a:pt x="9555" y="7836"/>
                  <a:pt x="9542" y="7960"/>
                  <a:pt x="9474" y="8033"/>
                </a:cubicBezTo>
                <a:cubicBezTo>
                  <a:pt x="9436" y="8075"/>
                  <a:pt x="9387" y="8098"/>
                  <a:pt x="9335" y="8098"/>
                </a:cubicBezTo>
                <a:cubicBezTo>
                  <a:pt x="9306" y="8098"/>
                  <a:pt x="9277" y="8091"/>
                  <a:pt x="9249" y="8075"/>
                </a:cubicBezTo>
                <a:cubicBezTo>
                  <a:pt x="9135" y="8010"/>
                  <a:pt x="9026" y="7936"/>
                  <a:pt x="8913" y="7866"/>
                </a:cubicBezTo>
                <a:cubicBezTo>
                  <a:pt x="8913" y="7854"/>
                  <a:pt x="8916" y="7846"/>
                  <a:pt x="8916" y="7836"/>
                </a:cubicBezTo>
                <a:cubicBezTo>
                  <a:pt x="9035" y="7778"/>
                  <a:pt x="9150" y="7716"/>
                  <a:pt x="9271" y="7666"/>
                </a:cubicBezTo>
                <a:cubicBezTo>
                  <a:pt x="9292" y="7657"/>
                  <a:pt x="9313" y="7652"/>
                  <a:pt x="9334" y="7652"/>
                </a:cubicBezTo>
                <a:close/>
                <a:moveTo>
                  <a:pt x="9354" y="7166"/>
                </a:moveTo>
                <a:cubicBezTo>
                  <a:pt x="9345" y="7166"/>
                  <a:pt x="9336" y="7167"/>
                  <a:pt x="9327" y="7167"/>
                </a:cubicBezTo>
                <a:cubicBezTo>
                  <a:pt x="9248" y="7184"/>
                  <a:pt x="9160" y="7187"/>
                  <a:pt x="9089" y="7223"/>
                </a:cubicBezTo>
                <a:cubicBezTo>
                  <a:pt x="8893" y="7320"/>
                  <a:pt x="8703" y="7429"/>
                  <a:pt x="8510" y="7537"/>
                </a:cubicBezTo>
                <a:cubicBezTo>
                  <a:pt x="8364" y="7619"/>
                  <a:pt x="8301" y="7883"/>
                  <a:pt x="8409" y="8032"/>
                </a:cubicBezTo>
                <a:cubicBezTo>
                  <a:pt x="8546" y="8219"/>
                  <a:pt x="8736" y="8347"/>
                  <a:pt x="8934" y="8455"/>
                </a:cubicBezTo>
                <a:cubicBezTo>
                  <a:pt x="9047" y="8516"/>
                  <a:pt x="9179" y="8573"/>
                  <a:pt x="9303" y="8579"/>
                </a:cubicBezTo>
                <a:cubicBezTo>
                  <a:pt x="9312" y="8580"/>
                  <a:pt x="9321" y="8580"/>
                  <a:pt x="9331" y="8580"/>
                </a:cubicBezTo>
                <a:cubicBezTo>
                  <a:pt x="9636" y="8580"/>
                  <a:pt x="9927" y="8353"/>
                  <a:pt x="10000" y="8013"/>
                </a:cubicBezTo>
                <a:cubicBezTo>
                  <a:pt x="10089" y="7597"/>
                  <a:pt x="9749" y="7166"/>
                  <a:pt x="9354" y="7166"/>
                </a:cubicBezTo>
                <a:close/>
                <a:moveTo>
                  <a:pt x="5872" y="8905"/>
                </a:moveTo>
                <a:cubicBezTo>
                  <a:pt x="5775" y="8905"/>
                  <a:pt x="5673" y="8969"/>
                  <a:pt x="5655" y="9062"/>
                </a:cubicBezTo>
                <a:cubicBezTo>
                  <a:pt x="5636" y="9166"/>
                  <a:pt x="5639" y="9274"/>
                  <a:pt x="5632" y="9380"/>
                </a:cubicBezTo>
                <a:lnTo>
                  <a:pt x="5639" y="9380"/>
                </a:lnTo>
                <a:cubicBezTo>
                  <a:pt x="5639" y="9476"/>
                  <a:pt x="5636" y="9572"/>
                  <a:pt x="5639" y="9667"/>
                </a:cubicBezTo>
                <a:cubicBezTo>
                  <a:pt x="5642" y="9782"/>
                  <a:pt x="5749" y="9878"/>
                  <a:pt x="5866" y="9878"/>
                </a:cubicBezTo>
                <a:cubicBezTo>
                  <a:pt x="5867" y="9878"/>
                  <a:pt x="5868" y="9878"/>
                  <a:pt x="5868" y="9878"/>
                </a:cubicBezTo>
                <a:cubicBezTo>
                  <a:pt x="5998" y="9876"/>
                  <a:pt x="6103" y="9784"/>
                  <a:pt x="6106" y="9664"/>
                </a:cubicBezTo>
                <a:cubicBezTo>
                  <a:pt x="6109" y="9483"/>
                  <a:pt x="6109" y="9300"/>
                  <a:pt x="6106" y="9118"/>
                </a:cubicBezTo>
                <a:cubicBezTo>
                  <a:pt x="6105" y="9010"/>
                  <a:pt x="6011" y="8919"/>
                  <a:pt x="5893" y="8906"/>
                </a:cubicBezTo>
                <a:cubicBezTo>
                  <a:pt x="5886" y="8906"/>
                  <a:pt x="5879" y="8905"/>
                  <a:pt x="5872" y="8905"/>
                </a:cubicBezTo>
                <a:close/>
                <a:moveTo>
                  <a:pt x="4160" y="9391"/>
                </a:moveTo>
                <a:cubicBezTo>
                  <a:pt x="4210" y="9391"/>
                  <a:pt x="4258" y="9403"/>
                  <a:pt x="4296" y="9429"/>
                </a:cubicBezTo>
                <a:cubicBezTo>
                  <a:pt x="4445" y="9533"/>
                  <a:pt x="4589" y="9646"/>
                  <a:pt x="4731" y="9757"/>
                </a:cubicBezTo>
                <a:cubicBezTo>
                  <a:pt x="4753" y="9775"/>
                  <a:pt x="4772" y="9811"/>
                  <a:pt x="4773" y="9839"/>
                </a:cubicBezTo>
                <a:cubicBezTo>
                  <a:pt x="4776" y="10061"/>
                  <a:pt x="4775" y="10287"/>
                  <a:pt x="4775" y="10529"/>
                </a:cubicBezTo>
                <a:cubicBezTo>
                  <a:pt x="4553" y="10360"/>
                  <a:pt x="4348" y="10203"/>
                  <a:pt x="4145" y="10045"/>
                </a:cubicBezTo>
                <a:cubicBezTo>
                  <a:pt x="4073" y="9989"/>
                  <a:pt x="3998" y="9934"/>
                  <a:pt x="3933" y="9869"/>
                </a:cubicBezTo>
                <a:cubicBezTo>
                  <a:pt x="3829" y="9771"/>
                  <a:pt x="3831" y="9612"/>
                  <a:pt x="3933" y="9489"/>
                </a:cubicBezTo>
                <a:cubicBezTo>
                  <a:pt x="3983" y="9427"/>
                  <a:pt x="4074" y="9391"/>
                  <a:pt x="4160" y="9391"/>
                </a:cubicBezTo>
                <a:close/>
                <a:moveTo>
                  <a:pt x="2628" y="9616"/>
                </a:moveTo>
                <a:cubicBezTo>
                  <a:pt x="2764" y="9616"/>
                  <a:pt x="2873" y="9685"/>
                  <a:pt x="2981" y="9768"/>
                </a:cubicBezTo>
                <a:cubicBezTo>
                  <a:pt x="3218" y="9951"/>
                  <a:pt x="3456" y="10137"/>
                  <a:pt x="3694" y="10319"/>
                </a:cubicBezTo>
                <a:cubicBezTo>
                  <a:pt x="3981" y="10539"/>
                  <a:pt x="4270" y="10755"/>
                  <a:pt x="4567" y="10980"/>
                </a:cubicBezTo>
                <a:cubicBezTo>
                  <a:pt x="4319" y="11183"/>
                  <a:pt x="4192" y="11448"/>
                  <a:pt x="4162" y="11771"/>
                </a:cubicBezTo>
                <a:cubicBezTo>
                  <a:pt x="3844" y="11528"/>
                  <a:pt x="3535" y="11294"/>
                  <a:pt x="3226" y="11058"/>
                </a:cubicBezTo>
                <a:cubicBezTo>
                  <a:pt x="2936" y="10837"/>
                  <a:pt x="2643" y="10617"/>
                  <a:pt x="2352" y="10398"/>
                </a:cubicBezTo>
                <a:cubicBezTo>
                  <a:pt x="2244" y="10317"/>
                  <a:pt x="2171" y="10108"/>
                  <a:pt x="2202" y="9966"/>
                </a:cubicBezTo>
                <a:cubicBezTo>
                  <a:pt x="2240" y="9803"/>
                  <a:pt x="2390" y="9659"/>
                  <a:pt x="2540" y="9625"/>
                </a:cubicBezTo>
                <a:cubicBezTo>
                  <a:pt x="2570" y="9619"/>
                  <a:pt x="2600" y="9616"/>
                  <a:pt x="2628" y="9616"/>
                </a:cubicBezTo>
                <a:close/>
                <a:moveTo>
                  <a:pt x="865" y="0"/>
                </a:moveTo>
                <a:cubicBezTo>
                  <a:pt x="734" y="97"/>
                  <a:pt x="705" y="188"/>
                  <a:pt x="745" y="316"/>
                </a:cubicBezTo>
                <a:cubicBezTo>
                  <a:pt x="779" y="430"/>
                  <a:pt x="856" y="469"/>
                  <a:pt x="1021" y="469"/>
                </a:cubicBezTo>
                <a:cubicBezTo>
                  <a:pt x="2136" y="469"/>
                  <a:pt x="3253" y="470"/>
                  <a:pt x="4369" y="470"/>
                </a:cubicBezTo>
                <a:cubicBezTo>
                  <a:pt x="5206" y="470"/>
                  <a:pt x="6043" y="469"/>
                  <a:pt x="6880" y="467"/>
                </a:cubicBezTo>
                <a:cubicBezTo>
                  <a:pt x="7187" y="467"/>
                  <a:pt x="7441" y="731"/>
                  <a:pt x="7439" y="1028"/>
                </a:cubicBezTo>
                <a:cubicBezTo>
                  <a:pt x="7435" y="1420"/>
                  <a:pt x="7436" y="1813"/>
                  <a:pt x="7436" y="2205"/>
                </a:cubicBezTo>
                <a:lnTo>
                  <a:pt x="7436" y="2299"/>
                </a:lnTo>
                <a:lnTo>
                  <a:pt x="4521" y="2299"/>
                </a:lnTo>
                <a:cubicBezTo>
                  <a:pt x="4521" y="2090"/>
                  <a:pt x="4522" y="1888"/>
                  <a:pt x="4521" y="1685"/>
                </a:cubicBezTo>
                <a:cubicBezTo>
                  <a:pt x="4518" y="1548"/>
                  <a:pt x="4417" y="1426"/>
                  <a:pt x="4295" y="1424"/>
                </a:cubicBezTo>
                <a:cubicBezTo>
                  <a:pt x="4144" y="1422"/>
                  <a:pt x="3993" y="1420"/>
                  <a:pt x="3842" y="1420"/>
                </a:cubicBezTo>
                <a:cubicBezTo>
                  <a:pt x="3711" y="1420"/>
                  <a:pt x="3580" y="1422"/>
                  <a:pt x="3449" y="1424"/>
                </a:cubicBezTo>
                <a:cubicBezTo>
                  <a:pt x="3299" y="1427"/>
                  <a:pt x="3220" y="1532"/>
                  <a:pt x="3226" y="1702"/>
                </a:cubicBezTo>
                <a:cubicBezTo>
                  <a:pt x="3228" y="1818"/>
                  <a:pt x="3335" y="1908"/>
                  <a:pt x="3470" y="1908"/>
                </a:cubicBezTo>
                <a:lnTo>
                  <a:pt x="3966" y="1908"/>
                </a:lnTo>
                <a:cubicBezTo>
                  <a:pt x="3989" y="1908"/>
                  <a:pt x="4011" y="1911"/>
                  <a:pt x="4035" y="1916"/>
                </a:cubicBezTo>
                <a:cubicBezTo>
                  <a:pt x="4035" y="2211"/>
                  <a:pt x="4034" y="2498"/>
                  <a:pt x="4035" y="2786"/>
                </a:cubicBezTo>
                <a:cubicBezTo>
                  <a:pt x="4038" y="2971"/>
                  <a:pt x="4040" y="3155"/>
                  <a:pt x="4054" y="3341"/>
                </a:cubicBezTo>
                <a:cubicBezTo>
                  <a:pt x="4077" y="3644"/>
                  <a:pt x="4367" y="3953"/>
                  <a:pt x="4672" y="3991"/>
                </a:cubicBezTo>
                <a:cubicBezTo>
                  <a:pt x="4769" y="4004"/>
                  <a:pt x="4773" y="4040"/>
                  <a:pt x="4773" y="4113"/>
                </a:cubicBezTo>
                <a:cubicBezTo>
                  <a:pt x="4770" y="5769"/>
                  <a:pt x="4770" y="7425"/>
                  <a:pt x="4770" y="9082"/>
                </a:cubicBezTo>
                <a:lnTo>
                  <a:pt x="4770" y="9192"/>
                </a:lnTo>
                <a:cubicBezTo>
                  <a:pt x="4583" y="9020"/>
                  <a:pt x="4385" y="8910"/>
                  <a:pt x="4160" y="8910"/>
                </a:cubicBezTo>
                <a:cubicBezTo>
                  <a:pt x="4103" y="8910"/>
                  <a:pt x="4044" y="8917"/>
                  <a:pt x="3984" y="8932"/>
                </a:cubicBezTo>
                <a:cubicBezTo>
                  <a:pt x="3688" y="9004"/>
                  <a:pt x="3491" y="9190"/>
                  <a:pt x="3400" y="9500"/>
                </a:cubicBezTo>
                <a:cubicBezTo>
                  <a:pt x="3170" y="9284"/>
                  <a:pt x="2923" y="9138"/>
                  <a:pt x="2634" y="9138"/>
                </a:cubicBezTo>
                <a:cubicBezTo>
                  <a:pt x="2562" y="9138"/>
                  <a:pt x="2488" y="9147"/>
                  <a:pt x="2411" y="9166"/>
                </a:cubicBezTo>
                <a:cubicBezTo>
                  <a:pt x="2025" y="9264"/>
                  <a:pt x="1806" y="9526"/>
                  <a:pt x="1722" y="9914"/>
                </a:cubicBezTo>
                <a:cubicBezTo>
                  <a:pt x="1694" y="9893"/>
                  <a:pt x="1665" y="9876"/>
                  <a:pt x="1642" y="9856"/>
                </a:cubicBezTo>
                <a:cubicBezTo>
                  <a:pt x="1446" y="9700"/>
                  <a:pt x="1234" y="9598"/>
                  <a:pt x="989" y="9598"/>
                </a:cubicBezTo>
                <a:cubicBezTo>
                  <a:pt x="939" y="9598"/>
                  <a:pt x="887" y="9602"/>
                  <a:pt x="833" y="9611"/>
                </a:cubicBezTo>
                <a:cubicBezTo>
                  <a:pt x="525" y="9666"/>
                  <a:pt x="281" y="9814"/>
                  <a:pt x="133" y="10092"/>
                </a:cubicBezTo>
                <a:cubicBezTo>
                  <a:pt x="71" y="10206"/>
                  <a:pt x="44" y="10336"/>
                  <a:pt x="0" y="10458"/>
                </a:cubicBezTo>
                <a:lnTo>
                  <a:pt x="0" y="10692"/>
                </a:lnTo>
                <a:cubicBezTo>
                  <a:pt x="6" y="10698"/>
                  <a:pt x="18" y="10705"/>
                  <a:pt x="18" y="10711"/>
                </a:cubicBezTo>
                <a:cubicBezTo>
                  <a:pt x="35" y="10943"/>
                  <a:pt x="143" y="11130"/>
                  <a:pt x="303" y="11290"/>
                </a:cubicBezTo>
                <a:cubicBezTo>
                  <a:pt x="584" y="11569"/>
                  <a:pt x="864" y="11850"/>
                  <a:pt x="1143" y="12130"/>
                </a:cubicBezTo>
                <a:cubicBezTo>
                  <a:pt x="1300" y="12286"/>
                  <a:pt x="1459" y="12443"/>
                  <a:pt x="1613" y="12600"/>
                </a:cubicBezTo>
                <a:cubicBezTo>
                  <a:pt x="1662" y="12649"/>
                  <a:pt x="1733" y="12672"/>
                  <a:pt x="1802" y="12672"/>
                </a:cubicBezTo>
                <a:cubicBezTo>
                  <a:pt x="1871" y="12672"/>
                  <a:pt x="1938" y="12649"/>
                  <a:pt x="1978" y="12608"/>
                </a:cubicBezTo>
                <a:cubicBezTo>
                  <a:pt x="2060" y="12523"/>
                  <a:pt x="2045" y="12340"/>
                  <a:pt x="1957" y="12255"/>
                </a:cubicBezTo>
                <a:cubicBezTo>
                  <a:pt x="1514" y="11825"/>
                  <a:pt x="1081" y="11384"/>
                  <a:pt x="645" y="10948"/>
                </a:cubicBezTo>
                <a:cubicBezTo>
                  <a:pt x="539" y="10843"/>
                  <a:pt x="486" y="10722"/>
                  <a:pt x="483" y="10569"/>
                </a:cubicBezTo>
                <a:cubicBezTo>
                  <a:pt x="481" y="10295"/>
                  <a:pt x="723" y="10076"/>
                  <a:pt x="976" y="10076"/>
                </a:cubicBezTo>
                <a:cubicBezTo>
                  <a:pt x="1049" y="10076"/>
                  <a:pt x="1123" y="10094"/>
                  <a:pt x="1192" y="10134"/>
                </a:cubicBezTo>
                <a:cubicBezTo>
                  <a:pt x="1303" y="10199"/>
                  <a:pt x="1403" y="10285"/>
                  <a:pt x="1505" y="10362"/>
                </a:cubicBezTo>
                <a:cubicBezTo>
                  <a:pt x="1820" y="10600"/>
                  <a:pt x="2136" y="10836"/>
                  <a:pt x="2449" y="11075"/>
                </a:cubicBezTo>
                <a:cubicBezTo>
                  <a:pt x="2842" y="11376"/>
                  <a:pt x="3233" y="11679"/>
                  <a:pt x="3628" y="11980"/>
                </a:cubicBezTo>
                <a:cubicBezTo>
                  <a:pt x="3919" y="12204"/>
                  <a:pt x="4218" y="12420"/>
                  <a:pt x="4507" y="12649"/>
                </a:cubicBezTo>
                <a:cubicBezTo>
                  <a:pt x="4726" y="12822"/>
                  <a:pt x="4965" y="12937"/>
                  <a:pt x="5246" y="12938"/>
                </a:cubicBezTo>
                <a:cubicBezTo>
                  <a:pt x="5545" y="12941"/>
                  <a:pt x="5844" y="12941"/>
                  <a:pt x="6143" y="12941"/>
                </a:cubicBezTo>
                <a:cubicBezTo>
                  <a:pt x="6591" y="12941"/>
                  <a:pt x="7039" y="12940"/>
                  <a:pt x="7487" y="12940"/>
                </a:cubicBezTo>
                <a:cubicBezTo>
                  <a:pt x="7653" y="12940"/>
                  <a:pt x="7745" y="12848"/>
                  <a:pt x="7745" y="12685"/>
                </a:cubicBezTo>
                <a:cubicBezTo>
                  <a:pt x="7745" y="12541"/>
                  <a:pt x="7651" y="12456"/>
                  <a:pt x="7491" y="12456"/>
                </a:cubicBezTo>
                <a:cubicBezTo>
                  <a:pt x="7030" y="12456"/>
                  <a:pt x="6568" y="12458"/>
                  <a:pt x="6107" y="12458"/>
                </a:cubicBezTo>
                <a:cubicBezTo>
                  <a:pt x="5818" y="12458"/>
                  <a:pt x="5530" y="12457"/>
                  <a:pt x="5242" y="12454"/>
                </a:cubicBezTo>
                <a:cubicBezTo>
                  <a:pt x="4943" y="12450"/>
                  <a:pt x="4746" y="12274"/>
                  <a:pt x="4672" y="12019"/>
                </a:cubicBezTo>
                <a:cubicBezTo>
                  <a:pt x="4545" y="11586"/>
                  <a:pt x="4874" y="11215"/>
                  <a:pt x="5287" y="11215"/>
                </a:cubicBezTo>
                <a:cubicBezTo>
                  <a:pt x="5289" y="11215"/>
                  <a:pt x="5290" y="11215"/>
                  <a:pt x="5292" y="11215"/>
                </a:cubicBezTo>
                <a:cubicBezTo>
                  <a:pt x="5674" y="11216"/>
                  <a:pt x="6056" y="11216"/>
                  <a:pt x="6439" y="11216"/>
                </a:cubicBezTo>
                <a:cubicBezTo>
                  <a:pt x="6857" y="11216"/>
                  <a:pt x="7275" y="11216"/>
                  <a:pt x="7694" y="11216"/>
                </a:cubicBezTo>
                <a:cubicBezTo>
                  <a:pt x="7928" y="11216"/>
                  <a:pt x="8163" y="11216"/>
                  <a:pt x="8398" y="11216"/>
                </a:cubicBezTo>
                <a:cubicBezTo>
                  <a:pt x="8553" y="11216"/>
                  <a:pt x="8640" y="11110"/>
                  <a:pt x="8643" y="10984"/>
                </a:cubicBezTo>
                <a:cubicBezTo>
                  <a:pt x="8644" y="10865"/>
                  <a:pt x="8567" y="10744"/>
                  <a:pt x="8403" y="10744"/>
                </a:cubicBezTo>
                <a:cubicBezTo>
                  <a:pt x="8400" y="10744"/>
                  <a:pt x="8398" y="10744"/>
                  <a:pt x="8395" y="10744"/>
                </a:cubicBezTo>
                <a:cubicBezTo>
                  <a:pt x="8250" y="10749"/>
                  <a:pt x="8105" y="10750"/>
                  <a:pt x="7960" y="10750"/>
                </a:cubicBezTo>
                <a:cubicBezTo>
                  <a:pt x="7778" y="10750"/>
                  <a:pt x="7596" y="10748"/>
                  <a:pt x="7413" y="10748"/>
                </a:cubicBezTo>
                <a:lnTo>
                  <a:pt x="7312" y="10748"/>
                </a:lnTo>
                <a:lnTo>
                  <a:pt x="7312" y="10639"/>
                </a:lnTo>
                <a:lnTo>
                  <a:pt x="7312" y="9415"/>
                </a:lnTo>
                <a:cubicBezTo>
                  <a:pt x="7312" y="9320"/>
                  <a:pt x="7278" y="9233"/>
                  <a:pt x="7196" y="9190"/>
                </a:cubicBezTo>
                <a:cubicBezTo>
                  <a:pt x="7155" y="9169"/>
                  <a:pt x="7112" y="9158"/>
                  <a:pt x="7069" y="9158"/>
                </a:cubicBezTo>
                <a:cubicBezTo>
                  <a:pt x="7023" y="9158"/>
                  <a:pt x="6976" y="9171"/>
                  <a:pt x="6932" y="9200"/>
                </a:cubicBezTo>
                <a:cubicBezTo>
                  <a:pt x="6848" y="9257"/>
                  <a:pt x="6827" y="9344"/>
                  <a:pt x="6827" y="9438"/>
                </a:cubicBezTo>
                <a:lnTo>
                  <a:pt x="6827" y="10643"/>
                </a:lnTo>
                <a:lnTo>
                  <a:pt x="6827" y="10741"/>
                </a:lnTo>
                <a:lnTo>
                  <a:pt x="5250" y="10741"/>
                </a:lnTo>
                <a:lnTo>
                  <a:pt x="5250" y="4021"/>
                </a:lnTo>
                <a:lnTo>
                  <a:pt x="6827" y="4021"/>
                </a:lnTo>
                <a:lnTo>
                  <a:pt x="6827" y="4133"/>
                </a:lnTo>
                <a:lnTo>
                  <a:pt x="6827" y="7562"/>
                </a:lnTo>
                <a:cubicBezTo>
                  <a:pt x="6827" y="7831"/>
                  <a:pt x="6824" y="8102"/>
                  <a:pt x="6827" y="8372"/>
                </a:cubicBezTo>
                <a:cubicBezTo>
                  <a:pt x="6827" y="8487"/>
                  <a:pt x="6864" y="8592"/>
                  <a:pt x="6975" y="8640"/>
                </a:cubicBezTo>
                <a:cubicBezTo>
                  <a:pt x="7009" y="8655"/>
                  <a:pt x="7043" y="8662"/>
                  <a:pt x="7075" y="8662"/>
                </a:cubicBezTo>
                <a:cubicBezTo>
                  <a:pt x="7205" y="8662"/>
                  <a:pt x="7311" y="8550"/>
                  <a:pt x="7311" y="8393"/>
                </a:cubicBezTo>
                <a:lnTo>
                  <a:pt x="7311" y="4100"/>
                </a:lnTo>
                <a:lnTo>
                  <a:pt x="7311" y="3991"/>
                </a:lnTo>
                <a:cubicBezTo>
                  <a:pt x="7331" y="3984"/>
                  <a:pt x="7350" y="3975"/>
                  <a:pt x="7369" y="3969"/>
                </a:cubicBezTo>
                <a:cubicBezTo>
                  <a:pt x="7694" y="3873"/>
                  <a:pt x="7910" y="3543"/>
                  <a:pt x="7908" y="3211"/>
                </a:cubicBezTo>
                <a:cubicBezTo>
                  <a:pt x="7898" y="2462"/>
                  <a:pt x="7908" y="1711"/>
                  <a:pt x="7903" y="962"/>
                </a:cubicBezTo>
                <a:cubicBezTo>
                  <a:pt x="7902" y="632"/>
                  <a:pt x="7752" y="371"/>
                  <a:pt x="7485" y="185"/>
                </a:cubicBezTo>
                <a:cubicBezTo>
                  <a:pt x="7369" y="104"/>
                  <a:pt x="7226" y="62"/>
                  <a:pt x="7095" y="0"/>
                </a:cubicBezTo>
                <a:close/>
                <a:moveTo>
                  <a:pt x="9357" y="10741"/>
                </a:moveTo>
                <a:cubicBezTo>
                  <a:pt x="9231" y="10742"/>
                  <a:pt x="9133" y="10847"/>
                  <a:pt x="9134" y="10977"/>
                </a:cubicBezTo>
                <a:cubicBezTo>
                  <a:pt x="9134" y="11103"/>
                  <a:pt x="9232" y="11209"/>
                  <a:pt x="9354" y="11209"/>
                </a:cubicBezTo>
                <a:cubicBezTo>
                  <a:pt x="9635" y="11211"/>
                  <a:pt x="9914" y="11244"/>
                  <a:pt x="10190" y="11299"/>
                </a:cubicBezTo>
                <a:cubicBezTo>
                  <a:pt x="10673" y="11397"/>
                  <a:pt x="11128" y="11569"/>
                  <a:pt x="11533" y="11845"/>
                </a:cubicBezTo>
                <a:cubicBezTo>
                  <a:pt x="11905" y="12097"/>
                  <a:pt x="12255" y="12379"/>
                  <a:pt x="12621" y="12650"/>
                </a:cubicBezTo>
                <a:cubicBezTo>
                  <a:pt x="12976" y="12918"/>
                  <a:pt x="13328" y="13191"/>
                  <a:pt x="13686" y="13453"/>
                </a:cubicBezTo>
                <a:cubicBezTo>
                  <a:pt x="13731" y="13488"/>
                  <a:pt x="13800" y="13503"/>
                  <a:pt x="13861" y="13503"/>
                </a:cubicBezTo>
                <a:cubicBezTo>
                  <a:pt x="13871" y="13503"/>
                  <a:pt x="13880" y="13503"/>
                  <a:pt x="13890" y="13502"/>
                </a:cubicBezTo>
                <a:cubicBezTo>
                  <a:pt x="13977" y="13495"/>
                  <a:pt x="14050" y="13436"/>
                  <a:pt x="14068" y="13342"/>
                </a:cubicBezTo>
                <a:cubicBezTo>
                  <a:pt x="14090" y="13227"/>
                  <a:pt x="14061" y="13127"/>
                  <a:pt x="13957" y="13051"/>
                </a:cubicBezTo>
                <a:cubicBezTo>
                  <a:pt x="13760" y="12907"/>
                  <a:pt x="13567" y="12758"/>
                  <a:pt x="13372" y="12610"/>
                </a:cubicBezTo>
                <a:cubicBezTo>
                  <a:pt x="12960" y="12294"/>
                  <a:pt x="12551" y="11979"/>
                  <a:pt x="12137" y="11666"/>
                </a:cubicBezTo>
                <a:cubicBezTo>
                  <a:pt x="11806" y="11418"/>
                  <a:pt x="11453" y="11211"/>
                  <a:pt x="11066" y="11059"/>
                </a:cubicBezTo>
                <a:cubicBezTo>
                  <a:pt x="10571" y="10865"/>
                  <a:pt x="10062" y="10749"/>
                  <a:pt x="9529" y="10741"/>
                </a:cubicBezTo>
                <a:close/>
                <a:moveTo>
                  <a:pt x="2494" y="12882"/>
                </a:moveTo>
                <a:cubicBezTo>
                  <a:pt x="2415" y="12882"/>
                  <a:pt x="2341" y="12924"/>
                  <a:pt x="2297" y="12999"/>
                </a:cubicBezTo>
                <a:cubicBezTo>
                  <a:pt x="2240" y="13097"/>
                  <a:pt x="2228" y="13186"/>
                  <a:pt x="2333" y="13294"/>
                </a:cubicBezTo>
                <a:cubicBezTo>
                  <a:pt x="2708" y="13675"/>
                  <a:pt x="3081" y="14057"/>
                  <a:pt x="3470" y="14426"/>
                </a:cubicBezTo>
                <a:cubicBezTo>
                  <a:pt x="3704" y="14649"/>
                  <a:pt x="3999" y="14770"/>
                  <a:pt x="4327" y="14772"/>
                </a:cubicBezTo>
                <a:cubicBezTo>
                  <a:pt x="5101" y="14774"/>
                  <a:pt x="5875" y="14775"/>
                  <a:pt x="6649" y="14775"/>
                </a:cubicBezTo>
                <a:cubicBezTo>
                  <a:pt x="7540" y="14775"/>
                  <a:pt x="8431" y="14774"/>
                  <a:pt x="9321" y="14772"/>
                </a:cubicBezTo>
                <a:cubicBezTo>
                  <a:pt x="9323" y="14772"/>
                  <a:pt x="9326" y="14772"/>
                  <a:pt x="9328" y="14772"/>
                </a:cubicBezTo>
                <a:cubicBezTo>
                  <a:pt x="9440" y="14772"/>
                  <a:pt x="9520" y="14809"/>
                  <a:pt x="9595" y="14884"/>
                </a:cubicBezTo>
                <a:cubicBezTo>
                  <a:pt x="9610" y="14898"/>
                  <a:pt x="9624" y="14914"/>
                  <a:pt x="9640" y="14927"/>
                </a:cubicBezTo>
                <a:cubicBezTo>
                  <a:pt x="9857" y="15109"/>
                  <a:pt x="10074" y="15293"/>
                  <a:pt x="10294" y="15473"/>
                </a:cubicBezTo>
                <a:cubicBezTo>
                  <a:pt x="10409" y="15568"/>
                  <a:pt x="10530" y="15656"/>
                  <a:pt x="10647" y="15747"/>
                </a:cubicBezTo>
                <a:lnTo>
                  <a:pt x="10755" y="15747"/>
                </a:lnTo>
                <a:cubicBezTo>
                  <a:pt x="10979" y="15671"/>
                  <a:pt x="11000" y="15416"/>
                  <a:pt x="10821" y="15280"/>
                </a:cubicBezTo>
                <a:cubicBezTo>
                  <a:pt x="10677" y="15171"/>
                  <a:pt x="10540" y="15053"/>
                  <a:pt x="10404" y="14936"/>
                </a:cubicBezTo>
                <a:cubicBezTo>
                  <a:pt x="10195" y="14760"/>
                  <a:pt x="9987" y="14584"/>
                  <a:pt x="9782" y="14404"/>
                </a:cubicBezTo>
                <a:cubicBezTo>
                  <a:pt x="9692" y="14325"/>
                  <a:pt x="9594" y="14303"/>
                  <a:pt x="9474" y="14303"/>
                </a:cubicBezTo>
                <a:cubicBezTo>
                  <a:pt x="8516" y="14306"/>
                  <a:pt x="7557" y="14307"/>
                  <a:pt x="6598" y="14307"/>
                </a:cubicBezTo>
                <a:cubicBezTo>
                  <a:pt x="6045" y="14307"/>
                  <a:pt x="5492" y="14307"/>
                  <a:pt x="4939" y="14306"/>
                </a:cubicBezTo>
                <a:cubicBezTo>
                  <a:pt x="4734" y="14306"/>
                  <a:pt x="4533" y="14295"/>
                  <a:pt x="4329" y="14287"/>
                </a:cubicBezTo>
                <a:cubicBezTo>
                  <a:pt x="4103" y="14280"/>
                  <a:pt x="3913" y="14188"/>
                  <a:pt x="3754" y="14032"/>
                </a:cubicBezTo>
                <a:cubicBezTo>
                  <a:pt x="3413" y="13691"/>
                  <a:pt x="3073" y="13349"/>
                  <a:pt x="2730" y="13009"/>
                </a:cubicBezTo>
                <a:cubicBezTo>
                  <a:pt x="2689" y="12967"/>
                  <a:pt x="2642" y="12927"/>
                  <a:pt x="2590" y="12904"/>
                </a:cubicBezTo>
                <a:cubicBezTo>
                  <a:pt x="2558" y="12889"/>
                  <a:pt x="2526" y="12882"/>
                  <a:pt x="2494" y="1288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6311681" y="3384825"/>
            <a:ext cx="304820" cy="469173"/>
          </a:xfrm>
          <a:custGeom>
            <a:avLst/>
            <a:gdLst/>
            <a:ahLst/>
            <a:cxnLst/>
            <a:rect l="l" t="t" r="r" b="b"/>
            <a:pathLst>
              <a:path w="10234" h="15752" extrusionOk="0">
                <a:moveTo>
                  <a:pt x="5347" y="1519"/>
                </a:moveTo>
                <a:lnTo>
                  <a:pt x="5347" y="2983"/>
                </a:lnTo>
                <a:lnTo>
                  <a:pt x="4892" y="2983"/>
                </a:lnTo>
                <a:lnTo>
                  <a:pt x="4892" y="1519"/>
                </a:lnTo>
                <a:close/>
                <a:moveTo>
                  <a:pt x="5671" y="3459"/>
                </a:moveTo>
                <a:lnTo>
                  <a:pt x="5671" y="4294"/>
                </a:lnTo>
                <a:lnTo>
                  <a:pt x="4585" y="4294"/>
                </a:lnTo>
                <a:lnTo>
                  <a:pt x="4585" y="3459"/>
                </a:lnTo>
                <a:close/>
                <a:moveTo>
                  <a:pt x="8527" y="3383"/>
                </a:moveTo>
                <a:cubicBezTo>
                  <a:pt x="8545" y="3383"/>
                  <a:pt x="8563" y="3400"/>
                  <a:pt x="8582" y="3437"/>
                </a:cubicBezTo>
                <a:cubicBezTo>
                  <a:pt x="8693" y="3655"/>
                  <a:pt x="8807" y="3875"/>
                  <a:pt x="8902" y="4100"/>
                </a:cubicBezTo>
                <a:cubicBezTo>
                  <a:pt x="8992" y="4315"/>
                  <a:pt x="8799" y="4555"/>
                  <a:pt x="8614" y="4616"/>
                </a:cubicBezTo>
                <a:cubicBezTo>
                  <a:pt x="8575" y="4629"/>
                  <a:pt x="8535" y="4635"/>
                  <a:pt x="8495" y="4635"/>
                </a:cubicBezTo>
                <a:cubicBezTo>
                  <a:pt x="8260" y="4635"/>
                  <a:pt x="8045" y="4419"/>
                  <a:pt x="8055" y="4145"/>
                </a:cubicBezTo>
                <a:cubicBezTo>
                  <a:pt x="8081" y="4085"/>
                  <a:pt x="8123" y="3963"/>
                  <a:pt x="8188" y="3855"/>
                </a:cubicBezTo>
                <a:cubicBezTo>
                  <a:pt x="8273" y="3706"/>
                  <a:pt x="8373" y="3570"/>
                  <a:pt x="8469" y="3430"/>
                </a:cubicBezTo>
                <a:cubicBezTo>
                  <a:pt x="8490" y="3399"/>
                  <a:pt x="8508" y="3383"/>
                  <a:pt x="8527" y="3383"/>
                </a:cubicBezTo>
                <a:close/>
                <a:moveTo>
                  <a:pt x="8522" y="2895"/>
                </a:moveTo>
                <a:cubicBezTo>
                  <a:pt x="8384" y="2895"/>
                  <a:pt x="8247" y="2948"/>
                  <a:pt x="8152" y="3061"/>
                </a:cubicBezTo>
                <a:cubicBezTo>
                  <a:pt x="7944" y="3306"/>
                  <a:pt x="7771" y="3575"/>
                  <a:pt x="7641" y="3871"/>
                </a:cubicBezTo>
                <a:cubicBezTo>
                  <a:pt x="7568" y="4039"/>
                  <a:pt x="7545" y="4215"/>
                  <a:pt x="7590" y="4397"/>
                </a:cubicBezTo>
                <a:cubicBezTo>
                  <a:pt x="7688" y="4803"/>
                  <a:pt x="8040" y="5116"/>
                  <a:pt x="8475" y="5116"/>
                </a:cubicBezTo>
                <a:cubicBezTo>
                  <a:pt x="8480" y="5116"/>
                  <a:pt x="8485" y="5116"/>
                  <a:pt x="8490" y="5116"/>
                </a:cubicBezTo>
                <a:cubicBezTo>
                  <a:pt x="8555" y="5107"/>
                  <a:pt x="8620" y="5101"/>
                  <a:pt x="8683" y="5091"/>
                </a:cubicBezTo>
                <a:cubicBezTo>
                  <a:pt x="9168" y="5015"/>
                  <a:pt x="9519" y="4443"/>
                  <a:pt x="9374" y="3970"/>
                </a:cubicBezTo>
                <a:cubicBezTo>
                  <a:pt x="9281" y="3673"/>
                  <a:pt x="9131" y="3405"/>
                  <a:pt x="8972" y="3140"/>
                </a:cubicBezTo>
                <a:cubicBezTo>
                  <a:pt x="8873" y="2980"/>
                  <a:pt x="8696" y="2895"/>
                  <a:pt x="8522" y="2895"/>
                </a:cubicBezTo>
                <a:close/>
                <a:moveTo>
                  <a:pt x="5772" y="4767"/>
                </a:moveTo>
                <a:cubicBezTo>
                  <a:pt x="5883" y="4767"/>
                  <a:pt x="5995" y="4768"/>
                  <a:pt x="6107" y="4769"/>
                </a:cubicBezTo>
                <a:cubicBezTo>
                  <a:pt x="6310" y="4770"/>
                  <a:pt x="6355" y="4855"/>
                  <a:pt x="6343" y="4999"/>
                </a:cubicBezTo>
                <a:cubicBezTo>
                  <a:pt x="6334" y="5139"/>
                  <a:pt x="6342" y="5280"/>
                  <a:pt x="6342" y="5430"/>
                </a:cubicBezTo>
                <a:cubicBezTo>
                  <a:pt x="5529" y="5431"/>
                  <a:pt x="4728" y="5431"/>
                  <a:pt x="3915" y="5431"/>
                </a:cubicBezTo>
                <a:cubicBezTo>
                  <a:pt x="3915" y="5259"/>
                  <a:pt x="3909" y="5087"/>
                  <a:pt x="3916" y="4918"/>
                </a:cubicBezTo>
                <a:cubicBezTo>
                  <a:pt x="3921" y="4835"/>
                  <a:pt x="4024" y="4769"/>
                  <a:pt x="4129" y="4769"/>
                </a:cubicBezTo>
                <a:lnTo>
                  <a:pt x="5099" y="4769"/>
                </a:lnTo>
                <a:cubicBezTo>
                  <a:pt x="5323" y="4769"/>
                  <a:pt x="5548" y="4767"/>
                  <a:pt x="5772" y="4767"/>
                </a:cubicBezTo>
                <a:close/>
                <a:moveTo>
                  <a:pt x="5844" y="5906"/>
                </a:moveTo>
                <a:cubicBezTo>
                  <a:pt x="5800" y="6251"/>
                  <a:pt x="5754" y="6593"/>
                  <a:pt x="5709" y="6933"/>
                </a:cubicBezTo>
                <a:lnTo>
                  <a:pt x="4553" y="6933"/>
                </a:lnTo>
                <a:cubicBezTo>
                  <a:pt x="4507" y="6584"/>
                  <a:pt x="4462" y="6247"/>
                  <a:pt x="4418" y="5906"/>
                </a:cubicBezTo>
                <a:close/>
                <a:moveTo>
                  <a:pt x="6824" y="6496"/>
                </a:moveTo>
                <a:cubicBezTo>
                  <a:pt x="6674" y="6496"/>
                  <a:pt x="6595" y="6577"/>
                  <a:pt x="6595" y="6727"/>
                </a:cubicBezTo>
                <a:cubicBezTo>
                  <a:pt x="6595" y="6871"/>
                  <a:pt x="6683" y="6965"/>
                  <a:pt x="6823" y="6965"/>
                </a:cubicBezTo>
                <a:cubicBezTo>
                  <a:pt x="6861" y="6965"/>
                  <a:pt x="6898" y="6966"/>
                  <a:pt x="6936" y="6966"/>
                </a:cubicBezTo>
                <a:cubicBezTo>
                  <a:pt x="6955" y="6966"/>
                  <a:pt x="6974" y="6966"/>
                  <a:pt x="6993" y="6965"/>
                </a:cubicBezTo>
                <a:cubicBezTo>
                  <a:pt x="7157" y="6955"/>
                  <a:pt x="7234" y="6780"/>
                  <a:pt x="7198" y="6674"/>
                </a:cubicBezTo>
                <a:cubicBezTo>
                  <a:pt x="7149" y="6528"/>
                  <a:pt x="7100" y="6496"/>
                  <a:pt x="6905" y="6496"/>
                </a:cubicBezTo>
                <a:close/>
                <a:moveTo>
                  <a:pt x="7991" y="7613"/>
                </a:moveTo>
                <a:cubicBezTo>
                  <a:pt x="8140" y="7613"/>
                  <a:pt x="8268" y="7745"/>
                  <a:pt x="8268" y="7894"/>
                </a:cubicBezTo>
                <a:cubicBezTo>
                  <a:pt x="8268" y="8043"/>
                  <a:pt x="8139" y="8171"/>
                  <a:pt x="7984" y="8171"/>
                </a:cubicBezTo>
                <a:cubicBezTo>
                  <a:pt x="7984" y="8171"/>
                  <a:pt x="7983" y="8171"/>
                  <a:pt x="7982" y="8171"/>
                </a:cubicBezTo>
                <a:cubicBezTo>
                  <a:pt x="7840" y="8171"/>
                  <a:pt x="7711" y="8038"/>
                  <a:pt x="7712" y="7890"/>
                </a:cubicBezTo>
                <a:cubicBezTo>
                  <a:pt x="7711" y="7744"/>
                  <a:pt x="7840" y="7615"/>
                  <a:pt x="7986" y="7613"/>
                </a:cubicBezTo>
                <a:cubicBezTo>
                  <a:pt x="7987" y="7613"/>
                  <a:pt x="7989" y="7613"/>
                  <a:pt x="7991" y="7613"/>
                </a:cubicBezTo>
                <a:close/>
                <a:moveTo>
                  <a:pt x="2358" y="7700"/>
                </a:moveTo>
                <a:cubicBezTo>
                  <a:pt x="2480" y="7700"/>
                  <a:pt x="2615" y="7825"/>
                  <a:pt x="2618" y="7975"/>
                </a:cubicBezTo>
                <a:cubicBezTo>
                  <a:pt x="2622" y="8110"/>
                  <a:pt x="2478" y="8259"/>
                  <a:pt x="2344" y="8259"/>
                </a:cubicBezTo>
                <a:cubicBezTo>
                  <a:pt x="2184" y="8259"/>
                  <a:pt x="2054" y="8105"/>
                  <a:pt x="2057" y="7981"/>
                </a:cubicBezTo>
                <a:cubicBezTo>
                  <a:pt x="2060" y="7859"/>
                  <a:pt x="2169" y="7700"/>
                  <a:pt x="2302" y="7700"/>
                </a:cubicBezTo>
                <a:cubicBezTo>
                  <a:pt x="2310" y="7700"/>
                  <a:pt x="2319" y="7701"/>
                  <a:pt x="2328" y="7703"/>
                </a:cubicBezTo>
                <a:cubicBezTo>
                  <a:pt x="2338" y="7701"/>
                  <a:pt x="2348" y="7700"/>
                  <a:pt x="2358" y="7700"/>
                </a:cubicBezTo>
                <a:close/>
                <a:moveTo>
                  <a:pt x="7999" y="7128"/>
                </a:moveTo>
                <a:cubicBezTo>
                  <a:pt x="7998" y="7128"/>
                  <a:pt x="7996" y="7128"/>
                  <a:pt x="7994" y="7128"/>
                </a:cubicBezTo>
                <a:cubicBezTo>
                  <a:pt x="7559" y="7133"/>
                  <a:pt x="7231" y="7455"/>
                  <a:pt x="7234" y="7891"/>
                </a:cubicBezTo>
                <a:cubicBezTo>
                  <a:pt x="7231" y="8337"/>
                  <a:pt x="7562" y="8647"/>
                  <a:pt x="7986" y="8654"/>
                </a:cubicBezTo>
                <a:cubicBezTo>
                  <a:pt x="7990" y="8654"/>
                  <a:pt x="7994" y="8654"/>
                  <a:pt x="7999" y="8654"/>
                </a:cubicBezTo>
                <a:cubicBezTo>
                  <a:pt x="8390" y="8654"/>
                  <a:pt x="8757" y="8326"/>
                  <a:pt x="8737" y="7896"/>
                </a:cubicBezTo>
                <a:cubicBezTo>
                  <a:pt x="8762" y="7464"/>
                  <a:pt x="8391" y="7128"/>
                  <a:pt x="7999" y="7128"/>
                </a:cubicBezTo>
                <a:close/>
                <a:moveTo>
                  <a:pt x="2346" y="7212"/>
                </a:moveTo>
                <a:cubicBezTo>
                  <a:pt x="1892" y="7212"/>
                  <a:pt x="1584" y="7560"/>
                  <a:pt x="1579" y="7969"/>
                </a:cubicBezTo>
                <a:cubicBezTo>
                  <a:pt x="1573" y="8371"/>
                  <a:pt x="1895" y="8729"/>
                  <a:pt x="2287" y="8729"/>
                </a:cubicBezTo>
                <a:cubicBezTo>
                  <a:pt x="2304" y="8729"/>
                  <a:pt x="2321" y="8729"/>
                  <a:pt x="2338" y="8727"/>
                </a:cubicBezTo>
                <a:cubicBezTo>
                  <a:pt x="2352" y="8728"/>
                  <a:pt x="2365" y="8728"/>
                  <a:pt x="2378" y="8728"/>
                </a:cubicBezTo>
                <a:cubicBezTo>
                  <a:pt x="2782" y="8728"/>
                  <a:pt x="3070" y="8367"/>
                  <a:pt x="3090" y="8018"/>
                </a:cubicBezTo>
                <a:cubicBezTo>
                  <a:pt x="3116" y="7557"/>
                  <a:pt x="2733" y="7224"/>
                  <a:pt x="2371" y="7213"/>
                </a:cubicBezTo>
                <a:cubicBezTo>
                  <a:pt x="2363" y="7212"/>
                  <a:pt x="2355" y="7212"/>
                  <a:pt x="2346" y="7212"/>
                </a:cubicBezTo>
                <a:close/>
                <a:moveTo>
                  <a:pt x="6680" y="8493"/>
                </a:moveTo>
                <a:cubicBezTo>
                  <a:pt x="6569" y="8493"/>
                  <a:pt x="6455" y="8532"/>
                  <a:pt x="6412" y="8605"/>
                </a:cubicBezTo>
                <a:cubicBezTo>
                  <a:pt x="6326" y="8746"/>
                  <a:pt x="6405" y="8981"/>
                  <a:pt x="6621" y="8981"/>
                </a:cubicBezTo>
                <a:cubicBezTo>
                  <a:pt x="6636" y="8981"/>
                  <a:pt x="6651" y="8980"/>
                  <a:pt x="6667" y="8978"/>
                </a:cubicBezTo>
                <a:cubicBezTo>
                  <a:pt x="6683" y="8980"/>
                  <a:pt x="6699" y="8981"/>
                  <a:pt x="6715" y="8981"/>
                </a:cubicBezTo>
                <a:cubicBezTo>
                  <a:pt x="6791" y="8981"/>
                  <a:pt x="6864" y="8958"/>
                  <a:pt x="6917" y="8891"/>
                </a:cubicBezTo>
                <a:cubicBezTo>
                  <a:pt x="7006" y="8778"/>
                  <a:pt x="6979" y="8612"/>
                  <a:pt x="6860" y="8537"/>
                </a:cubicBezTo>
                <a:cubicBezTo>
                  <a:pt x="6813" y="8507"/>
                  <a:pt x="6747" y="8493"/>
                  <a:pt x="6680" y="8493"/>
                </a:cubicBezTo>
                <a:close/>
                <a:moveTo>
                  <a:pt x="3644" y="8617"/>
                </a:moveTo>
                <a:cubicBezTo>
                  <a:pt x="3634" y="8617"/>
                  <a:pt x="3624" y="8618"/>
                  <a:pt x="3614" y="8619"/>
                </a:cubicBezTo>
                <a:cubicBezTo>
                  <a:pt x="3595" y="8622"/>
                  <a:pt x="3577" y="8622"/>
                  <a:pt x="3559" y="8622"/>
                </a:cubicBezTo>
                <a:cubicBezTo>
                  <a:pt x="3535" y="8622"/>
                  <a:pt x="3512" y="8621"/>
                  <a:pt x="3489" y="8621"/>
                </a:cubicBezTo>
                <a:cubicBezTo>
                  <a:pt x="3479" y="8621"/>
                  <a:pt x="3470" y="8621"/>
                  <a:pt x="3461" y="8622"/>
                </a:cubicBezTo>
                <a:cubicBezTo>
                  <a:pt x="3353" y="8625"/>
                  <a:pt x="3285" y="8694"/>
                  <a:pt x="3253" y="8825"/>
                </a:cubicBezTo>
                <a:cubicBezTo>
                  <a:pt x="3236" y="8904"/>
                  <a:pt x="3279" y="9015"/>
                  <a:pt x="3357" y="9050"/>
                </a:cubicBezTo>
                <a:cubicBezTo>
                  <a:pt x="3419" y="9077"/>
                  <a:pt x="3490" y="9086"/>
                  <a:pt x="3553" y="9100"/>
                </a:cubicBezTo>
                <a:cubicBezTo>
                  <a:pt x="3625" y="9086"/>
                  <a:pt x="3694" y="9086"/>
                  <a:pt x="3749" y="9057"/>
                </a:cubicBezTo>
                <a:cubicBezTo>
                  <a:pt x="3838" y="9008"/>
                  <a:pt x="3889" y="8870"/>
                  <a:pt x="3853" y="8788"/>
                </a:cubicBezTo>
                <a:cubicBezTo>
                  <a:pt x="3818" y="8703"/>
                  <a:pt x="3763" y="8617"/>
                  <a:pt x="3644" y="8617"/>
                </a:cubicBezTo>
                <a:close/>
                <a:moveTo>
                  <a:pt x="5349" y="7419"/>
                </a:moveTo>
                <a:lnTo>
                  <a:pt x="5349" y="9351"/>
                </a:lnTo>
                <a:lnTo>
                  <a:pt x="4856" y="9351"/>
                </a:lnTo>
                <a:lnTo>
                  <a:pt x="4856" y="7419"/>
                </a:lnTo>
                <a:close/>
                <a:moveTo>
                  <a:pt x="5390" y="11057"/>
                </a:moveTo>
                <a:lnTo>
                  <a:pt x="5390" y="11360"/>
                </a:lnTo>
                <a:cubicBezTo>
                  <a:pt x="5392" y="11504"/>
                  <a:pt x="5478" y="11591"/>
                  <a:pt x="5621" y="11591"/>
                </a:cubicBezTo>
                <a:lnTo>
                  <a:pt x="5924" y="11591"/>
                </a:lnTo>
                <a:lnTo>
                  <a:pt x="5924" y="12148"/>
                </a:lnTo>
                <a:lnTo>
                  <a:pt x="5631" y="12148"/>
                </a:lnTo>
                <a:cubicBezTo>
                  <a:pt x="5490" y="12148"/>
                  <a:pt x="5392" y="12246"/>
                  <a:pt x="5392" y="12386"/>
                </a:cubicBezTo>
                <a:lnTo>
                  <a:pt x="5392" y="12697"/>
                </a:lnTo>
                <a:lnTo>
                  <a:pt x="4851" y="12697"/>
                </a:lnTo>
                <a:lnTo>
                  <a:pt x="4851" y="12434"/>
                </a:lnTo>
                <a:cubicBezTo>
                  <a:pt x="4851" y="12264"/>
                  <a:pt x="4765" y="12146"/>
                  <a:pt x="4592" y="12146"/>
                </a:cubicBezTo>
                <a:cubicBezTo>
                  <a:pt x="4583" y="12146"/>
                  <a:pt x="4574" y="12146"/>
                  <a:pt x="4565" y="12147"/>
                </a:cubicBezTo>
                <a:cubicBezTo>
                  <a:pt x="4530" y="12149"/>
                  <a:pt x="4496" y="12150"/>
                  <a:pt x="4461" y="12150"/>
                </a:cubicBezTo>
                <a:cubicBezTo>
                  <a:pt x="4408" y="12150"/>
                  <a:pt x="4355" y="12148"/>
                  <a:pt x="4301" y="12148"/>
                </a:cubicBezTo>
                <a:cubicBezTo>
                  <a:pt x="4298" y="11961"/>
                  <a:pt x="4298" y="11779"/>
                  <a:pt x="4298" y="11591"/>
                </a:cubicBezTo>
                <a:cubicBezTo>
                  <a:pt x="4364" y="11591"/>
                  <a:pt x="4430" y="11586"/>
                  <a:pt x="4495" y="11586"/>
                </a:cubicBezTo>
                <a:cubicBezTo>
                  <a:pt x="4532" y="11586"/>
                  <a:pt x="4568" y="11587"/>
                  <a:pt x="4604" y="11592"/>
                </a:cubicBezTo>
                <a:cubicBezTo>
                  <a:pt x="4613" y="11593"/>
                  <a:pt x="4622" y="11594"/>
                  <a:pt x="4631" y="11594"/>
                </a:cubicBezTo>
                <a:cubicBezTo>
                  <a:pt x="4769" y="11594"/>
                  <a:pt x="4853" y="11454"/>
                  <a:pt x="4850" y="11341"/>
                </a:cubicBezTo>
                <a:cubicBezTo>
                  <a:pt x="4849" y="11249"/>
                  <a:pt x="4850" y="11155"/>
                  <a:pt x="4850" y="11057"/>
                </a:cubicBezTo>
                <a:close/>
                <a:moveTo>
                  <a:pt x="5518" y="10563"/>
                </a:moveTo>
                <a:cubicBezTo>
                  <a:pt x="5516" y="10563"/>
                  <a:pt x="5515" y="10563"/>
                  <a:pt x="5513" y="10563"/>
                </a:cubicBezTo>
                <a:cubicBezTo>
                  <a:pt x="5407" y="10565"/>
                  <a:pt x="5302" y="10566"/>
                  <a:pt x="5196" y="10566"/>
                </a:cubicBezTo>
                <a:cubicBezTo>
                  <a:pt x="5038" y="10566"/>
                  <a:pt x="4880" y="10565"/>
                  <a:pt x="4722" y="10565"/>
                </a:cubicBezTo>
                <a:cubicBezTo>
                  <a:pt x="4555" y="10565"/>
                  <a:pt x="4425" y="10654"/>
                  <a:pt x="4382" y="10817"/>
                </a:cubicBezTo>
                <a:cubicBezTo>
                  <a:pt x="4359" y="10910"/>
                  <a:pt x="4362" y="11011"/>
                  <a:pt x="4353" y="11124"/>
                </a:cubicBezTo>
                <a:cubicBezTo>
                  <a:pt x="4306" y="11124"/>
                  <a:pt x="4258" y="11125"/>
                  <a:pt x="4211" y="11125"/>
                </a:cubicBezTo>
                <a:cubicBezTo>
                  <a:pt x="4187" y="11125"/>
                  <a:pt x="4163" y="11125"/>
                  <a:pt x="4140" y="11124"/>
                </a:cubicBezTo>
                <a:cubicBezTo>
                  <a:pt x="4136" y="11124"/>
                  <a:pt x="4132" y="11123"/>
                  <a:pt x="4128" y="11123"/>
                </a:cubicBezTo>
                <a:cubicBezTo>
                  <a:pt x="3976" y="11123"/>
                  <a:pt x="3820" y="11288"/>
                  <a:pt x="3821" y="11439"/>
                </a:cubicBezTo>
                <a:cubicBezTo>
                  <a:pt x="3828" y="11722"/>
                  <a:pt x="3825" y="12006"/>
                  <a:pt x="3825" y="12291"/>
                </a:cubicBezTo>
                <a:cubicBezTo>
                  <a:pt x="3825" y="12460"/>
                  <a:pt x="3919" y="12581"/>
                  <a:pt x="4088" y="12614"/>
                </a:cubicBezTo>
                <a:cubicBezTo>
                  <a:pt x="4176" y="12631"/>
                  <a:pt x="4268" y="12633"/>
                  <a:pt x="4363" y="12643"/>
                </a:cubicBezTo>
                <a:cubicBezTo>
                  <a:pt x="4363" y="12709"/>
                  <a:pt x="4362" y="12774"/>
                  <a:pt x="4363" y="12840"/>
                </a:cubicBezTo>
                <a:cubicBezTo>
                  <a:pt x="4369" y="13021"/>
                  <a:pt x="4505" y="13173"/>
                  <a:pt x="4690" y="13173"/>
                </a:cubicBezTo>
                <a:cubicBezTo>
                  <a:pt x="4693" y="13173"/>
                  <a:pt x="4697" y="13173"/>
                  <a:pt x="4700" y="13173"/>
                </a:cubicBezTo>
                <a:cubicBezTo>
                  <a:pt x="4832" y="13169"/>
                  <a:pt x="4965" y="13167"/>
                  <a:pt x="5098" y="13167"/>
                </a:cubicBezTo>
                <a:cubicBezTo>
                  <a:pt x="5241" y="13167"/>
                  <a:pt x="5384" y="13170"/>
                  <a:pt x="5527" y="13176"/>
                </a:cubicBezTo>
                <a:cubicBezTo>
                  <a:pt x="5531" y="13176"/>
                  <a:pt x="5534" y="13176"/>
                  <a:pt x="5538" y="13176"/>
                </a:cubicBezTo>
                <a:cubicBezTo>
                  <a:pt x="5706" y="13176"/>
                  <a:pt x="5880" y="13009"/>
                  <a:pt x="5859" y="12839"/>
                </a:cubicBezTo>
                <a:cubicBezTo>
                  <a:pt x="5852" y="12772"/>
                  <a:pt x="5856" y="12703"/>
                  <a:pt x="5856" y="12633"/>
                </a:cubicBezTo>
                <a:cubicBezTo>
                  <a:pt x="5909" y="12633"/>
                  <a:pt x="5956" y="12634"/>
                  <a:pt x="6002" y="12634"/>
                </a:cubicBezTo>
                <a:cubicBezTo>
                  <a:pt x="6024" y="12634"/>
                  <a:pt x="6046" y="12634"/>
                  <a:pt x="6068" y="12633"/>
                </a:cubicBezTo>
                <a:cubicBezTo>
                  <a:pt x="6277" y="12621"/>
                  <a:pt x="6406" y="12486"/>
                  <a:pt x="6412" y="12300"/>
                </a:cubicBezTo>
                <a:cubicBezTo>
                  <a:pt x="6419" y="12019"/>
                  <a:pt x="6416" y="11736"/>
                  <a:pt x="6412" y="11455"/>
                </a:cubicBezTo>
                <a:cubicBezTo>
                  <a:pt x="6409" y="11310"/>
                  <a:pt x="6336" y="11173"/>
                  <a:pt x="6170" y="11140"/>
                </a:cubicBezTo>
                <a:cubicBezTo>
                  <a:pt x="6071" y="11119"/>
                  <a:pt x="5965" y="11122"/>
                  <a:pt x="5854" y="11112"/>
                </a:cubicBezTo>
                <a:cubicBezTo>
                  <a:pt x="5854" y="11044"/>
                  <a:pt x="5852" y="10975"/>
                  <a:pt x="5854" y="10909"/>
                </a:cubicBezTo>
                <a:cubicBezTo>
                  <a:pt x="5872" y="10709"/>
                  <a:pt x="5692" y="10563"/>
                  <a:pt x="5518" y="10563"/>
                </a:cubicBezTo>
                <a:close/>
                <a:moveTo>
                  <a:pt x="6327" y="5914"/>
                </a:moveTo>
                <a:cubicBezTo>
                  <a:pt x="7162" y="5944"/>
                  <a:pt x="7894" y="6230"/>
                  <a:pt x="8516" y="6775"/>
                </a:cubicBezTo>
                <a:cubicBezTo>
                  <a:pt x="9339" y="7498"/>
                  <a:pt x="9738" y="8417"/>
                  <a:pt x="9758" y="9518"/>
                </a:cubicBezTo>
                <a:lnTo>
                  <a:pt x="8989" y="9518"/>
                </a:lnTo>
                <a:cubicBezTo>
                  <a:pt x="8780" y="9518"/>
                  <a:pt x="8665" y="9719"/>
                  <a:pt x="8771" y="9894"/>
                </a:cubicBezTo>
                <a:cubicBezTo>
                  <a:pt x="8814" y="9967"/>
                  <a:pt x="8880" y="10003"/>
                  <a:pt x="8962" y="10003"/>
                </a:cubicBezTo>
                <a:cubicBezTo>
                  <a:pt x="8965" y="10003"/>
                  <a:pt x="8968" y="10003"/>
                  <a:pt x="8972" y="10003"/>
                </a:cubicBezTo>
                <a:lnTo>
                  <a:pt x="9755" y="10003"/>
                </a:lnTo>
                <a:lnTo>
                  <a:pt x="9755" y="13741"/>
                </a:lnTo>
                <a:lnTo>
                  <a:pt x="6806" y="13741"/>
                </a:lnTo>
                <a:cubicBezTo>
                  <a:pt x="7330" y="13229"/>
                  <a:pt x="7617" y="12611"/>
                  <a:pt x="7617" y="11876"/>
                </a:cubicBezTo>
                <a:cubicBezTo>
                  <a:pt x="7615" y="11147"/>
                  <a:pt x="7345" y="10524"/>
                  <a:pt x="6803" y="10003"/>
                </a:cubicBezTo>
                <a:lnTo>
                  <a:pt x="7979" y="10003"/>
                </a:lnTo>
                <a:cubicBezTo>
                  <a:pt x="8136" y="10003"/>
                  <a:pt x="8231" y="9912"/>
                  <a:pt x="8231" y="9760"/>
                </a:cubicBezTo>
                <a:cubicBezTo>
                  <a:pt x="8231" y="9611"/>
                  <a:pt x="8133" y="9517"/>
                  <a:pt x="7977" y="9517"/>
                </a:cubicBezTo>
                <a:cubicBezTo>
                  <a:pt x="7667" y="9517"/>
                  <a:pt x="7357" y="9517"/>
                  <a:pt x="7046" y="9517"/>
                </a:cubicBezTo>
                <a:cubicBezTo>
                  <a:pt x="6736" y="9517"/>
                  <a:pt x="6425" y="9517"/>
                  <a:pt x="6115" y="9515"/>
                </a:cubicBezTo>
                <a:cubicBezTo>
                  <a:pt x="6030" y="9515"/>
                  <a:pt x="5942" y="9484"/>
                  <a:pt x="5860" y="9461"/>
                </a:cubicBezTo>
                <a:cubicBezTo>
                  <a:pt x="5844" y="9455"/>
                  <a:pt x="5824" y="9422"/>
                  <a:pt x="5824" y="9402"/>
                </a:cubicBezTo>
                <a:cubicBezTo>
                  <a:pt x="5823" y="8737"/>
                  <a:pt x="5823" y="8070"/>
                  <a:pt x="5823" y="7406"/>
                </a:cubicBezTo>
                <a:cubicBezTo>
                  <a:pt x="6027" y="7360"/>
                  <a:pt x="6166" y="7177"/>
                  <a:pt x="6186" y="6988"/>
                </a:cubicBezTo>
                <a:cubicBezTo>
                  <a:pt x="6215" y="6695"/>
                  <a:pt x="6267" y="6404"/>
                  <a:pt x="6307" y="6115"/>
                </a:cubicBezTo>
                <a:cubicBezTo>
                  <a:pt x="6316" y="6053"/>
                  <a:pt x="6320" y="5991"/>
                  <a:pt x="6327" y="5914"/>
                </a:cubicBezTo>
                <a:close/>
                <a:moveTo>
                  <a:pt x="3416" y="10013"/>
                </a:moveTo>
                <a:cubicBezTo>
                  <a:pt x="2897" y="10533"/>
                  <a:pt x="2615" y="11144"/>
                  <a:pt x="2618" y="11882"/>
                </a:cubicBezTo>
                <a:cubicBezTo>
                  <a:pt x="2622" y="12617"/>
                  <a:pt x="2900" y="13226"/>
                  <a:pt x="3429" y="13742"/>
                </a:cubicBezTo>
                <a:lnTo>
                  <a:pt x="486" y="13742"/>
                </a:lnTo>
                <a:cubicBezTo>
                  <a:pt x="485" y="12503"/>
                  <a:pt x="485" y="11261"/>
                  <a:pt x="485" y="10013"/>
                </a:cubicBezTo>
                <a:close/>
                <a:moveTo>
                  <a:pt x="5126" y="9830"/>
                </a:moveTo>
                <a:cubicBezTo>
                  <a:pt x="5133" y="9830"/>
                  <a:pt x="5140" y="9830"/>
                  <a:pt x="5147" y="9830"/>
                </a:cubicBezTo>
                <a:cubicBezTo>
                  <a:pt x="6221" y="9841"/>
                  <a:pt x="7151" y="10742"/>
                  <a:pt x="7134" y="11875"/>
                </a:cubicBezTo>
                <a:cubicBezTo>
                  <a:pt x="7158" y="12929"/>
                  <a:pt x="6271" y="13914"/>
                  <a:pt x="5117" y="13914"/>
                </a:cubicBezTo>
                <a:cubicBezTo>
                  <a:pt x="5078" y="13914"/>
                  <a:pt x="5039" y="13913"/>
                  <a:pt x="5000" y="13911"/>
                </a:cubicBezTo>
                <a:cubicBezTo>
                  <a:pt x="3981" y="13850"/>
                  <a:pt x="3076" y="13003"/>
                  <a:pt x="3092" y="11839"/>
                </a:cubicBezTo>
                <a:cubicBezTo>
                  <a:pt x="3106" y="10754"/>
                  <a:pt x="3977" y="9830"/>
                  <a:pt x="5126" y="9830"/>
                </a:cubicBezTo>
                <a:close/>
                <a:moveTo>
                  <a:pt x="2415" y="14218"/>
                </a:moveTo>
                <a:cubicBezTo>
                  <a:pt x="2366" y="14373"/>
                  <a:pt x="2243" y="14434"/>
                  <a:pt x="2106" y="14466"/>
                </a:cubicBezTo>
                <a:cubicBezTo>
                  <a:pt x="2086" y="14470"/>
                  <a:pt x="2066" y="14472"/>
                  <a:pt x="2046" y="14472"/>
                </a:cubicBezTo>
                <a:cubicBezTo>
                  <a:pt x="1914" y="14472"/>
                  <a:pt x="1784" y="14378"/>
                  <a:pt x="1693" y="14218"/>
                </a:cubicBezTo>
                <a:close/>
                <a:moveTo>
                  <a:pt x="7925" y="14477"/>
                </a:moveTo>
                <a:cubicBezTo>
                  <a:pt x="7858" y="14477"/>
                  <a:pt x="7791" y="14492"/>
                  <a:pt x="7726" y="14510"/>
                </a:cubicBezTo>
                <a:cubicBezTo>
                  <a:pt x="7569" y="14553"/>
                  <a:pt x="7525" y="14722"/>
                  <a:pt x="7610" y="14866"/>
                </a:cubicBezTo>
                <a:cubicBezTo>
                  <a:pt x="7667" y="14963"/>
                  <a:pt x="7750" y="14973"/>
                  <a:pt x="7826" y="14973"/>
                </a:cubicBezTo>
                <a:cubicBezTo>
                  <a:pt x="7841" y="14973"/>
                  <a:pt x="7855" y="14973"/>
                  <a:pt x="7869" y="14973"/>
                </a:cubicBezTo>
                <a:cubicBezTo>
                  <a:pt x="7907" y="14973"/>
                  <a:pt x="7935" y="14973"/>
                  <a:pt x="7961" y="14973"/>
                </a:cubicBezTo>
                <a:cubicBezTo>
                  <a:pt x="7973" y="14973"/>
                  <a:pt x="7985" y="14973"/>
                  <a:pt x="7997" y="14973"/>
                </a:cubicBezTo>
                <a:cubicBezTo>
                  <a:pt x="8087" y="14970"/>
                  <a:pt x="8188" y="14907"/>
                  <a:pt x="8211" y="14830"/>
                </a:cubicBezTo>
                <a:cubicBezTo>
                  <a:pt x="8244" y="14734"/>
                  <a:pt x="8237" y="14639"/>
                  <a:pt x="8156" y="14564"/>
                </a:cubicBezTo>
                <a:cubicBezTo>
                  <a:pt x="8085" y="14499"/>
                  <a:pt x="8005" y="14477"/>
                  <a:pt x="7925" y="14477"/>
                </a:cubicBezTo>
                <a:close/>
                <a:moveTo>
                  <a:pt x="3643" y="14215"/>
                </a:moveTo>
                <a:cubicBezTo>
                  <a:pt x="3815" y="14215"/>
                  <a:pt x="3988" y="14217"/>
                  <a:pt x="4161" y="14222"/>
                </a:cubicBezTo>
                <a:cubicBezTo>
                  <a:pt x="4271" y="14225"/>
                  <a:pt x="4379" y="14285"/>
                  <a:pt x="4490" y="14316"/>
                </a:cubicBezTo>
                <a:cubicBezTo>
                  <a:pt x="4688" y="14368"/>
                  <a:pt x="4892" y="14402"/>
                  <a:pt x="5097" y="14402"/>
                </a:cubicBezTo>
                <a:cubicBezTo>
                  <a:pt x="5155" y="14402"/>
                  <a:pt x="5213" y="14399"/>
                  <a:pt x="5271" y="14394"/>
                </a:cubicBezTo>
                <a:cubicBezTo>
                  <a:pt x="5477" y="14373"/>
                  <a:pt x="5679" y="14314"/>
                  <a:pt x="5883" y="14275"/>
                </a:cubicBezTo>
                <a:cubicBezTo>
                  <a:pt x="5971" y="14260"/>
                  <a:pt x="6063" y="14238"/>
                  <a:pt x="6154" y="14236"/>
                </a:cubicBezTo>
                <a:cubicBezTo>
                  <a:pt x="6551" y="14235"/>
                  <a:pt x="6947" y="14234"/>
                  <a:pt x="7344" y="14234"/>
                </a:cubicBezTo>
                <a:cubicBezTo>
                  <a:pt x="7874" y="14234"/>
                  <a:pt x="8403" y="14235"/>
                  <a:pt x="8933" y="14235"/>
                </a:cubicBezTo>
                <a:lnTo>
                  <a:pt x="9758" y="14235"/>
                </a:lnTo>
                <a:cubicBezTo>
                  <a:pt x="9758" y="14244"/>
                  <a:pt x="9761" y="14271"/>
                  <a:pt x="9761" y="14296"/>
                </a:cubicBezTo>
                <a:cubicBezTo>
                  <a:pt x="9761" y="14581"/>
                  <a:pt x="9758" y="14865"/>
                  <a:pt x="9764" y="15149"/>
                </a:cubicBezTo>
                <a:cubicBezTo>
                  <a:pt x="9766" y="15247"/>
                  <a:pt x="9730" y="15263"/>
                  <a:pt x="9643" y="15263"/>
                </a:cubicBezTo>
                <a:cubicBezTo>
                  <a:pt x="7692" y="15261"/>
                  <a:pt x="5739" y="15261"/>
                  <a:pt x="3789" y="15261"/>
                </a:cubicBezTo>
                <a:cubicBezTo>
                  <a:pt x="3255" y="15261"/>
                  <a:pt x="2722" y="15261"/>
                  <a:pt x="2188" y="15261"/>
                </a:cubicBezTo>
                <a:cubicBezTo>
                  <a:pt x="1654" y="15261"/>
                  <a:pt x="1120" y="15261"/>
                  <a:pt x="587" y="15263"/>
                </a:cubicBezTo>
                <a:cubicBezTo>
                  <a:pt x="501" y="15263"/>
                  <a:pt x="475" y="15241"/>
                  <a:pt x="476" y="15153"/>
                </a:cubicBezTo>
                <a:cubicBezTo>
                  <a:pt x="481" y="14845"/>
                  <a:pt x="478" y="14538"/>
                  <a:pt x="478" y="14221"/>
                </a:cubicBezTo>
                <a:lnTo>
                  <a:pt x="1190" y="14221"/>
                </a:lnTo>
                <a:cubicBezTo>
                  <a:pt x="1223" y="14375"/>
                  <a:pt x="1285" y="14515"/>
                  <a:pt x="1389" y="14640"/>
                </a:cubicBezTo>
                <a:cubicBezTo>
                  <a:pt x="1524" y="14800"/>
                  <a:pt x="1695" y="14898"/>
                  <a:pt x="1896" y="14935"/>
                </a:cubicBezTo>
                <a:cubicBezTo>
                  <a:pt x="1952" y="14946"/>
                  <a:pt x="2007" y="14951"/>
                  <a:pt x="2062" y="14951"/>
                </a:cubicBezTo>
                <a:cubicBezTo>
                  <a:pt x="2250" y="14951"/>
                  <a:pt x="2427" y="14890"/>
                  <a:pt x="2585" y="14773"/>
                </a:cubicBezTo>
                <a:cubicBezTo>
                  <a:pt x="2752" y="14650"/>
                  <a:pt x="2860" y="14483"/>
                  <a:pt x="2909" y="14280"/>
                </a:cubicBezTo>
                <a:cubicBezTo>
                  <a:pt x="2915" y="14254"/>
                  <a:pt x="2951" y="14221"/>
                  <a:pt x="2974" y="14221"/>
                </a:cubicBezTo>
                <a:cubicBezTo>
                  <a:pt x="3197" y="14218"/>
                  <a:pt x="3420" y="14215"/>
                  <a:pt x="3643" y="14215"/>
                </a:cubicBezTo>
                <a:close/>
                <a:moveTo>
                  <a:pt x="3749" y="0"/>
                </a:moveTo>
                <a:cubicBezTo>
                  <a:pt x="3609" y="65"/>
                  <a:pt x="3472" y="153"/>
                  <a:pt x="3462" y="317"/>
                </a:cubicBezTo>
                <a:cubicBezTo>
                  <a:pt x="3446" y="611"/>
                  <a:pt x="3433" y="908"/>
                  <a:pt x="3467" y="1198"/>
                </a:cubicBezTo>
                <a:cubicBezTo>
                  <a:pt x="3491" y="1411"/>
                  <a:pt x="3668" y="1512"/>
                  <a:pt x="3885" y="1512"/>
                </a:cubicBezTo>
                <a:lnTo>
                  <a:pt x="4396" y="1512"/>
                </a:lnTo>
                <a:lnTo>
                  <a:pt x="4396" y="1598"/>
                </a:lnTo>
                <a:cubicBezTo>
                  <a:pt x="4396" y="2039"/>
                  <a:pt x="4395" y="2480"/>
                  <a:pt x="4398" y="2920"/>
                </a:cubicBezTo>
                <a:cubicBezTo>
                  <a:pt x="4398" y="2982"/>
                  <a:pt x="4374" y="3005"/>
                  <a:pt x="4325" y="3033"/>
                </a:cubicBezTo>
                <a:cubicBezTo>
                  <a:pt x="4193" y="3114"/>
                  <a:pt x="4104" y="3227"/>
                  <a:pt x="4106" y="3392"/>
                </a:cubicBezTo>
                <a:cubicBezTo>
                  <a:pt x="4108" y="3691"/>
                  <a:pt x="4106" y="3990"/>
                  <a:pt x="4106" y="4273"/>
                </a:cubicBezTo>
                <a:cubicBezTo>
                  <a:pt x="3984" y="4309"/>
                  <a:pt x="3864" y="4325"/>
                  <a:pt x="3763" y="4377"/>
                </a:cubicBezTo>
                <a:cubicBezTo>
                  <a:pt x="3559" y="4483"/>
                  <a:pt x="3448" y="4662"/>
                  <a:pt x="3441" y="4895"/>
                </a:cubicBezTo>
                <a:cubicBezTo>
                  <a:pt x="3436" y="5081"/>
                  <a:pt x="3439" y="5267"/>
                  <a:pt x="3439" y="5457"/>
                </a:cubicBezTo>
                <a:cubicBezTo>
                  <a:pt x="3266" y="5498"/>
                  <a:pt x="3090" y="5527"/>
                  <a:pt x="2920" y="5583"/>
                </a:cubicBezTo>
                <a:cubicBezTo>
                  <a:pt x="2701" y="5655"/>
                  <a:pt x="2487" y="5741"/>
                  <a:pt x="2273" y="5832"/>
                </a:cubicBezTo>
                <a:cubicBezTo>
                  <a:pt x="2161" y="5881"/>
                  <a:pt x="2126" y="6012"/>
                  <a:pt x="2177" y="6130"/>
                </a:cubicBezTo>
                <a:cubicBezTo>
                  <a:pt x="2220" y="6227"/>
                  <a:pt x="2290" y="6281"/>
                  <a:pt x="2376" y="6281"/>
                </a:cubicBezTo>
                <a:cubicBezTo>
                  <a:pt x="2403" y="6281"/>
                  <a:pt x="2431" y="6275"/>
                  <a:pt x="2461" y="6264"/>
                </a:cubicBezTo>
                <a:cubicBezTo>
                  <a:pt x="2622" y="6207"/>
                  <a:pt x="2775" y="6130"/>
                  <a:pt x="2939" y="6087"/>
                </a:cubicBezTo>
                <a:cubicBezTo>
                  <a:pt x="3163" y="6025"/>
                  <a:pt x="3389" y="5986"/>
                  <a:pt x="3616" y="5943"/>
                </a:cubicBezTo>
                <a:cubicBezTo>
                  <a:pt x="3697" y="5926"/>
                  <a:pt x="3782" y="5932"/>
                  <a:pt x="3864" y="5923"/>
                </a:cubicBezTo>
                <a:cubicBezTo>
                  <a:pt x="3869" y="5922"/>
                  <a:pt x="3874" y="5922"/>
                  <a:pt x="3879" y="5922"/>
                </a:cubicBezTo>
                <a:cubicBezTo>
                  <a:pt x="3919" y="5922"/>
                  <a:pt x="3937" y="5945"/>
                  <a:pt x="3942" y="5986"/>
                </a:cubicBezTo>
                <a:cubicBezTo>
                  <a:pt x="3967" y="6188"/>
                  <a:pt x="3985" y="6391"/>
                  <a:pt x="4016" y="6592"/>
                </a:cubicBezTo>
                <a:cubicBezTo>
                  <a:pt x="4044" y="6783"/>
                  <a:pt x="4078" y="6981"/>
                  <a:pt x="4128" y="7168"/>
                </a:cubicBezTo>
                <a:cubicBezTo>
                  <a:pt x="4158" y="7280"/>
                  <a:pt x="4258" y="7351"/>
                  <a:pt x="4373" y="7391"/>
                </a:cubicBezTo>
                <a:lnTo>
                  <a:pt x="4373" y="9475"/>
                </a:lnTo>
                <a:cubicBezTo>
                  <a:pt x="4274" y="9491"/>
                  <a:pt x="4173" y="9520"/>
                  <a:pt x="4070" y="9521"/>
                </a:cubicBezTo>
                <a:cubicBezTo>
                  <a:pt x="3374" y="9524"/>
                  <a:pt x="2678" y="9524"/>
                  <a:pt x="1982" y="9524"/>
                </a:cubicBezTo>
                <a:cubicBezTo>
                  <a:pt x="1518" y="9524"/>
                  <a:pt x="1054" y="9524"/>
                  <a:pt x="590" y="9524"/>
                </a:cubicBezTo>
                <a:lnTo>
                  <a:pt x="465" y="9524"/>
                </a:lnTo>
                <a:cubicBezTo>
                  <a:pt x="472" y="9374"/>
                  <a:pt x="465" y="9226"/>
                  <a:pt x="492" y="9086"/>
                </a:cubicBezTo>
                <a:cubicBezTo>
                  <a:pt x="543" y="8819"/>
                  <a:pt x="593" y="8549"/>
                  <a:pt x="678" y="8292"/>
                </a:cubicBezTo>
                <a:cubicBezTo>
                  <a:pt x="801" y="7914"/>
                  <a:pt x="988" y="7566"/>
                  <a:pt x="1249" y="7265"/>
                </a:cubicBezTo>
                <a:cubicBezTo>
                  <a:pt x="1399" y="7092"/>
                  <a:pt x="1563" y="6933"/>
                  <a:pt x="1723" y="6772"/>
                </a:cubicBezTo>
                <a:cubicBezTo>
                  <a:pt x="1832" y="6659"/>
                  <a:pt x="1845" y="6534"/>
                  <a:pt x="1766" y="6423"/>
                </a:cubicBezTo>
                <a:cubicBezTo>
                  <a:pt x="1724" y="6366"/>
                  <a:pt x="1655" y="6336"/>
                  <a:pt x="1583" y="6336"/>
                </a:cubicBezTo>
                <a:cubicBezTo>
                  <a:pt x="1524" y="6336"/>
                  <a:pt x="1462" y="6357"/>
                  <a:pt x="1412" y="6398"/>
                </a:cubicBezTo>
                <a:cubicBezTo>
                  <a:pt x="1089" y="6665"/>
                  <a:pt x="822" y="6981"/>
                  <a:pt x="602" y="7335"/>
                </a:cubicBezTo>
                <a:cubicBezTo>
                  <a:pt x="407" y="7646"/>
                  <a:pt x="254" y="7976"/>
                  <a:pt x="162" y="8331"/>
                </a:cubicBezTo>
                <a:cubicBezTo>
                  <a:pt x="102" y="8566"/>
                  <a:pt x="58" y="8806"/>
                  <a:pt x="24" y="9046"/>
                </a:cubicBezTo>
                <a:cubicBezTo>
                  <a:pt x="1" y="9209"/>
                  <a:pt x="4" y="9374"/>
                  <a:pt x="4" y="9536"/>
                </a:cubicBezTo>
                <a:cubicBezTo>
                  <a:pt x="2" y="11449"/>
                  <a:pt x="7" y="13365"/>
                  <a:pt x="1" y="15277"/>
                </a:cubicBezTo>
                <a:cubicBezTo>
                  <a:pt x="1" y="15470"/>
                  <a:pt x="162" y="15706"/>
                  <a:pt x="399" y="15735"/>
                </a:cubicBezTo>
                <a:cubicBezTo>
                  <a:pt x="406" y="15735"/>
                  <a:pt x="411" y="15745"/>
                  <a:pt x="417" y="15751"/>
                </a:cubicBezTo>
                <a:lnTo>
                  <a:pt x="9807" y="15751"/>
                </a:lnTo>
                <a:cubicBezTo>
                  <a:pt x="9923" y="15708"/>
                  <a:pt x="10025" y="15670"/>
                  <a:pt x="10104" y="15578"/>
                </a:cubicBezTo>
                <a:cubicBezTo>
                  <a:pt x="10181" y="15489"/>
                  <a:pt x="10227" y="15391"/>
                  <a:pt x="10227" y="15275"/>
                </a:cubicBezTo>
                <a:cubicBezTo>
                  <a:pt x="10228" y="13269"/>
                  <a:pt x="10234" y="11262"/>
                  <a:pt x="10222" y="9258"/>
                </a:cubicBezTo>
                <a:cubicBezTo>
                  <a:pt x="10221" y="8834"/>
                  <a:pt x="10114" y="8420"/>
                  <a:pt x="9962" y="8021"/>
                </a:cubicBezTo>
                <a:cubicBezTo>
                  <a:pt x="9813" y="7633"/>
                  <a:pt x="9608" y="7277"/>
                  <a:pt x="9355" y="6953"/>
                </a:cubicBezTo>
                <a:cubicBezTo>
                  <a:pt x="9059" y="6579"/>
                  <a:pt x="8705" y="6269"/>
                  <a:pt x="8297" y="6018"/>
                </a:cubicBezTo>
                <a:cubicBezTo>
                  <a:pt x="7957" y="5808"/>
                  <a:pt x="7591" y="5662"/>
                  <a:pt x="7208" y="5557"/>
                </a:cubicBezTo>
                <a:cubicBezTo>
                  <a:pt x="7107" y="5529"/>
                  <a:pt x="7002" y="5508"/>
                  <a:pt x="6898" y="5493"/>
                </a:cubicBezTo>
                <a:cubicBezTo>
                  <a:pt x="6843" y="5486"/>
                  <a:pt x="6826" y="5469"/>
                  <a:pt x="6827" y="5417"/>
                </a:cubicBezTo>
                <a:cubicBezTo>
                  <a:pt x="6829" y="5269"/>
                  <a:pt x="6832" y="5123"/>
                  <a:pt x="6827" y="4975"/>
                </a:cubicBezTo>
                <a:cubicBezTo>
                  <a:pt x="6821" y="4800"/>
                  <a:pt x="6783" y="4635"/>
                  <a:pt x="6659" y="4505"/>
                </a:cubicBezTo>
                <a:cubicBezTo>
                  <a:pt x="6537" y="4376"/>
                  <a:pt x="6389" y="4302"/>
                  <a:pt x="6200" y="4302"/>
                </a:cubicBezTo>
                <a:cubicBezTo>
                  <a:pt x="6188" y="4302"/>
                  <a:pt x="6175" y="4302"/>
                  <a:pt x="6163" y="4303"/>
                </a:cubicBezTo>
                <a:lnTo>
                  <a:pt x="6163" y="4207"/>
                </a:lnTo>
                <a:cubicBezTo>
                  <a:pt x="6163" y="3957"/>
                  <a:pt x="6164" y="3709"/>
                  <a:pt x="6163" y="3459"/>
                </a:cubicBezTo>
                <a:cubicBezTo>
                  <a:pt x="6161" y="3244"/>
                  <a:pt x="6071" y="3087"/>
                  <a:pt x="5866" y="3005"/>
                </a:cubicBezTo>
                <a:cubicBezTo>
                  <a:pt x="5846" y="2997"/>
                  <a:pt x="5824" y="2969"/>
                  <a:pt x="5823" y="2950"/>
                </a:cubicBezTo>
                <a:cubicBezTo>
                  <a:pt x="5820" y="2476"/>
                  <a:pt x="5820" y="1997"/>
                  <a:pt x="5820" y="1513"/>
                </a:cubicBezTo>
                <a:lnTo>
                  <a:pt x="6418" y="1513"/>
                </a:lnTo>
                <a:cubicBezTo>
                  <a:pt x="6546" y="1513"/>
                  <a:pt x="6620" y="1457"/>
                  <a:pt x="6656" y="1333"/>
                </a:cubicBezTo>
                <a:cubicBezTo>
                  <a:pt x="6683" y="1245"/>
                  <a:pt x="6637" y="1120"/>
                  <a:pt x="6551" y="1069"/>
                </a:cubicBezTo>
                <a:cubicBezTo>
                  <a:pt x="6516" y="1051"/>
                  <a:pt x="6471" y="1046"/>
                  <a:pt x="6431" y="1046"/>
                </a:cubicBezTo>
                <a:cubicBezTo>
                  <a:pt x="5631" y="1045"/>
                  <a:pt x="4830" y="1045"/>
                  <a:pt x="4030" y="1045"/>
                </a:cubicBezTo>
                <a:lnTo>
                  <a:pt x="3918" y="1045"/>
                </a:lnTo>
                <a:lnTo>
                  <a:pt x="3918" y="468"/>
                </a:lnTo>
                <a:lnTo>
                  <a:pt x="7930" y="468"/>
                </a:lnTo>
                <a:cubicBezTo>
                  <a:pt x="8346" y="468"/>
                  <a:pt x="8715" y="781"/>
                  <a:pt x="8754" y="1192"/>
                </a:cubicBezTo>
                <a:cubicBezTo>
                  <a:pt x="8765" y="1343"/>
                  <a:pt x="8771" y="1493"/>
                  <a:pt x="8780" y="1651"/>
                </a:cubicBezTo>
                <a:lnTo>
                  <a:pt x="8196" y="1651"/>
                </a:lnTo>
                <a:lnTo>
                  <a:pt x="8196" y="1281"/>
                </a:lnTo>
                <a:cubicBezTo>
                  <a:pt x="8196" y="1133"/>
                  <a:pt x="8107" y="1045"/>
                  <a:pt x="7958" y="1045"/>
                </a:cubicBezTo>
                <a:lnTo>
                  <a:pt x="7392" y="1045"/>
                </a:lnTo>
                <a:cubicBezTo>
                  <a:pt x="7252" y="1045"/>
                  <a:pt x="7170" y="1127"/>
                  <a:pt x="7170" y="1262"/>
                </a:cubicBezTo>
                <a:cubicBezTo>
                  <a:pt x="7170" y="1428"/>
                  <a:pt x="7242" y="1512"/>
                  <a:pt x="7388" y="1513"/>
                </a:cubicBezTo>
                <a:lnTo>
                  <a:pt x="7726" y="1513"/>
                </a:lnTo>
                <a:cubicBezTo>
                  <a:pt x="7726" y="1581"/>
                  <a:pt x="7728" y="1639"/>
                  <a:pt x="7726" y="1699"/>
                </a:cubicBezTo>
                <a:cubicBezTo>
                  <a:pt x="7716" y="1956"/>
                  <a:pt x="7909" y="2143"/>
                  <a:pt x="8162" y="2143"/>
                </a:cubicBezTo>
                <a:cubicBezTo>
                  <a:pt x="8165" y="2143"/>
                  <a:pt x="8167" y="2143"/>
                  <a:pt x="8170" y="2143"/>
                </a:cubicBezTo>
                <a:cubicBezTo>
                  <a:pt x="8242" y="2142"/>
                  <a:pt x="8314" y="2142"/>
                  <a:pt x="8386" y="2142"/>
                </a:cubicBezTo>
                <a:cubicBezTo>
                  <a:pt x="8530" y="2142"/>
                  <a:pt x="8674" y="2143"/>
                  <a:pt x="8816" y="2143"/>
                </a:cubicBezTo>
                <a:cubicBezTo>
                  <a:pt x="9010" y="2143"/>
                  <a:pt x="9168" y="2030"/>
                  <a:pt x="9224" y="1840"/>
                </a:cubicBezTo>
                <a:cubicBezTo>
                  <a:pt x="9234" y="1803"/>
                  <a:pt x="9237" y="1760"/>
                  <a:pt x="9237" y="1718"/>
                </a:cubicBezTo>
                <a:cubicBezTo>
                  <a:pt x="9238" y="1552"/>
                  <a:pt x="9245" y="1389"/>
                  <a:pt x="9234" y="1223"/>
                </a:cubicBezTo>
                <a:cubicBezTo>
                  <a:pt x="9205" y="752"/>
                  <a:pt x="8992" y="391"/>
                  <a:pt x="8577" y="161"/>
                </a:cubicBezTo>
                <a:cubicBezTo>
                  <a:pt x="8451" y="92"/>
                  <a:pt x="8309" y="53"/>
                  <a:pt x="81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7020828" y="3384840"/>
            <a:ext cx="421785" cy="469144"/>
          </a:xfrm>
          <a:custGeom>
            <a:avLst/>
            <a:gdLst/>
            <a:ahLst/>
            <a:cxnLst/>
            <a:rect l="l" t="t" r="r" b="b"/>
            <a:pathLst>
              <a:path w="14161" h="15751" extrusionOk="0">
                <a:moveTo>
                  <a:pt x="6654" y="3253"/>
                </a:moveTo>
                <a:cubicBezTo>
                  <a:pt x="6420" y="3253"/>
                  <a:pt x="6177" y="3501"/>
                  <a:pt x="6202" y="3739"/>
                </a:cubicBezTo>
                <a:cubicBezTo>
                  <a:pt x="6213" y="3839"/>
                  <a:pt x="6215" y="3940"/>
                  <a:pt x="6223" y="4041"/>
                </a:cubicBezTo>
                <a:cubicBezTo>
                  <a:pt x="6240" y="4255"/>
                  <a:pt x="6260" y="4466"/>
                  <a:pt x="6276" y="4680"/>
                </a:cubicBezTo>
                <a:cubicBezTo>
                  <a:pt x="6302" y="4991"/>
                  <a:pt x="6324" y="5304"/>
                  <a:pt x="6349" y="5618"/>
                </a:cubicBezTo>
                <a:cubicBezTo>
                  <a:pt x="6361" y="5747"/>
                  <a:pt x="6455" y="5827"/>
                  <a:pt x="6590" y="5828"/>
                </a:cubicBezTo>
                <a:cubicBezTo>
                  <a:pt x="6717" y="5828"/>
                  <a:pt x="6822" y="5727"/>
                  <a:pt x="6816" y="5606"/>
                </a:cubicBezTo>
                <a:cubicBezTo>
                  <a:pt x="6808" y="5397"/>
                  <a:pt x="6795" y="5191"/>
                  <a:pt x="6780" y="4984"/>
                </a:cubicBezTo>
                <a:cubicBezTo>
                  <a:pt x="6772" y="4835"/>
                  <a:pt x="6759" y="4688"/>
                  <a:pt x="6744" y="4540"/>
                </a:cubicBezTo>
                <a:cubicBezTo>
                  <a:pt x="6723" y="4295"/>
                  <a:pt x="6698" y="4053"/>
                  <a:pt x="6674" y="3808"/>
                </a:cubicBezTo>
                <a:cubicBezTo>
                  <a:pt x="6669" y="3749"/>
                  <a:pt x="6686" y="3720"/>
                  <a:pt x="6748" y="3720"/>
                </a:cubicBezTo>
                <a:cubicBezTo>
                  <a:pt x="6750" y="3720"/>
                  <a:pt x="6751" y="3720"/>
                  <a:pt x="6753" y="3720"/>
                </a:cubicBezTo>
                <a:cubicBezTo>
                  <a:pt x="6859" y="3722"/>
                  <a:pt x="6964" y="3723"/>
                  <a:pt x="7070" y="3723"/>
                </a:cubicBezTo>
                <a:cubicBezTo>
                  <a:pt x="7175" y="3723"/>
                  <a:pt x="7280" y="3722"/>
                  <a:pt x="7384" y="3720"/>
                </a:cubicBezTo>
                <a:cubicBezTo>
                  <a:pt x="7455" y="3720"/>
                  <a:pt x="7472" y="3750"/>
                  <a:pt x="7466" y="3812"/>
                </a:cubicBezTo>
                <a:cubicBezTo>
                  <a:pt x="7455" y="3949"/>
                  <a:pt x="7442" y="4084"/>
                  <a:pt x="7426" y="4220"/>
                </a:cubicBezTo>
                <a:cubicBezTo>
                  <a:pt x="7406" y="4478"/>
                  <a:pt x="7390" y="4734"/>
                  <a:pt x="7370" y="4992"/>
                </a:cubicBezTo>
                <a:cubicBezTo>
                  <a:pt x="7363" y="5090"/>
                  <a:pt x="7344" y="5185"/>
                  <a:pt x="7335" y="5282"/>
                </a:cubicBezTo>
                <a:cubicBezTo>
                  <a:pt x="7327" y="5387"/>
                  <a:pt x="7318" y="5490"/>
                  <a:pt x="7318" y="5595"/>
                </a:cubicBezTo>
                <a:cubicBezTo>
                  <a:pt x="7315" y="5717"/>
                  <a:pt x="7416" y="5821"/>
                  <a:pt x="7534" y="5830"/>
                </a:cubicBezTo>
                <a:cubicBezTo>
                  <a:pt x="7538" y="5830"/>
                  <a:pt x="7542" y="5830"/>
                  <a:pt x="7546" y="5830"/>
                </a:cubicBezTo>
                <a:cubicBezTo>
                  <a:pt x="7642" y="5830"/>
                  <a:pt x="7777" y="5750"/>
                  <a:pt x="7786" y="5639"/>
                </a:cubicBezTo>
                <a:cubicBezTo>
                  <a:pt x="7799" y="5472"/>
                  <a:pt x="7825" y="5307"/>
                  <a:pt x="7838" y="5138"/>
                </a:cubicBezTo>
                <a:cubicBezTo>
                  <a:pt x="7860" y="4876"/>
                  <a:pt x="7876" y="4610"/>
                  <a:pt x="7894" y="4348"/>
                </a:cubicBezTo>
                <a:cubicBezTo>
                  <a:pt x="7901" y="4265"/>
                  <a:pt x="7910" y="4182"/>
                  <a:pt x="7913" y="4099"/>
                </a:cubicBezTo>
                <a:cubicBezTo>
                  <a:pt x="7920" y="3945"/>
                  <a:pt x="7942" y="3788"/>
                  <a:pt x="7926" y="3635"/>
                </a:cubicBezTo>
                <a:cubicBezTo>
                  <a:pt x="7905" y="3426"/>
                  <a:pt x="7697" y="3256"/>
                  <a:pt x="7504" y="3256"/>
                </a:cubicBezTo>
                <a:cubicBezTo>
                  <a:pt x="7500" y="3256"/>
                  <a:pt x="7496" y="3256"/>
                  <a:pt x="7492" y="3256"/>
                </a:cubicBezTo>
                <a:cubicBezTo>
                  <a:pt x="7446" y="3257"/>
                  <a:pt x="7400" y="3258"/>
                  <a:pt x="7354" y="3258"/>
                </a:cubicBezTo>
                <a:cubicBezTo>
                  <a:pt x="7262" y="3258"/>
                  <a:pt x="7170" y="3256"/>
                  <a:pt x="7077" y="3256"/>
                </a:cubicBezTo>
                <a:cubicBezTo>
                  <a:pt x="6993" y="3256"/>
                  <a:pt x="6910" y="3259"/>
                  <a:pt x="6827" y="3259"/>
                </a:cubicBezTo>
                <a:cubicBezTo>
                  <a:pt x="6778" y="3259"/>
                  <a:pt x="6730" y="3258"/>
                  <a:pt x="6681" y="3254"/>
                </a:cubicBezTo>
                <a:cubicBezTo>
                  <a:pt x="6672" y="3254"/>
                  <a:pt x="6663" y="3253"/>
                  <a:pt x="6654" y="3253"/>
                </a:cubicBezTo>
                <a:close/>
                <a:moveTo>
                  <a:pt x="7088" y="979"/>
                </a:moveTo>
                <a:cubicBezTo>
                  <a:pt x="7029" y="979"/>
                  <a:pt x="6970" y="1001"/>
                  <a:pt x="6930" y="1045"/>
                </a:cubicBezTo>
                <a:cubicBezTo>
                  <a:pt x="6857" y="1129"/>
                  <a:pt x="6792" y="1222"/>
                  <a:pt x="6727" y="1312"/>
                </a:cubicBezTo>
                <a:cubicBezTo>
                  <a:pt x="6530" y="1589"/>
                  <a:pt x="6335" y="1865"/>
                  <a:pt x="6139" y="2139"/>
                </a:cubicBezTo>
                <a:cubicBezTo>
                  <a:pt x="5831" y="2568"/>
                  <a:pt x="5521" y="2996"/>
                  <a:pt x="5214" y="3427"/>
                </a:cubicBezTo>
                <a:cubicBezTo>
                  <a:pt x="4993" y="3736"/>
                  <a:pt x="4776" y="4047"/>
                  <a:pt x="4555" y="4355"/>
                </a:cubicBezTo>
                <a:cubicBezTo>
                  <a:pt x="4243" y="4792"/>
                  <a:pt x="3928" y="5230"/>
                  <a:pt x="3616" y="5667"/>
                </a:cubicBezTo>
                <a:cubicBezTo>
                  <a:pt x="3424" y="5933"/>
                  <a:pt x="3229" y="6200"/>
                  <a:pt x="3039" y="6468"/>
                </a:cubicBezTo>
                <a:cubicBezTo>
                  <a:pt x="2832" y="6758"/>
                  <a:pt x="2624" y="7046"/>
                  <a:pt x="2421" y="7338"/>
                </a:cubicBezTo>
                <a:cubicBezTo>
                  <a:pt x="2365" y="7419"/>
                  <a:pt x="2361" y="7507"/>
                  <a:pt x="2407" y="7595"/>
                </a:cubicBezTo>
                <a:cubicBezTo>
                  <a:pt x="2454" y="7681"/>
                  <a:pt x="2526" y="7717"/>
                  <a:pt x="2624" y="7717"/>
                </a:cubicBezTo>
                <a:cubicBezTo>
                  <a:pt x="2917" y="7717"/>
                  <a:pt x="3210" y="7716"/>
                  <a:pt x="3503" y="7716"/>
                </a:cubicBezTo>
                <a:cubicBezTo>
                  <a:pt x="3717" y="7716"/>
                  <a:pt x="3931" y="7716"/>
                  <a:pt x="4145" y="7717"/>
                </a:cubicBezTo>
                <a:cubicBezTo>
                  <a:pt x="4147" y="7717"/>
                  <a:pt x="4149" y="7718"/>
                  <a:pt x="4150" y="7718"/>
                </a:cubicBezTo>
                <a:cubicBezTo>
                  <a:pt x="4274" y="7718"/>
                  <a:pt x="4368" y="7628"/>
                  <a:pt x="4388" y="7527"/>
                </a:cubicBezTo>
                <a:cubicBezTo>
                  <a:pt x="4414" y="7400"/>
                  <a:pt x="4345" y="7282"/>
                  <a:pt x="4215" y="7252"/>
                </a:cubicBezTo>
                <a:cubicBezTo>
                  <a:pt x="4130" y="7232"/>
                  <a:pt x="4039" y="7232"/>
                  <a:pt x="3950" y="7232"/>
                </a:cubicBezTo>
                <a:cubicBezTo>
                  <a:pt x="3857" y="7231"/>
                  <a:pt x="3764" y="7231"/>
                  <a:pt x="3671" y="7231"/>
                </a:cubicBezTo>
                <a:cubicBezTo>
                  <a:pt x="3483" y="7231"/>
                  <a:pt x="3294" y="7232"/>
                  <a:pt x="3100" y="7232"/>
                </a:cubicBezTo>
                <a:cubicBezTo>
                  <a:pt x="3120" y="7199"/>
                  <a:pt x="3132" y="7176"/>
                  <a:pt x="3146" y="7155"/>
                </a:cubicBezTo>
                <a:cubicBezTo>
                  <a:pt x="3342" y="6880"/>
                  <a:pt x="3538" y="6606"/>
                  <a:pt x="3734" y="6331"/>
                </a:cubicBezTo>
                <a:lnTo>
                  <a:pt x="4313" y="5520"/>
                </a:lnTo>
                <a:cubicBezTo>
                  <a:pt x="4623" y="5092"/>
                  <a:pt x="4933" y="4662"/>
                  <a:pt x="5240" y="4233"/>
                </a:cubicBezTo>
                <a:cubicBezTo>
                  <a:pt x="5460" y="3925"/>
                  <a:pt x="5678" y="3613"/>
                  <a:pt x="5898" y="3305"/>
                </a:cubicBezTo>
                <a:cubicBezTo>
                  <a:pt x="6215" y="2864"/>
                  <a:pt x="6530" y="2420"/>
                  <a:pt x="6847" y="1979"/>
                </a:cubicBezTo>
                <a:cubicBezTo>
                  <a:pt x="6926" y="1867"/>
                  <a:pt x="7008" y="1757"/>
                  <a:pt x="7087" y="1648"/>
                </a:cubicBezTo>
                <a:cubicBezTo>
                  <a:pt x="7102" y="1658"/>
                  <a:pt x="7106" y="1661"/>
                  <a:pt x="7110" y="1665"/>
                </a:cubicBezTo>
                <a:cubicBezTo>
                  <a:pt x="7321" y="1966"/>
                  <a:pt x="7531" y="2267"/>
                  <a:pt x="7744" y="2566"/>
                </a:cubicBezTo>
                <a:cubicBezTo>
                  <a:pt x="7776" y="2613"/>
                  <a:pt x="7818" y="2662"/>
                  <a:pt x="7867" y="2688"/>
                </a:cubicBezTo>
                <a:cubicBezTo>
                  <a:pt x="7903" y="2707"/>
                  <a:pt x="7943" y="2716"/>
                  <a:pt x="7982" y="2716"/>
                </a:cubicBezTo>
                <a:cubicBezTo>
                  <a:pt x="8052" y="2716"/>
                  <a:pt x="8120" y="2687"/>
                  <a:pt x="8157" y="2638"/>
                </a:cubicBezTo>
                <a:cubicBezTo>
                  <a:pt x="8232" y="2548"/>
                  <a:pt x="8236" y="2427"/>
                  <a:pt x="8159" y="2321"/>
                </a:cubicBezTo>
                <a:cubicBezTo>
                  <a:pt x="7959" y="2032"/>
                  <a:pt x="7755" y="1744"/>
                  <a:pt x="7550" y="1459"/>
                </a:cubicBezTo>
                <a:cubicBezTo>
                  <a:pt x="7450" y="1319"/>
                  <a:pt x="7354" y="1179"/>
                  <a:pt x="7246" y="1048"/>
                </a:cubicBezTo>
                <a:cubicBezTo>
                  <a:pt x="7207" y="1002"/>
                  <a:pt x="7148" y="979"/>
                  <a:pt x="7088" y="979"/>
                </a:cubicBezTo>
                <a:close/>
                <a:moveTo>
                  <a:pt x="8553" y="3034"/>
                </a:moveTo>
                <a:cubicBezTo>
                  <a:pt x="8503" y="3034"/>
                  <a:pt x="8452" y="3051"/>
                  <a:pt x="8406" y="3084"/>
                </a:cubicBezTo>
                <a:cubicBezTo>
                  <a:pt x="8299" y="3162"/>
                  <a:pt x="8275" y="3303"/>
                  <a:pt x="8351" y="3413"/>
                </a:cubicBezTo>
                <a:cubicBezTo>
                  <a:pt x="8488" y="3609"/>
                  <a:pt x="8626" y="3808"/>
                  <a:pt x="8766" y="4004"/>
                </a:cubicBezTo>
                <a:cubicBezTo>
                  <a:pt x="8971" y="4298"/>
                  <a:pt x="9180" y="4589"/>
                  <a:pt x="9387" y="4881"/>
                </a:cubicBezTo>
                <a:cubicBezTo>
                  <a:pt x="9724" y="5354"/>
                  <a:pt x="10063" y="5828"/>
                  <a:pt x="10399" y="6302"/>
                </a:cubicBezTo>
                <a:cubicBezTo>
                  <a:pt x="10619" y="6606"/>
                  <a:pt x="10837" y="6913"/>
                  <a:pt x="11065" y="7233"/>
                </a:cubicBezTo>
                <a:cubicBezTo>
                  <a:pt x="10967" y="7233"/>
                  <a:pt x="10871" y="7233"/>
                  <a:pt x="10775" y="7233"/>
                </a:cubicBezTo>
                <a:cubicBezTo>
                  <a:pt x="10537" y="7233"/>
                  <a:pt x="10304" y="7234"/>
                  <a:pt x="10072" y="7239"/>
                </a:cubicBezTo>
                <a:cubicBezTo>
                  <a:pt x="10020" y="7239"/>
                  <a:pt x="9965" y="7246"/>
                  <a:pt x="9915" y="7259"/>
                </a:cubicBezTo>
                <a:cubicBezTo>
                  <a:pt x="9827" y="7281"/>
                  <a:pt x="9742" y="7412"/>
                  <a:pt x="9753" y="7500"/>
                </a:cubicBezTo>
                <a:cubicBezTo>
                  <a:pt x="9769" y="7624"/>
                  <a:pt x="9857" y="7723"/>
                  <a:pt x="9964" y="7723"/>
                </a:cubicBezTo>
                <a:cubicBezTo>
                  <a:pt x="10141" y="7724"/>
                  <a:pt x="10318" y="7724"/>
                  <a:pt x="10495" y="7724"/>
                </a:cubicBezTo>
                <a:cubicBezTo>
                  <a:pt x="10848" y="7724"/>
                  <a:pt x="11202" y="7723"/>
                  <a:pt x="11556" y="7723"/>
                </a:cubicBezTo>
                <a:cubicBezTo>
                  <a:pt x="11648" y="7723"/>
                  <a:pt x="11723" y="7670"/>
                  <a:pt x="11746" y="7591"/>
                </a:cubicBezTo>
                <a:cubicBezTo>
                  <a:pt x="11768" y="7516"/>
                  <a:pt x="11774" y="7415"/>
                  <a:pt x="11739" y="7353"/>
                </a:cubicBezTo>
                <a:cubicBezTo>
                  <a:pt x="11651" y="7197"/>
                  <a:pt x="11537" y="7057"/>
                  <a:pt x="11434" y="6910"/>
                </a:cubicBezTo>
                <a:cubicBezTo>
                  <a:pt x="11026" y="6341"/>
                  <a:pt x="10619" y="5772"/>
                  <a:pt x="10214" y="5203"/>
                </a:cubicBezTo>
                <a:lnTo>
                  <a:pt x="9285" y="3896"/>
                </a:lnTo>
                <a:cubicBezTo>
                  <a:pt x="9100" y="3639"/>
                  <a:pt x="8919" y="3384"/>
                  <a:pt x="8733" y="3130"/>
                </a:cubicBezTo>
                <a:cubicBezTo>
                  <a:pt x="8686" y="3066"/>
                  <a:pt x="8621" y="3034"/>
                  <a:pt x="8553" y="3034"/>
                </a:cubicBezTo>
                <a:close/>
                <a:moveTo>
                  <a:pt x="5730" y="6412"/>
                </a:moveTo>
                <a:cubicBezTo>
                  <a:pt x="5761" y="6464"/>
                  <a:pt x="5792" y="6517"/>
                  <a:pt x="5822" y="6570"/>
                </a:cubicBezTo>
                <a:cubicBezTo>
                  <a:pt x="5871" y="6654"/>
                  <a:pt x="5950" y="6676"/>
                  <a:pt x="6040" y="6676"/>
                </a:cubicBezTo>
                <a:cubicBezTo>
                  <a:pt x="6344" y="6676"/>
                  <a:pt x="6648" y="6677"/>
                  <a:pt x="6952" y="6677"/>
                </a:cubicBezTo>
                <a:cubicBezTo>
                  <a:pt x="7205" y="6677"/>
                  <a:pt x="7458" y="6676"/>
                  <a:pt x="7711" y="6673"/>
                </a:cubicBezTo>
                <a:cubicBezTo>
                  <a:pt x="7716" y="6673"/>
                  <a:pt x="7722" y="6673"/>
                  <a:pt x="7727" y="6673"/>
                </a:cubicBezTo>
                <a:cubicBezTo>
                  <a:pt x="8287" y="6673"/>
                  <a:pt x="8728" y="7062"/>
                  <a:pt x="8847" y="7588"/>
                </a:cubicBezTo>
                <a:cubicBezTo>
                  <a:pt x="8879" y="7738"/>
                  <a:pt x="8868" y="7896"/>
                  <a:pt x="8879" y="8062"/>
                </a:cubicBezTo>
                <a:cubicBezTo>
                  <a:pt x="8278" y="7907"/>
                  <a:pt x="7683" y="7829"/>
                  <a:pt x="7087" y="7829"/>
                </a:cubicBezTo>
                <a:cubicBezTo>
                  <a:pt x="6493" y="7829"/>
                  <a:pt x="5900" y="7906"/>
                  <a:pt x="5303" y="8062"/>
                </a:cubicBezTo>
                <a:cubicBezTo>
                  <a:pt x="5336" y="7684"/>
                  <a:pt x="5250" y="7307"/>
                  <a:pt x="5380" y="6942"/>
                </a:cubicBezTo>
                <a:cubicBezTo>
                  <a:pt x="5453" y="6736"/>
                  <a:pt x="5577" y="6542"/>
                  <a:pt x="5730" y="6412"/>
                </a:cubicBezTo>
                <a:close/>
                <a:moveTo>
                  <a:pt x="6893" y="0"/>
                </a:moveTo>
                <a:cubicBezTo>
                  <a:pt x="6888" y="6"/>
                  <a:pt x="6886" y="15"/>
                  <a:pt x="6881" y="15"/>
                </a:cubicBezTo>
                <a:cubicBezTo>
                  <a:pt x="6616" y="51"/>
                  <a:pt x="6407" y="198"/>
                  <a:pt x="6254" y="401"/>
                </a:cubicBezTo>
                <a:cubicBezTo>
                  <a:pt x="5934" y="828"/>
                  <a:pt x="5632" y="1269"/>
                  <a:pt x="5322" y="1705"/>
                </a:cubicBezTo>
                <a:cubicBezTo>
                  <a:pt x="5132" y="1970"/>
                  <a:pt x="4944" y="2238"/>
                  <a:pt x="4756" y="2504"/>
                </a:cubicBezTo>
                <a:cubicBezTo>
                  <a:pt x="4447" y="2933"/>
                  <a:pt x="4137" y="3361"/>
                  <a:pt x="3830" y="3791"/>
                </a:cubicBezTo>
                <a:cubicBezTo>
                  <a:pt x="3610" y="4099"/>
                  <a:pt x="3392" y="4410"/>
                  <a:pt x="3172" y="4719"/>
                </a:cubicBezTo>
                <a:cubicBezTo>
                  <a:pt x="2855" y="5160"/>
                  <a:pt x="2541" y="5603"/>
                  <a:pt x="2224" y="6044"/>
                </a:cubicBezTo>
                <a:cubicBezTo>
                  <a:pt x="2007" y="6347"/>
                  <a:pt x="1786" y="6648"/>
                  <a:pt x="1569" y="6952"/>
                </a:cubicBezTo>
                <a:cubicBezTo>
                  <a:pt x="1447" y="7124"/>
                  <a:pt x="1378" y="7314"/>
                  <a:pt x="1373" y="7530"/>
                </a:cubicBezTo>
                <a:cubicBezTo>
                  <a:pt x="1362" y="7765"/>
                  <a:pt x="1417" y="7981"/>
                  <a:pt x="1546" y="8177"/>
                </a:cubicBezTo>
                <a:cubicBezTo>
                  <a:pt x="1735" y="8460"/>
                  <a:pt x="2000" y="8631"/>
                  <a:pt x="2339" y="8638"/>
                </a:cubicBezTo>
                <a:cubicBezTo>
                  <a:pt x="2597" y="8644"/>
                  <a:pt x="2855" y="8645"/>
                  <a:pt x="3113" y="8645"/>
                </a:cubicBezTo>
                <a:cubicBezTo>
                  <a:pt x="3458" y="8645"/>
                  <a:pt x="3802" y="8643"/>
                  <a:pt x="4147" y="8643"/>
                </a:cubicBezTo>
                <a:cubicBezTo>
                  <a:pt x="4296" y="8643"/>
                  <a:pt x="4395" y="8546"/>
                  <a:pt x="4395" y="8406"/>
                </a:cubicBezTo>
                <a:cubicBezTo>
                  <a:pt x="4395" y="8269"/>
                  <a:pt x="4294" y="8174"/>
                  <a:pt x="4150" y="8174"/>
                </a:cubicBezTo>
                <a:cubicBezTo>
                  <a:pt x="3790" y="8174"/>
                  <a:pt x="3430" y="8175"/>
                  <a:pt x="3071" y="8175"/>
                </a:cubicBezTo>
                <a:cubicBezTo>
                  <a:pt x="2891" y="8175"/>
                  <a:pt x="2711" y="8175"/>
                  <a:pt x="2531" y="8174"/>
                </a:cubicBezTo>
                <a:cubicBezTo>
                  <a:pt x="2463" y="8174"/>
                  <a:pt x="2394" y="8167"/>
                  <a:pt x="2327" y="8156"/>
                </a:cubicBezTo>
                <a:cubicBezTo>
                  <a:pt x="1924" y="8092"/>
                  <a:pt x="1708" y="7614"/>
                  <a:pt x="1937" y="7281"/>
                </a:cubicBezTo>
                <a:cubicBezTo>
                  <a:pt x="2113" y="7021"/>
                  <a:pt x="2300" y="6769"/>
                  <a:pt x="2484" y="6513"/>
                </a:cubicBezTo>
                <a:cubicBezTo>
                  <a:pt x="2797" y="6075"/>
                  <a:pt x="3111" y="5639"/>
                  <a:pt x="3424" y="5201"/>
                </a:cubicBezTo>
                <a:cubicBezTo>
                  <a:pt x="3639" y="4900"/>
                  <a:pt x="3853" y="4598"/>
                  <a:pt x="4070" y="4298"/>
                </a:cubicBezTo>
                <a:cubicBezTo>
                  <a:pt x="4382" y="3861"/>
                  <a:pt x="4697" y="3423"/>
                  <a:pt x="5008" y="2986"/>
                </a:cubicBezTo>
                <a:cubicBezTo>
                  <a:pt x="5234" y="2669"/>
                  <a:pt x="5462" y="2348"/>
                  <a:pt x="5688" y="2031"/>
                </a:cubicBezTo>
                <a:cubicBezTo>
                  <a:pt x="6001" y="1597"/>
                  <a:pt x="6318" y="1165"/>
                  <a:pt x="6623" y="727"/>
                </a:cubicBezTo>
                <a:cubicBezTo>
                  <a:pt x="6740" y="560"/>
                  <a:pt x="6919" y="475"/>
                  <a:pt x="7097" y="475"/>
                </a:cubicBezTo>
                <a:cubicBezTo>
                  <a:pt x="7272" y="475"/>
                  <a:pt x="7447" y="557"/>
                  <a:pt x="7561" y="721"/>
                </a:cubicBezTo>
                <a:cubicBezTo>
                  <a:pt x="7697" y="918"/>
                  <a:pt x="7834" y="1110"/>
                  <a:pt x="7972" y="1305"/>
                </a:cubicBezTo>
                <a:cubicBezTo>
                  <a:pt x="8296" y="1763"/>
                  <a:pt x="8625" y="2218"/>
                  <a:pt x="8949" y="2677"/>
                </a:cubicBezTo>
                <a:cubicBezTo>
                  <a:pt x="9167" y="2983"/>
                  <a:pt x="9384" y="3296"/>
                  <a:pt x="9605" y="3603"/>
                </a:cubicBezTo>
                <a:cubicBezTo>
                  <a:pt x="10010" y="4172"/>
                  <a:pt x="10418" y="4742"/>
                  <a:pt x="10824" y="5311"/>
                </a:cubicBezTo>
                <a:cubicBezTo>
                  <a:pt x="11095" y="5688"/>
                  <a:pt x="11363" y="6066"/>
                  <a:pt x="11632" y="6445"/>
                </a:cubicBezTo>
                <a:cubicBezTo>
                  <a:pt x="11826" y="6714"/>
                  <a:pt x="12022" y="6982"/>
                  <a:pt x="12209" y="7256"/>
                </a:cubicBezTo>
                <a:cubicBezTo>
                  <a:pt x="12386" y="7514"/>
                  <a:pt x="12327" y="7830"/>
                  <a:pt x="12112" y="8023"/>
                </a:cubicBezTo>
                <a:cubicBezTo>
                  <a:pt x="11991" y="8131"/>
                  <a:pt x="11852" y="8169"/>
                  <a:pt x="11700" y="8170"/>
                </a:cubicBezTo>
                <a:cubicBezTo>
                  <a:pt x="11461" y="8172"/>
                  <a:pt x="11221" y="8172"/>
                  <a:pt x="10983" y="8172"/>
                </a:cubicBezTo>
                <a:cubicBezTo>
                  <a:pt x="10664" y="8172"/>
                  <a:pt x="10346" y="8171"/>
                  <a:pt x="10027" y="8171"/>
                </a:cubicBezTo>
                <a:cubicBezTo>
                  <a:pt x="9870" y="8174"/>
                  <a:pt x="9791" y="8251"/>
                  <a:pt x="9791" y="8406"/>
                </a:cubicBezTo>
                <a:cubicBezTo>
                  <a:pt x="9791" y="8560"/>
                  <a:pt x="9870" y="8640"/>
                  <a:pt x="10024" y="8640"/>
                </a:cubicBezTo>
                <a:lnTo>
                  <a:pt x="11841" y="8640"/>
                </a:lnTo>
                <a:cubicBezTo>
                  <a:pt x="11856" y="8640"/>
                  <a:pt x="11871" y="8641"/>
                  <a:pt x="11885" y="8641"/>
                </a:cubicBezTo>
                <a:cubicBezTo>
                  <a:pt x="11895" y="8641"/>
                  <a:pt x="11904" y="8641"/>
                  <a:pt x="11913" y="8638"/>
                </a:cubicBezTo>
                <a:cubicBezTo>
                  <a:pt x="12284" y="8559"/>
                  <a:pt x="12555" y="8359"/>
                  <a:pt x="12706" y="8006"/>
                </a:cubicBezTo>
                <a:cubicBezTo>
                  <a:pt x="12856" y="7657"/>
                  <a:pt x="12823" y="7314"/>
                  <a:pt x="12621" y="7003"/>
                </a:cubicBezTo>
                <a:cubicBezTo>
                  <a:pt x="12409" y="6677"/>
                  <a:pt x="12171" y="6369"/>
                  <a:pt x="11947" y="6053"/>
                </a:cubicBezTo>
                <a:cubicBezTo>
                  <a:pt x="11615" y="5589"/>
                  <a:pt x="11282" y="5126"/>
                  <a:pt x="10952" y="4661"/>
                </a:cubicBezTo>
                <a:cubicBezTo>
                  <a:pt x="10668" y="4262"/>
                  <a:pt x="10390" y="3858"/>
                  <a:pt x="10105" y="3458"/>
                </a:cubicBezTo>
                <a:cubicBezTo>
                  <a:pt x="9703" y="2890"/>
                  <a:pt x="9296" y="2325"/>
                  <a:pt x="8892" y="1757"/>
                </a:cubicBezTo>
                <a:cubicBezTo>
                  <a:pt x="8608" y="1358"/>
                  <a:pt x="8319" y="959"/>
                  <a:pt x="8038" y="558"/>
                </a:cubicBezTo>
                <a:cubicBezTo>
                  <a:pt x="7899" y="358"/>
                  <a:pt x="7747" y="176"/>
                  <a:pt x="7517" y="78"/>
                </a:cubicBezTo>
                <a:cubicBezTo>
                  <a:pt x="7443" y="48"/>
                  <a:pt x="7364" y="26"/>
                  <a:pt x="7289" y="0"/>
                </a:cubicBezTo>
                <a:close/>
                <a:moveTo>
                  <a:pt x="11547" y="9558"/>
                </a:moveTo>
                <a:cubicBezTo>
                  <a:pt x="11806" y="9558"/>
                  <a:pt x="12030" y="9666"/>
                  <a:pt x="12225" y="9846"/>
                </a:cubicBezTo>
                <a:cubicBezTo>
                  <a:pt x="12388" y="9997"/>
                  <a:pt x="12496" y="10193"/>
                  <a:pt x="12522" y="10422"/>
                </a:cubicBezTo>
                <a:cubicBezTo>
                  <a:pt x="12537" y="10578"/>
                  <a:pt x="12542" y="10737"/>
                  <a:pt x="12549" y="10894"/>
                </a:cubicBezTo>
                <a:cubicBezTo>
                  <a:pt x="12539" y="11124"/>
                  <a:pt x="12559" y="11359"/>
                  <a:pt x="12467" y="11580"/>
                </a:cubicBezTo>
                <a:cubicBezTo>
                  <a:pt x="12327" y="11924"/>
                  <a:pt x="12084" y="12147"/>
                  <a:pt x="11715" y="12218"/>
                </a:cubicBezTo>
                <a:cubicBezTo>
                  <a:pt x="11643" y="12232"/>
                  <a:pt x="11574" y="12238"/>
                  <a:pt x="11507" y="12238"/>
                </a:cubicBezTo>
                <a:cubicBezTo>
                  <a:pt x="11229" y="12238"/>
                  <a:pt x="10988" y="12123"/>
                  <a:pt x="10785" y="11907"/>
                </a:cubicBezTo>
                <a:cubicBezTo>
                  <a:pt x="10628" y="11741"/>
                  <a:pt x="10534" y="11539"/>
                  <a:pt x="10526" y="11304"/>
                </a:cubicBezTo>
                <a:cubicBezTo>
                  <a:pt x="10519" y="11092"/>
                  <a:pt x="10507" y="10881"/>
                  <a:pt x="10510" y="10669"/>
                </a:cubicBezTo>
                <a:cubicBezTo>
                  <a:pt x="10510" y="10332"/>
                  <a:pt x="10611" y="10036"/>
                  <a:pt x="10873" y="9810"/>
                </a:cubicBezTo>
                <a:cubicBezTo>
                  <a:pt x="11021" y="9682"/>
                  <a:pt x="11191" y="9604"/>
                  <a:pt x="11385" y="9572"/>
                </a:cubicBezTo>
                <a:cubicBezTo>
                  <a:pt x="11440" y="9563"/>
                  <a:pt x="11494" y="9558"/>
                  <a:pt x="11547" y="9558"/>
                </a:cubicBezTo>
                <a:close/>
                <a:moveTo>
                  <a:pt x="2649" y="9562"/>
                </a:moveTo>
                <a:cubicBezTo>
                  <a:pt x="3116" y="9562"/>
                  <a:pt x="3517" y="9892"/>
                  <a:pt x="3629" y="10365"/>
                </a:cubicBezTo>
                <a:cubicBezTo>
                  <a:pt x="3660" y="10497"/>
                  <a:pt x="3647" y="10643"/>
                  <a:pt x="3650" y="10783"/>
                </a:cubicBezTo>
                <a:cubicBezTo>
                  <a:pt x="3653" y="10931"/>
                  <a:pt x="3652" y="11081"/>
                  <a:pt x="3650" y="11232"/>
                </a:cubicBezTo>
                <a:cubicBezTo>
                  <a:pt x="3646" y="11680"/>
                  <a:pt x="3345" y="12061"/>
                  <a:pt x="2951" y="12189"/>
                </a:cubicBezTo>
                <a:cubicBezTo>
                  <a:pt x="2840" y="12225"/>
                  <a:pt x="2732" y="12243"/>
                  <a:pt x="2627" y="12243"/>
                </a:cubicBezTo>
                <a:cubicBezTo>
                  <a:pt x="2406" y="12243"/>
                  <a:pt x="2198" y="12163"/>
                  <a:pt x="2007" y="12005"/>
                </a:cubicBezTo>
                <a:cubicBezTo>
                  <a:pt x="1757" y="11796"/>
                  <a:pt x="1633" y="11529"/>
                  <a:pt x="1637" y="11202"/>
                </a:cubicBezTo>
                <a:cubicBezTo>
                  <a:pt x="1640" y="11103"/>
                  <a:pt x="1637" y="11003"/>
                  <a:pt x="1637" y="10905"/>
                </a:cubicBezTo>
                <a:lnTo>
                  <a:pt x="1628" y="10905"/>
                </a:lnTo>
                <a:cubicBezTo>
                  <a:pt x="1637" y="10732"/>
                  <a:pt x="1634" y="10556"/>
                  <a:pt x="1657" y="10388"/>
                </a:cubicBezTo>
                <a:cubicBezTo>
                  <a:pt x="1712" y="10007"/>
                  <a:pt x="2032" y="9682"/>
                  <a:pt x="2414" y="9589"/>
                </a:cubicBezTo>
                <a:cubicBezTo>
                  <a:pt x="2493" y="9571"/>
                  <a:pt x="2572" y="9562"/>
                  <a:pt x="2649" y="9562"/>
                </a:cubicBezTo>
                <a:close/>
                <a:moveTo>
                  <a:pt x="6165" y="12025"/>
                </a:moveTo>
                <a:cubicBezTo>
                  <a:pt x="6463" y="12149"/>
                  <a:pt x="6759" y="12218"/>
                  <a:pt x="7069" y="12221"/>
                </a:cubicBezTo>
                <a:cubicBezTo>
                  <a:pt x="7075" y="12221"/>
                  <a:pt x="7082" y="12221"/>
                  <a:pt x="7088" y="12221"/>
                </a:cubicBezTo>
                <a:cubicBezTo>
                  <a:pt x="7391" y="12221"/>
                  <a:pt x="7682" y="12156"/>
                  <a:pt x="7974" y="12044"/>
                </a:cubicBezTo>
                <a:lnTo>
                  <a:pt x="7974" y="12044"/>
                </a:lnTo>
                <a:cubicBezTo>
                  <a:pt x="7961" y="12313"/>
                  <a:pt x="8010" y="12581"/>
                  <a:pt x="7883" y="12833"/>
                </a:cubicBezTo>
                <a:cubicBezTo>
                  <a:pt x="7750" y="13100"/>
                  <a:pt x="7544" y="13271"/>
                  <a:pt x="7253" y="13335"/>
                </a:cubicBezTo>
                <a:cubicBezTo>
                  <a:pt x="7188" y="13349"/>
                  <a:pt x="7126" y="13355"/>
                  <a:pt x="7065" y="13355"/>
                </a:cubicBezTo>
                <a:cubicBezTo>
                  <a:pt x="6842" y="13355"/>
                  <a:pt x="6643" y="13266"/>
                  <a:pt x="6469" y="13113"/>
                </a:cubicBezTo>
                <a:cubicBezTo>
                  <a:pt x="6309" y="12970"/>
                  <a:pt x="6208" y="12781"/>
                  <a:pt x="6191" y="12559"/>
                </a:cubicBezTo>
                <a:cubicBezTo>
                  <a:pt x="6179" y="12385"/>
                  <a:pt x="6174" y="12211"/>
                  <a:pt x="6165" y="12025"/>
                </a:cubicBezTo>
                <a:close/>
                <a:moveTo>
                  <a:pt x="5763" y="5874"/>
                </a:moveTo>
                <a:cubicBezTo>
                  <a:pt x="5653" y="5874"/>
                  <a:pt x="5539" y="5924"/>
                  <a:pt x="5439" y="6016"/>
                </a:cubicBezTo>
                <a:cubicBezTo>
                  <a:pt x="5052" y="6360"/>
                  <a:pt x="4844" y="6795"/>
                  <a:pt x="4828" y="7305"/>
                </a:cubicBezTo>
                <a:cubicBezTo>
                  <a:pt x="4810" y="7941"/>
                  <a:pt x="4822" y="8578"/>
                  <a:pt x="4825" y="9213"/>
                </a:cubicBezTo>
                <a:cubicBezTo>
                  <a:pt x="4825" y="9300"/>
                  <a:pt x="4851" y="9380"/>
                  <a:pt x="4934" y="9429"/>
                </a:cubicBezTo>
                <a:cubicBezTo>
                  <a:pt x="4981" y="9456"/>
                  <a:pt x="5028" y="9468"/>
                  <a:pt x="5073" y="9468"/>
                </a:cubicBezTo>
                <a:cubicBezTo>
                  <a:pt x="5200" y="9468"/>
                  <a:pt x="5305" y="9368"/>
                  <a:pt x="5308" y="9215"/>
                </a:cubicBezTo>
                <a:cubicBezTo>
                  <a:pt x="5309" y="9022"/>
                  <a:pt x="5309" y="8831"/>
                  <a:pt x="5308" y="8638"/>
                </a:cubicBezTo>
                <a:cubicBezTo>
                  <a:pt x="5308" y="8586"/>
                  <a:pt x="5309" y="8553"/>
                  <a:pt x="5377" y="8542"/>
                </a:cubicBezTo>
                <a:cubicBezTo>
                  <a:pt x="5512" y="8517"/>
                  <a:pt x="5643" y="8467"/>
                  <a:pt x="5779" y="8445"/>
                </a:cubicBezTo>
                <a:cubicBezTo>
                  <a:pt x="6104" y="8395"/>
                  <a:pt x="6432" y="8334"/>
                  <a:pt x="6759" y="8315"/>
                </a:cubicBezTo>
                <a:cubicBezTo>
                  <a:pt x="6894" y="8308"/>
                  <a:pt x="7030" y="8303"/>
                  <a:pt x="7166" y="8303"/>
                </a:cubicBezTo>
                <a:cubicBezTo>
                  <a:pt x="7411" y="8303"/>
                  <a:pt x="7656" y="8319"/>
                  <a:pt x="7899" y="8364"/>
                </a:cubicBezTo>
                <a:cubicBezTo>
                  <a:pt x="8195" y="8421"/>
                  <a:pt x="8491" y="8484"/>
                  <a:pt x="8786" y="8537"/>
                </a:cubicBezTo>
                <a:cubicBezTo>
                  <a:pt x="8858" y="8550"/>
                  <a:pt x="8870" y="8581"/>
                  <a:pt x="8870" y="8644"/>
                </a:cubicBezTo>
                <a:cubicBezTo>
                  <a:pt x="8868" y="9086"/>
                  <a:pt x="8876" y="9532"/>
                  <a:pt x="8866" y="9976"/>
                </a:cubicBezTo>
                <a:cubicBezTo>
                  <a:pt x="8863" y="10121"/>
                  <a:pt x="8834" y="10268"/>
                  <a:pt x="8798" y="10409"/>
                </a:cubicBezTo>
                <a:cubicBezTo>
                  <a:pt x="8698" y="10786"/>
                  <a:pt x="8497" y="11097"/>
                  <a:pt x="8190" y="11340"/>
                </a:cubicBezTo>
                <a:cubicBezTo>
                  <a:pt x="7858" y="11604"/>
                  <a:pt x="7496" y="11735"/>
                  <a:pt x="7106" y="11735"/>
                </a:cubicBezTo>
                <a:cubicBezTo>
                  <a:pt x="6966" y="11735"/>
                  <a:pt x="6823" y="11719"/>
                  <a:pt x="6677" y="11685"/>
                </a:cubicBezTo>
                <a:cubicBezTo>
                  <a:pt x="6257" y="11590"/>
                  <a:pt x="5921" y="11355"/>
                  <a:pt x="5663" y="11013"/>
                </a:cubicBezTo>
                <a:cubicBezTo>
                  <a:pt x="5479" y="10768"/>
                  <a:pt x="5357" y="10492"/>
                  <a:pt x="5325" y="10182"/>
                </a:cubicBezTo>
                <a:cubicBezTo>
                  <a:pt x="5312" y="10059"/>
                  <a:pt x="5221" y="9971"/>
                  <a:pt x="5097" y="9966"/>
                </a:cubicBezTo>
                <a:cubicBezTo>
                  <a:pt x="5091" y="9965"/>
                  <a:pt x="5085" y="9965"/>
                  <a:pt x="5078" y="9965"/>
                </a:cubicBezTo>
                <a:cubicBezTo>
                  <a:pt x="4963" y="9965"/>
                  <a:pt x="4872" y="10028"/>
                  <a:pt x="4859" y="10149"/>
                </a:cubicBezTo>
                <a:cubicBezTo>
                  <a:pt x="4851" y="10258"/>
                  <a:pt x="4871" y="10373"/>
                  <a:pt x="4894" y="10483"/>
                </a:cubicBezTo>
                <a:cubicBezTo>
                  <a:pt x="5002" y="10974"/>
                  <a:pt x="5273" y="11369"/>
                  <a:pt x="5648" y="11695"/>
                </a:cubicBezTo>
                <a:cubicBezTo>
                  <a:pt x="5694" y="11735"/>
                  <a:pt x="5702" y="11770"/>
                  <a:pt x="5702" y="11822"/>
                </a:cubicBezTo>
                <a:cubicBezTo>
                  <a:pt x="5702" y="12055"/>
                  <a:pt x="5698" y="12290"/>
                  <a:pt x="5705" y="12523"/>
                </a:cubicBezTo>
                <a:cubicBezTo>
                  <a:pt x="5708" y="12608"/>
                  <a:pt x="5687" y="12653"/>
                  <a:pt x="5607" y="12689"/>
                </a:cubicBezTo>
                <a:cubicBezTo>
                  <a:pt x="5522" y="12728"/>
                  <a:pt x="5446" y="12786"/>
                  <a:pt x="5367" y="12833"/>
                </a:cubicBezTo>
                <a:cubicBezTo>
                  <a:pt x="5101" y="12990"/>
                  <a:pt x="4839" y="13155"/>
                  <a:pt x="4570" y="13305"/>
                </a:cubicBezTo>
                <a:cubicBezTo>
                  <a:pt x="4279" y="13467"/>
                  <a:pt x="4008" y="13662"/>
                  <a:pt x="3797" y="13921"/>
                </a:cubicBezTo>
                <a:cubicBezTo>
                  <a:pt x="3437" y="14361"/>
                  <a:pt x="3248" y="14868"/>
                  <a:pt x="3251" y="15445"/>
                </a:cubicBezTo>
                <a:cubicBezTo>
                  <a:pt x="3251" y="15596"/>
                  <a:pt x="3296" y="15692"/>
                  <a:pt x="3436" y="15744"/>
                </a:cubicBezTo>
                <a:lnTo>
                  <a:pt x="3544" y="15744"/>
                </a:lnTo>
                <a:cubicBezTo>
                  <a:pt x="3686" y="15692"/>
                  <a:pt x="3731" y="15589"/>
                  <a:pt x="3727" y="15440"/>
                </a:cubicBezTo>
                <a:cubicBezTo>
                  <a:pt x="3724" y="15326"/>
                  <a:pt x="3741" y="15210"/>
                  <a:pt x="3761" y="15099"/>
                </a:cubicBezTo>
                <a:cubicBezTo>
                  <a:pt x="3852" y="14597"/>
                  <a:pt x="4114" y="14202"/>
                  <a:pt x="4525" y="13910"/>
                </a:cubicBezTo>
                <a:cubicBezTo>
                  <a:pt x="4675" y="13802"/>
                  <a:pt x="4839" y="13712"/>
                  <a:pt x="4998" y="13617"/>
                </a:cubicBezTo>
                <a:cubicBezTo>
                  <a:pt x="5286" y="13444"/>
                  <a:pt x="5574" y="13276"/>
                  <a:pt x="5862" y="13104"/>
                </a:cubicBezTo>
                <a:cubicBezTo>
                  <a:pt x="6136" y="13579"/>
                  <a:pt x="6540" y="13833"/>
                  <a:pt x="7069" y="13833"/>
                </a:cubicBezTo>
                <a:cubicBezTo>
                  <a:pt x="7090" y="13833"/>
                  <a:pt x="7110" y="13833"/>
                  <a:pt x="7131" y="13832"/>
                </a:cubicBezTo>
                <a:cubicBezTo>
                  <a:pt x="7645" y="13816"/>
                  <a:pt x="8031" y="13554"/>
                  <a:pt x="8292" y="13103"/>
                </a:cubicBezTo>
                <a:cubicBezTo>
                  <a:pt x="8380" y="13156"/>
                  <a:pt x="8474" y="13212"/>
                  <a:pt x="8566" y="13270"/>
                </a:cubicBezTo>
                <a:cubicBezTo>
                  <a:pt x="8615" y="13300"/>
                  <a:pt x="8667" y="13315"/>
                  <a:pt x="8716" y="13315"/>
                </a:cubicBezTo>
                <a:cubicBezTo>
                  <a:pt x="8798" y="13315"/>
                  <a:pt x="8874" y="13275"/>
                  <a:pt x="8922" y="13198"/>
                </a:cubicBezTo>
                <a:cubicBezTo>
                  <a:pt x="8987" y="13091"/>
                  <a:pt x="8948" y="12940"/>
                  <a:pt x="8828" y="12865"/>
                </a:cubicBezTo>
                <a:cubicBezTo>
                  <a:pt x="8717" y="12793"/>
                  <a:pt x="8603" y="12728"/>
                  <a:pt x="8491" y="12656"/>
                </a:cubicBezTo>
                <a:cubicBezTo>
                  <a:pt x="8468" y="12639"/>
                  <a:pt x="8442" y="12603"/>
                  <a:pt x="8442" y="12577"/>
                </a:cubicBezTo>
                <a:cubicBezTo>
                  <a:pt x="8438" y="12322"/>
                  <a:pt x="8438" y="12067"/>
                  <a:pt x="8442" y="11810"/>
                </a:cubicBezTo>
                <a:cubicBezTo>
                  <a:pt x="8442" y="11789"/>
                  <a:pt x="8458" y="11760"/>
                  <a:pt x="8475" y="11742"/>
                </a:cubicBezTo>
                <a:cubicBezTo>
                  <a:pt x="8589" y="11626"/>
                  <a:pt x="8716" y="11519"/>
                  <a:pt x="8819" y="11395"/>
                </a:cubicBezTo>
                <a:cubicBezTo>
                  <a:pt x="9158" y="10993"/>
                  <a:pt x="9335" y="10526"/>
                  <a:pt x="9338" y="10000"/>
                </a:cubicBezTo>
                <a:cubicBezTo>
                  <a:pt x="9344" y="9278"/>
                  <a:pt x="9338" y="8553"/>
                  <a:pt x="9340" y="7831"/>
                </a:cubicBezTo>
                <a:cubicBezTo>
                  <a:pt x="9340" y="7658"/>
                  <a:pt x="9322" y="7491"/>
                  <a:pt x="9271" y="7325"/>
                </a:cubicBezTo>
                <a:cubicBezTo>
                  <a:pt x="9142" y="6909"/>
                  <a:pt x="8883" y="6601"/>
                  <a:pt x="8510" y="6387"/>
                </a:cubicBezTo>
                <a:cubicBezTo>
                  <a:pt x="8240" y="6230"/>
                  <a:pt x="7939" y="6188"/>
                  <a:pt x="7632" y="6188"/>
                </a:cubicBezTo>
                <a:cubicBezTo>
                  <a:pt x="7400" y="6188"/>
                  <a:pt x="7168" y="6188"/>
                  <a:pt x="6935" y="6188"/>
                </a:cubicBezTo>
                <a:cubicBezTo>
                  <a:pt x="6703" y="6188"/>
                  <a:pt x="6470" y="6188"/>
                  <a:pt x="6238" y="6190"/>
                </a:cubicBezTo>
                <a:cubicBezTo>
                  <a:pt x="6184" y="6190"/>
                  <a:pt x="6161" y="6173"/>
                  <a:pt x="6130" y="6128"/>
                </a:cubicBezTo>
                <a:cubicBezTo>
                  <a:pt x="6080" y="6052"/>
                  <a:pt x="6018" y="5971"/>
                  <a:pt x="5942" y="5923"/>
                </a:cubicBezTo>
                <a:cubicBezTo>
                  <a:pt x="5885" y="5890"/>
                  <a:pt x="5824" y="5874"/>
                  <a:pt x="5763" y="5874"/>
                </a:cubicBezTo>
                <a:close/>
                <a:moveTo>
                  <a:pt x="9561" y="13336"/>
                </a:moveTo>
                <a:cubicBezTo>
                  <a:pt x="9474" y="13336"/>
                  <a:pt x="9381" y="13382"/>
                  <a:pt x="9344" y="13452"/>
                </a:cubicBezTo>
                <a:cubicBezTo>
                  <a:pt x="9286" y="13558"/>
                  <a:pt x="9325" y="13730"/>
                  <a:pt x="9426" y="13784"/>
                </a:cubicBezTo>
                <a:cubicBezTo>
                  <a:pt x="9635" y="13903"/>
                  <a:pt x="9822" y="14044"/>
                  <a:pt x="9978" y="14234"/>
                </a:cubicBezTo>
                <a:cubicBezTo>
                  <a:pt x="10258" y="14574"/>
                  <a:pt x="10419" y="14956"/>
                  <a:pt x="10416" y="15397"/>
                </a:cubicBezTo>
                <a:cubicBezTo>
                  <a:pt x="10413" y="15554"/>
                  <a:pt x="10455" y="15672"/>
                  <a:pt x="10601" y="15744"/>
                </a:cubicBezTo>
                <a:lnTo>
                  <a:pt x="10727" y="15744"/>
                </a:lnTo>
                <a:cubicBezTo>
                  <a:pt x="10823" y="15700"/>
                  <a:pt x="10903" y="15636"/>
                  <a:pt x="10905" y="15521"/>
                </a:cubicBezTo>
                <a:cubicBezTo>
                  <a:pt x="10908" y="15388"/>
                  <a:pt x="10905" y="15253"/>
                  <a:pt x="10886" y="15122"/>
                </a:cubicBezTo>
                <a:cubicBezTo>
                  <a:pt x="10836" y="14806"/>
                  <a:pt x="10738" y="14508"/>
                  <a:pt x="10572" y="14231"/>
                </a:cubicBezTo>
                <a:cubicBezTo>
                  <a:pt x="10346" y="13856"/>
                  <a:pt x="10043" y="13561"/>
                  <a:pt x="9655" y="13358"/>
                </a:cubicBezTo>
                <a:cubicBezTo>
                  <a:pt x="9627" y="13343"/>
                  <a:pt x="9594" y="13336"/>
                  <a:pt x="9561" y="13336"/>
                </a:cubicBezTo>
                <a:close/>
                <a:moveTo>
                  <a:pt x="11519" y="9079"/>
                </a:moveTo>
                <a:cubicBezTo>
                  <a:pt x="11258" y="9079"/>
                  <a:pt x="11005" y="9139"/>
                  <a:pt x="10774" y="9284"/>
                </a:cubicBezTo>
                <a:cubicBezTo>
                  <a:pt x="10312" y="9574"/>
                  <a:pt x="10066" y="9990"/>
                  <a:pt x="10043" y="10533"/>
                </a:cubicBezTo>
                <a:cubicBezTo>
                  <a:pt x="10033" y="10758"/>
                  <a:pt x="10043" y="10984"/>
                  <a:pt x="10040" y="11209"/>
                </a:cubicBezTo>
                <a:cubicBezTo>
                  <a:pt x="10037" y="11548"/>
                  <a:pt x="10125" y="11865"/>
                  <a:pt x="10343" y="12119"/>
                </a:cubicBezTo>
                <a:cubicBezTo>
                  <a:pt x="10484" y="12283"/>
                  <a:pt x="10530" y="12443"/>
                  <a:pt x="10508" y="12643"/>
                </a:cubicBezTo>
                <a:cubicBezTo>
                  <a:pt x="10507" y="12656"/>
                  <a:pt x="10513" y="12668"/>
                  <a:pt x="10508" y="12679"/>
                </a:cubicBezTo>
                <a:cubicBezTo>
                  <a:pt x="10497" y="12709"/>
                  <a:pt x="10490" y="12747"/>
                  <a:pt x="10465" y="12771"/>
                </a:cubicBezTo>
                <a:cubicBezTo>
                  <a:pt x="10422" y="12815"/>
                  <a:pt x="10370" y="12848"/>
                  <a:pt x="10320" y="12887"/>
                </a:cubicBezTo>
                <a:cubicBezTo>
                  <a:pt x="10217" y="12962"/>
                  <a:pt x="10194" y="13133"/>
                  <a:pt x="10274" y="13232"/>
                </a:cubicBezTo>
                <a:cubicBezTo>
                  <a:pt x="10320" y="13290"/>
                  <a:pt x="10395" y="13320"/>
                  <a:pt x="10469" y="13320"/>
                </a:cubicBezTo>
                <a:cubicBezTo>
                  <a:pt x="10522" y="13320"/>
                  <a:pt x="10575" y="13304"/>
                  <a:pt x="10615" y="13271"/>
                </a:cubicBezTo>
                <a:cubicBezTo>
                  <a:pt x="10700" y="13204"/>
                  <a:pt x="10781" y="13129"/>
                  <a:pt x="10869" y="13064"/>
                </a:cubicBezTo>
                <a:cubicBezTo>
                  <a:pt x="10952" y="13003"/>
                  <a:pt x="10996" y="12927"/>
                  <a:pt x="10996" y="12825"/>
                </a:cubicBezTo>
                <a:lnTo>
                  <a:pt x="10996" y="12621"/>
                </a:lnTo>
                <a:cubicBezTo>
                  <a:pt x="11176" y="12689"/>
                  <a:pt x="11353" y="12721"/>
                  <a:pt x="11529" y="12721"/>
                </a:cubicBezTo>
                <a:cubicBezTo>
                  <a:pt x="11705" y="12721"/>
                  <a:pt x="11880" y="12689"/>
                  <a:pt x="12056" y="12629"/>
                </a:cubicBezTo>
                <a:lnTo>
                  <a:pt x="12056" y="12629"/>
                </a:lnTo>
                <a:cubicBezTo>
                  <a:pt x="12056" y="12701"/>
                  <a:pt x="12043" y="12767"/>
                  <a:pt x="12060" y="12825"/>
                </a:cubicBezTo>
                <a:cubicBezTo>
                  <a:pt x="12082" y="12900"/>
                  <a:pt x="12107" y="12990"/>
                  <a:pt x="12161" y="13041"/>
                </a:cubicBezTo>
                <a:cubicBezTo>
                  <a:pt x="12310" y="13181"/>
                  <a:pt x="12478" y="13306"/>
                  <a:pt x="12637" y="13437"/>
                </a:cubicBezTo>
                <a:cubicBezTo>
                  <a:pt x="12800" y="13573"/>
                  <a:pt x="12970" y="13702"/>
                  <a:pt x="13128" y="13843"/>
                </a:cubicBezTo>
                <a:cubicBezTo>
                  <a:pt x="13251" y="13954"/>
                  <a:pt x="13379" y="14067"/>
                  <a:pt x="13476" y="14199"/>
                </a:cubicBezTo>
                <a:cubicBezTo>
                  <a:pt x="13706" y="14514"/>
                  <a:pt x="13713" y="14881"/>
                  <a:pt x="13689" y="15260"/>
                </a:cubicBezTo>
                <a:lnTo>
                  <a:pt x="11601" y="15260"/>
                </a:lnTo>
                <a:cubicBezTo>
                  <a:pt x="11516" y="15260"/>
                  <a:pt x="11442" y="15282"/>
                  <a:pt x="11392" y="15351"/>
                </a:cubicBezTo>
                <a:cubicBezTo>
                  <a:pt x="11282" y="15498"/>
                  <a:pt x="11333" y="15653"/>
                  <a:pt x="11516" y="15747"/>
                </a:cubicBezTo>
                <a:lnTo>
                  <a:pt x="13784" y="15747"/>
                </a:lnTo>
                <a:cubicBezTo>
                  <a:pt x="13840" y="15726"/>
                  <a:pt x="13896" y="15707"/>
                  <a:pt x="13948" y="15679"/>
                </a:cubicBezTo>
                <a:cubicBezTo>
                  <a:pt x="14062" y="15622"/>
                  <a:pt x="14110" y="15512"/>
                  <a:pt x="14160" y="15404"/>
                </a:cubicBezTo>
                <a:lnTo>
                  <a:pt x="14160" y="14666"/>
                </a:lnTo>
                <a:cubicBezTo>
                  <a:pt x="14144" y="14599"/>
                  <a:pt x="14130" y="14532"/>
                  <a:pt x="14114" y="14465"/>
                </a:cubicBezTo>
                <a:cubicBezTo>
                  <a:pt x="14022" y="14090"/>
                  <a:pt x="13821" y="13787"/>
                  <a:pt x="13522" y="13545"/>
                </a:cubicBezTo>
                <a:cubicBezTo>
                  <a:pt x="13231" y="13313"/>
                  <a:pt x="12948" y="13070"/>
                  <a:pt x="12661" y="12832"/>
                </a:cubicBezTo>
                <a:cubicBezTo>
                  <a:pt x="12579" y="12763"/>
                  <a:pt x="12517" y="12691"/>
                  <a:pt x="12540" y="12572"/>
                </a:cubicBezTo>
                <a:cubicBezTo>
                  <a:pt x="12552" y="12521"/>
                  <a:pt x="12546" y="12464"/>
                  <a:pt x="12540" y="12411"/>
                </a:cubicBezTo>
                <a:cubicBezTo>
                  <a:pt x="12536" y="12342"/>
                  <a:pt x="12561" y="12296"/>
                  <a:pt x="12608" y="12247"/>
                </a:cubicBezTo>
                <a:cubicBezTo>
                  <a:pt x="12863" y="11979"/>
                  <a:pt x="13001" y="11656"/>
                  <a:pt x="13009" y="11284"/>
                </a:cubicBezTo>
                <a:cubicBezTo>
                  <a:pt x="13014" y="11013"/>
                  <a:pt x="13013" y="10739"/>
                  <a:pt x="13009" y="10466"/>
                </a:cubicBezTo>
                <a:cubicBezTo>
                  <a:pt x="13009" y="10395"/>
                  <a:pt x="13000" y="10323"/>
                  <a:pt x="12983" y="10254"/>
                </a:cubicBezTo>
                <a:cubicBezTo>
                  <a:pt x="12899" y="9921"/>
                  <a:pt x="12741" y="9634"/>
                  <a:pt x="12468" y="9414"/>
                </a:cubicBezTo>
                <a:cubicBezTo>
                  <a:pt x="12245" y="9231"/>
                  <a:pt x="11991" y="9118"/>
                  <a:pt x="11710" y="9089"/>
                </a:cubicBezTo>
                <a:cubicBezTo>
                  <a:pt x="11646" y="9083"/>
                  <a:pt x="11582" y="9079"/>
                  <a:pt x="11519" y="9079"/>
                </a:cubicBezTo>
                <a:close/>
                <a:moveTo>
                  <a:pt x="2667" y="9077"/>
                </a:moveTo>
                <a:cubicBezTo>
                  <a:pt x="2561" y="9077"/>
                  <a:pt x="2453" y="9089"/>
                  <a:pt x="2343" y="9112"/>
                </a:cubicBezTo>
                <a:cubicBezTo>
                  <a:pt x="1643" y="9265"/>
                  <a:pt x="1190" y="9824"/>
                  <a:pt x="1157" y="10523"/>
                </a:cubicBezTo>
                <a:cubicBezTo>
                  <a:pt x="1143" y="10809"/>
                  <a:pt x="1159" y="11095"/>
                  <a:pt x="1173" y="11382"/>
                </a:cubicBezTo>
                <a:cubicBezTo>
                  <a:pt x="1189" y="11688"/>
                  <a:pt x="1310" y="11954"/>
                  <a:pt x="1507" y="12191"/>
                </a:cubicBezTo>
                <a:cubicBezTo>
                  <a:pt x="1578" y="12274"/>
                  <a:pt x="1652" y="12348"/>
                  <a:pt x="1644" y="12482"/>
                </a:cubicBezTo>
                <a:cubicBezTo>
                  <a:pt x="1637" y="12639"/>
                  <a:pt x="1626" y="12763"/>
                  <a:pt x="1481" y="12862"/>
                </a:cubicBezTo>
                <a:cubicBezTo>
                  <a:pt x="1316" y="12976"/>
                  <a:pt x="1167" y="13114"/>
                  <a:pt x="1016" y="13247"/>
                </a:cubicBezTo>
                <a:cubicBezTo>
                  <a:pt x="811" y="13424"/>
                  <a:pt x="602" y="13597"/>
                  <a:pt x="409" y="13789"/>
                </a:cubicBezTo>
                <a:cubicBezTo>
                  <a:pt x="222" y="13975"/>
                  <a:pt x="123" y="14217"/>
                  <a:pt x="56" y="14469"/>
                </a:cubicBezTo>
                <a:cubicBezTo>
                  <a:pt x="30" y="14570"/>
                  <a:pt x="19" y="14675"/>
                  <a:pt x="0" y="14777"/>
                </a:cubicBezTo>
                <a:lnTo>
                  <a:pt x="0" y="15354"/>
                </a:lnTo>
                <a:cubicBezTo>
                  <a:pt x="35" y="15470"/>
                  <a:pt x="79" y="15584"/>
                  <a:pt x="186" y="15655"/>
                </a:cubicBezTo>
                <a:cubicBezTo>
                  <a:pt x="245" y="15692"/>
                  <a:pt x="314" y="15718"/>
                  <a:pt x="376" y="15750"/>
                </a:cubicBezTo>
                <a:lnTo>
                  <a:pt x="2644" y="15750"/>
                </a:lnTo>
                <a:cubicBezTo>
                  <a:pt x="2646" y="15743"/>
                  <a:pt x="2646" y="15740"/>
                  <a:pt x="2649" y="15737"/>
                </a:cubicBezTo>
                <a:cubicBezTo>
                  <a:pt x="2809" y="15671"/>
                  <a:pt x="2855" y="15586"/>
                  <a:pt x="2825" y="15426"/>
                </a:cubicBezTo>
                <a:cubicBezTo>
                  <a:pt x="2804" y="15331"/>
                  <a:pt x="2689" y="15259"/>
                  <a:pt x="2551" y="15259"/>
                </a:cubicBezTo>
                <a:lnTo>
                  <a:pt x="484" y="15259"/>
                </a:lnTo>
                <a:lnTo>
                  <a:pt x="484" y="14846"/>
                </a:lnTo>
                <a:cubicBezTo>
                  <a:pt x="484" y="14515"/>
                  <a:pt x="624" y="14238"/>
                  <a:pt x="849" y="14008"/>
                </a:cubicBezTo>
                <a:cubicBezTo>
                  <a:pt x="984" y="13869"/>
                  <a:pt x="1144" y="13754"/>
                  <a:pt x="1296" y="13630"/>
                </a:cubicBezTo>
                <a:cubicBezTo>
                  <a:pt x="1529" y="13436"/>
                  <a:pt x="1765" y="13244"/>
                  <a:pt x="2000" y="13049"/>
                </a:cubicBezTo>
                <a:cubicBezTo>
                  <a:pt x="2075" y="12987"/>
                  <a:pt x="2116" y="12910"/>
                  <a:pt x="2105" y="12809"/>
                </a:cubicBezTo>
                <a:cubicBezTo>
                  <a:pt x="2101" y="12751"/>
                  <a:pt x="2105" y="12692"/>
                  <a:pt x="2105" y="12621"/>
                </a:cubicBezTo>
                <a:cubicBezTo>
                  <a:pt x="2287" y="12688"/>
                  <a:pt x="2465" y="12720"/>
                  <a:pt x="2642" y="12720"/>
                </a:cubicBezTo>
                <a:cubicBezTo>
                  <a:pt x="2824" y="12720"/>
                  <a:pt x="3004" y="12686"/>
                  <a:pt x="3185" y="12621"/>
                </a:cubicBezTo>
                <a:lnTo>
                  <a:pt x="3185" y="12621"/>
                </a:lnTo>
                <a:cubicBezTo>
                  <a:pt x="3185" y="12695"/>
                  <a:pt x="3191" y="12766"/>
                  <a:pt x="3183" y="12833"/>
                </a:cubicBezTo>
                <a:cubicBezTo>
                  <a:pt x="3176" y="12917"/>
                  <a:pt x="3205" y="12977"/>
                  <a:pt x="3266" y="13031"/>
                </a:cubicBezTo>
                <a:cubicBezTo>
                  <a:pt x="3359" y="13107"/>
                  <a:pt x="3449" y="13192"/>
                  <a:pt x="3542" y="13268"/>
                </a:cubicBezTo>
                <a:cubicBezTo>
                  <a:pt x="3590" y="13306"/>
                  <a:pt x="3647" y="13324"/>
                  <a:pt x="3703" y="13324"/>
                </a:cubicBezTo>
                <a:cubicBezTo>
                  <a:pt x="3804" y="13324"/>
                  <a:pt x="3902" y="13267"/>
                  <a:pt x="3933" y="13169"/>
                </a:cubicBezTo>
                <a:cubicBezTo>
                  <a:pt x="3975" y="13034"/>
                  <a:pt x="3920" y="12923"/>
                  <a:pt x="3806" y="12855"/>
                </a:cubicBezTo>
                <a:cubicBezTo>
                  <a:pt x="3669" y="12774"/>
                  <a:pt x="3646" y="12663"/>
                  <a:pt x="3647" y="12516"/>
                </a:cubicBezTo>
                <a:cubicBezTo>
                  <a:pt x="3650" y="12384"/>
                  <a:pt x="3682" y="12286"/>
                  <a:pt x="3776" y="12191"/>
                </a:cubicBezTo>
                <a:cubicBezTo>
                  <a:pt x="3920" y="12041"/>
                  <a:pt x="4006" y="11853"/>
                  <a:pt x="4068" y="11656"/>
                </a:cubicBezTo>
                <a:cubicBezTo>
                  <a:pt x="4113" y="11506"/>
                  <a:pt x="4126" y="11355"/>
                  <a:pt x="4122" y="11201"/>
                </a:cubicBezTo>
                <a:cubicBezTo>
                  <a:pt x="4114" y="10908"/>
                  <a:pt x="4129" y="10613"/>
                  <a:pt x="4098" y="10323"/>
                </a:cubicBezTo>
                <a:cubicBezTo>
                  <a:pt x="4057" y="9919"/>
                  <a:pt x="3839" y="9604"/>
                  <a:pt x="3521" y="9366"/>
                </a:cubicBezTo>
                <a:cubicBezTo>
                  <a:pt x="3260" y="9173"/>
                  <a:pt x="2971" y="9077"/>
                  <a:pt x="2667" y="90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5569526" y="2028236"/>
            <a:ext cx="270269" cy="469173"/>
          </a:xfrm>
          <a:custGeom>
            <a:avLst/>
            <a:gdLst/>
            <a:ahLst/>
            <a:cxnLst/>
            <a:rect l="l" t="t" r="r" b="b"/>
            <a:pathLst>
              <a:path w="9074" h="15752" extrusionOk="0">
                <a:moveTo>
                  <a:pt x="8489" y="4"/>
                </a:moveTo>
                <a:cubicBezTo>
                  <a:pt x="8483" y="11"/>
                  <a:pt x="8477" y="18"/>
                  <a:pt x="8470" y="22"/>
                </a:cubicBezTo>
                <a:cubicBezTo>
                  <a:pt x="8376" y="74"/>
                  <a:pt x="8313" y="174"/>
                  <a:pt x="8326" y="261"/>
                </a:cubicBezTo>
                <a:cubicBezTo>
                  <a:pt x="8340" y="354"/>
                  <a:pt x="8411" y="472"/>
                  <a:pt x="8528" y="475"/>
                </a:cubicBezTo>
                <a:cubicBezTo>
                  <a:pt x="8601" y="476"/>
                  <a:pt x="8673" y="489"/>
                  <a:pt x="8746" y="489"/>
                </a:cubicBezTo>
                <a:cubicBezTo>
                  <a:pt x="8764" y="489"/>
                  <a:pt x="8782" y="488"/>
                  <a:pt x="8800" y="486"/>
                </a:cubicBezTo>
                <a:cubicBezTo>
                  <a:pt x="8900" y="476"/>
                  <a:pt x="8993" y="440"/>
                  <a:pt x="9029" y="328"/>
                </a:cubicBezTo>
                <a:cubicBezTo>
                  <a:pt x="9074" y="191"/>
                  <a:pt x="9038" y="109"/>
                  <a:pt x="8885" y="4"/>
                </a:cubicBezTo>
                <a:close/>
                <a:moveTo>
                  <a:pt x="7543" y="426"/>
                </a:moveTo>
                <a:cubicBezTo>
                  <a:pt x="7476" y="426"/>
                  <a:pt x="7410" y="436"/>
                  <a:pt x="7346" y="443"/>
                </a:cubicBezTo>
                <a:cubicBezTo>
                  <a:pt x="7214" y="457"/>
                  <a:pt x="7120" y="591"/>
                  <a:pt x="7141" y="708"/>
                </a:cubicBezTo>
                <a:cubicBezTo>
                  <a:pt x="7165" y="835"/>
                  <a:pt x="7228" y="919"/>
                  <a:pt x="7397" y="921"/>
                </a:cubicBezTo>
                <a:lnTo>
                  <a:pt x="7496" y="921"/>
                </a:lnTo>
                <a:cubicBezTo>
                  <a:pt x="7526" y="921"/>
                  <a:pt x="7556" y="922"/>
                  <a:pt x="7586" y="922"/>
                </a:cubicBezTo>
                <a:cubicBezTo>
                  <a:pt x="7601" y="922"/>
                  <a:pt x="7617" y="922"/>
                  <a:pt x="7631" y="921"/>
                </a:cubicBezTo>
                <a:cubicBezTo>
                  <a:pt x="7748" y="916"/>
                  <a:pt x="7823" y="852"/>
                  <a:pt x="7855" y="734"/>
                </a:cubicBezTo>
                <a:cubicBezTo>
                  <a:pt x="7879" y="640"/>
                  <a:pt x="7835" y="530"/>
                  <a:pt x="7747" y="476"/>
                </a:cubicBezTo>
                <a:cubicBezTo>
                  <a:pt x="7681" y="437"/>
                  <a:pt x="7612" y="426"/>
                  <a:pt x="7543" y="426"/>
                </a:cubicBezTo>
                <a:close/>
                <a:moveTo>
                  <a:pt x="4082" y="834"/>
                </a:moveTo>
                <a:cubicBezTo>
                  <a:pt x="4076" y="834"/>
                  <a:pt x="4070" y="835"/>
                  <a:pt x="4065" y="835"/>
                </a:cubicBezTo>
                <a:cubicBezTo>
                  <a:pt x="3945" y="844"/>
                  <a:pt x="3808" y="909"/>
                  <a:pt x="3833" y="1094"/>
                </a:cubicBezTo>
                <a:cubicBezTo>
                  <a:pt x="3834" y="1116"/>
                  <a:pt x="3833" y="1135"/>
                  <a:pt x="3834" y="1158"/>
                </a:cubicBezTo>
                <a:cubicBezTo>
                  <a:pt x="3834" y="1185"/>
                  <a:pt x="3837" y="1213"/>
                  <a:pt x="3834" y="1240"/>
                </a:cubicBezTo>
                <a:cubicBezTo>
                  <a:pt x="3813" y="1386"/>
                  <a:pt x="3934" y="1471"/>
                  <a:pt x="4059" y="1479"/>
                </a:cubicBezTo>
                <a:cubicBezTo>
                  <a:pt x="4064" y="1479"/>
                  <a:pt x="4068" y="1480"/>
                  <a:pt x="4073" y="1480"/>
                </a:cubicBezTo>
                <a:cubicBezTo>
                  <a:pt x="4195" y="1480"/>
                  <a:pt x="4297" y="1368"/>
                  <a:pt x="4301" y="1241"/>
                </a:cubicBezTo>
                <a:cubicBezTo>
                  <a:pt x="4303" y="1192"/>
                  <a:pt x="4301" y="1146"/>
                  <a:pt x="4301" y="1097"/>
                </a:cubicBezTo>
                <a:cubicBezTo>
                  <a:pt x="4298" y="953"/>
                  <a:pt x="4205" y="834"/>
                  <a:pt x="4082" y="834"/>
                </a:cubicBezTo>
                <a:close/>
                <a:moveTo>
                  <a:pt x="6561" y="1204"/>
                </a:moveTo>
                <a:cubicBezTo>
                  <a:pt x="6510" y="1204"/>
                  <a:pt x="6459" y="1206"/>
                  <a:pt x="6409" y="1213"/>
                </a:cubicBezTo>
                <a:cubicBezTo>
                  <a:pt x="6287" y="1227"/>
                  <a:pt x="6211" y="1342"/>
                  <a:pt x="6222" y="1462"/>
                </a:cubicBezTo>
                <a:cubicBezTo>
                  <a:pt x="6236" y="1589"/>
                  <a:pt x="6329" y="1675"/>
                  <a:pt x="6457" y="1678"/>
                </a:cubicBezTo>
                <a:lnTo>
                  <a:pt x="6582" y="1678"/>
                </a:lnTo>
                <a:cubicBezTo>
                  <a:pt x="6613" y="1678"/>
                  <a:pt x="6643" y="1679"/>
                  <a:pt x="6673" y="1679"/>
                </a:cubicBezTo>
                <a:cubicBezTo>
                  <a:pt x="6688" y="1679"/>
                  <a:pt x="6703" y="1679"/>
                  <a:pt x="6718" y="1678"/>
                </a:cubicBezTo>
                <a:cubicBezTo>
                  <a:pt x="6837" y="1675"/>
                  <a:pt x="6933" y="1584"/>
                  <a:pt x="6941" y="1459"/>
                </a:cubicBezTo>
                <a:cubicBezTo>
                  <a:pt x="6948" y="1355"/>
                  <a:pt x="6868" y="1217"/>
                  <a:pt x="6760" y="1211"/>
                </a:cubicBezTo>
                <a:cubicBezTo>
                  <a:pt x="6694" y="1208"/>
                  <a:pt x="6628" y="1204"/>
                  <a:pt x="6561" y="1204"/>
                </a:cubicBezTo>
                <a:close/>
                <a:moveTo>
                  <a:pt x="8726" y="1188"/>
                </a:moveTo>
                <a:cubicBezTo>
                  <a:pt x="8658" y="1188"/>
                  <a:pt x="8589" y="1199"/>
                  <a:pt x="8521" y="1207"/>
                </a:cubicBezTo>
                <a:cubicBezTo>
                  <a:pt x="8400" y="1221"/>
                  <a:pt x="8332" y="1337"/>
                  <a:pt x="8327" y="1427"/>
                </a:cubicBezTo>
                <a:cubicBezTo>
                  <a:pt x="8325" y="1520"/>
                  <a:pt x="8364" y="1635"/>
                  <a:pt x="8485" y="1665"/>
                </a:cubicBezTo>
                <a:cubicBezTo>
                  <a:pt x="8549" y="1681"/>
                  <a:pt x="8620" y="1677"/>
                  <a:pt x="8686" y="1682"/>
                </a:cubicBezTo>
                <a:lnTo>
                  <a:pt x="8686" y="1677"/>
                </a:lnTo>
                <a:cubicBezTo>
                  <a:pt x="8717" y="1677"/>
                  <a:pt x="8747" y="1678"/>
                  <a:pt x="8777" y="1678"/>
                </a:cubicBezTo>
                <a:cubicBezTo>
                  <a:pt x="8792" y="1678"/>
                  <a:pt x="8807" y="1678"/>
                  <a:pt x="8822" y="1677"/>
                </a:cubicBezTo>
                <a:cubicBezTo>
                  <a:pt x="8921" y="1675"/>
                  <a:pt x="9006" y="1609"/>
                  <a:pt x="9039" y="1512"/>
                </a:cubicBezTo>
                <a:cubicBezTo>
                  <a:pt x="9068" y="1427"/>
                  <a:pt x="9031" y="1308"/>
                  <a:pt x="8956" y="1254"/>
                </a:cubicBezTo>
                <a:cubicBezTo>
                  <a:pt x="8883" y="1203"/>
                  <a:pt x="8805" y="1188"/>
                  <a:pt x="8726" y="1188"/>
                </a:cubicBezTo>
                <a:close/>
                <a:moveTo>
                  <a:pt x="4499" y="491"/>
                </a:moveTo>
                <a:cubicBezTo>
                  <a:pt x="4579" y="491"/>
                  <a:pt x="4657" y="558"/>
                  <a:pt x="4657" y="635"/>
                </a:cubicBezTo>
                <a:lnTo>
                  <a:pt x="4657" y="2164"/>
                </a:lnTo>
                <a:cubicBezTo>
                  <a:pt x="4657" y="2172"/>
                  <a:pt x="4653" y="2180"/>
                  <a:pt x="4651" y="2197"/>
                </a:cubicBezTo>
                <a:lnTo>
                  <a:pt x="3458" y="2197"/>
                </a:lnTo>
                <a:cubicBezTo>
                  <a:pt x="3455" y="2175"/>
                  <a:pt x="3454" y="2158"/>
                  <a:pt x="3454" y="2141"/>
                </a:cubicBezTo>
                <a:lnTo>
                  <a:pt x="3454" y="684"/>
                </a:lnTo>
                <a:cubicBezTo>
                  <a:pt x="3454" y="557"/>
                  <a:pt x="3520" y="491"/>
                  <a:pt x="3645" y="491"/>
                </a:cubicBezTo>
                <a:close/>
                <a:moveTo>
                  <a:pt x="7512" y="1961"/>
                </a:moveTo>
                <a:cubicBezTo>
                  <a:pt x="7387" y="1961"/>
                  <a:pt x="7259" y="1982"/>
                  <a:pt x="7218" y="2021"/>
                </a:cubicBezTo>
                <a:cubicBezTo>
                  <a:pt x="7137" y="2100"/>
                  <a:pt x="7116" y="2200"/>
                  <a:pt x="7165" y="2305"/>
                </a:cubicBezTo>
                <a:cubicBezTo>
                  <a:pt x="7202" y="2386"/>
                  <a:pt x="7263" y="2436"/>
                  <a:pt x="7355" y="2436"/>
                </a:cubicBezTo>
                <a:cubicBezTo>
                  <a:pt x="7364" y="2436"/>
                  <a:pt x="7374" y="2436"/>
                  <a:pt x="7384" y="2435"/>
                </a:cubicBezTo>
                <a:cubicBezTo>
                  <a:pt x="7397" y="2433"/>
                  <a:pt x="7410" y="2433"/>
                  <a:pt x="7423" y="2433"/>
                </a:cubicBezTo>
                <a:cubicBezTo>
                  <a:pt x="7449" y="2433"/>
                  <a:pt x="7475" y="2435"/>
                  <a:pt x="7502" y="2435"/>
                </a:cubicBezTo>
                <a:lnTo>
                  <a:pt x="7610" y="2435"/>
                </a:lnTo>
                <a:cubicBezTo>
                  <a:pt x="7741" y="2435"/>
                  <a:pt x="7799" y="2394"/>
                  <a:pt x="7848" y="2276"/>
                </a:cubicBezTo>
                <a:cubicBezTo>
                  <a:pt x="7881" y="2190"/>
                  <a:pt x="7850" y="2084"/>
                  <a:pt x="7770" y="2012"/>
                </a:cubicBezTo>
                <a:cubicBezTo>
                  <a:pt x="7732" y="1978"/>
                  <a:pt x="7623" y="1961"/>
                  <a:pt x="7512" y="1961"/>
                </a:cubicBezTo>
                <a:close/>
                <a:moveTo>
                  <a:pt x="8698" y="2394"/>
                </a:moveTo>
                <a:lnTo>
                  <a:pt x="8698" y="2399"/>
                </a:lnTo>
                <a:cubicBezTo>
                  <a:pt x="8668" y="2399"/>
                  <a:pt x="8638" y="2397"/>
                  <a:pt x="8607" y="2397"/>
                </a:cubicBezTo>
                <a:cubicBezTo>
                  <a:pt x="8592" y="2397"/>
                  <a:pt x="8577" y="2398"/>
                  <a:pt x="8562" y="2399"/>
                </a:cubicBezTo>
                <a:cubicBezTo>
                  <a:pt x="8441" y="2401"/>
                  <a:pt x="8340" y="2499"/>
                  <a:pt x="8326" y="2625"/>
                </a:cubicBezTo>
                <a:cubicBezTo>
                  <a:pt x="8316" y="2720"/>
                  <a:pt x="8391" y="2845"/>
                  <a:pt x="8498" y="2864"/>
                </a:cubicBezTo>
                <a:cubicBezTo>
                  <a:pt x="8574" y="2877"/>
                  <a:pt x="8652" y="2884"/>
                  <a:pt x="8729" y="2884"/>
                </a:cubicBezTo>
                <a:cubicBezTo>
                  <a:pt x="8773" y="2884"/>
                  <a:pt x="8817" y="2882"/>
                  <a:pt x="8859" y="2877"/>
                </a:cubicBezTo>
                <a:cubicBezTo>
                  <a:pt x="8967" y="2864"/>
                  <a:pt x="9039" y="2768"/>
                  <a:pt x="9045" y="2672"/>
                </a:cubicBezTo>
                <a:cubicBezTo>
                  <a:pt x="9052" y="2538"/>
                  <a:pt x="9000" y="2446"/>
                  <a:pt x="8884" y="2410"/>
                </a:cubicBezTo>
                <a:cubicBezTo>
                  <a:pt x="8826" y="2393"/>
                  <a:pt x="8758" y="2399"/>
                  <a:pt x="8698" y="2394"/>
                </a:cubicBezTo>
                <a:close/>
                <a:moveTo>
                  <a:pt x="4072" y="2667"/>
                </a:moveTo>
                <a:cubicBezTo>
                  <a:pt x="4376" y="2667"/>
                  <a:pt x="4679" y="2667"/>
                  <a:pt x="4983" y="2668"/>
                </a:cubicBezTo>
                <a:cubicBezTo>
                  <a:pt x="5101" y="2668"/>
                  <a:pt x="5161" y="2734"/>
                  <a:pt x="5161" y="2853"/>
                </a:cubicBezTo>
                <a:lnTo>
                  <a:pt x="5161" y="3203"/>
                </a:lnTo>
                <a:lnTo>
                  <a:pt x="2987" y="3203"/>
                </a:lnTo>
                <a:cubicBezTo>
                  <a:pt x="2987" y="3066"/>
                  <a:pt x="2978" y="2929"/>
                  <a:pt x="2991" y="2795"/>
                </a:cubicBezTo>
                <a:cubicBezTo>
                  <a:pt x="3000" y="2710"/>
                  <a:pt x="3076" y="2668"/>
                  <a:pt x="3160" y="2668"/>
                </a:cubicBezTo>
                <a:cubicBezTo>
                  <a:pt x="3464" y="2667"/>
                  <a:pt x="3768" y="2667"/>
                  <a:pt x="4072" y="2667"/>
                </a:cubicBezTo>
                <a:close/>
                <a:moveTo>
                  <a:pt x="5102" y="3673"/>
                </a:moveTo>
                <a:cubicBezTo>
                  <a:pt x="5183" y="3673"/>
                  <a:pt x="5265" y="3674"/>
                  <a:pt x="5347" y="3677"/>
                </a:cubicBezTo>
                <a:cubicBezTo>
                  <a:pt x="5500" y="3683"/>
                  <a:pt x="5555" y="3713"/>
                  <a:pt x="5600" y="3835"/>
                </a:cubicBezTo>
                <a:cubicBezTo>
                  <a:pt x="5605" y="3851"/>
                  <a:pt x="5610" y="3870"/>
                  <a:pt x="5610" y="3886"/>
                </a:cubicBezTo>
                <a:lnTo>
                  <a:pt x="5610" y="4606"/>
                </a:lnTo>
                <a:lnTo>
                  <a:pt x="2553" y="4606"/>
                </a:lnTo>
                <a:cubicBezTo>
                  <a:pt x="2554" y="4531"/>
                  <a:pt x="2554" y="4454"/>
                  <a:pt x="2554" y="4377"/>
                </a:cubicBezTo>
                <a:lnTo>
                  <a:pt x="2554" y="3928"/>
                </a:lnTo>
                <a:cubicBezTo>
                  <a:pt x="2554" y="3746"/>
                  <a:pt x="2625" y="3675"/>
                  <a:pt x="2805" y="3675"/>
                </a:cubicBezTo>
                <a:lnTo>
                  <a:pt x="4709" y="3675"/>
                </a:lnTo>
                <a:cubicBezTo>
                  <a:pt x="4840" y="3675"/>
                  <a:pt x="4971" y="3673"/>
                  <a:pt x="5102" y="3673"/>
                </a:cubicBezTo>
                <a:close/>
                <a:moveTo>
                  <a:pt x="3510" y="1"/>
                </a:moveTo>
                <a:cubicBezTo>
                  <a:pt x="3501" y="6"/>
                  <a:pt x="3491" y="15"/>
                  <a:pt x="3483" y="16"/>
                </a:cubicBezTo>
                <a:cubicBezTo>
                  <a:pt x="3193" y="68"/>
                  <a:pt x="2982" y="362"/>
                  <a:pt x="2987" y="623"/>
                </a:cubicBezTo>
                <a:cubicBezTo>
                  <a:pt x="2994" y="975"/>
                  <a:pt x="2990" y="1326"/>
                  <a:pt x="2990" y="1675"/>
                </a:cubicBezTo>
                <a:lnTo>
                  <a:pt x="2990" y="2204"/>
                </a:lnTo>
                <a:cubicBezTo>
                  <a:pt x="2725" y="2266"/>
                  <a:pt x="2493" y="2523"/>
                  <a:pt x="2521" y="2842"/>
                </a:cubicBezTo>
                <a:cubicBezTo>
                  <a:pt x="2530" y="2948"/>
                  <a:pt x="2521" y="3054"/>
                  <a:pt x="2523" y="3158"/>
                </a:cubicBezTo>
                <a:cubicBezTo>
                  <a:pt x="2524" y="3208"/>
                  <a:pt x="2511" y="3236"/>
                  <a:pt x="2464" y="3259"/>
                </a:cubicBezTo>
                <a:cubicBezTo>
                  <a:pt x="2194" y="3386"/>
                  <a:pt x="2072" y="3603"/>
                  <a:pt x="2072" y="3897"/>
                </a:cubicBezTo>
                <a:cubicBezTo>
                  <a:pt x="2072" y="4152"/>
                  <a:pt x="2075" y="4406"/>
                  <a:pt x="2070" y="4663"/>
                </a:cubicBezTo>
                <a:cubicBezTo>
                  <a:pt x="2067" y="4713"/>
                  <a:pt x="2044" y="4765"/>
                  <a:pt x="2014" y="4798"/>
                </a:cubicBezTo>
                <a:cubicBezTo>
                  <a:pt x="1899" y="4923"/>
                  <a:pt x="1775" y="5040"/>
                  <a:pt x="1654" y="5163"/>
                </a:cubicBezTo>
                <a:cubicBezTo>
                  <a:pt x="1579" y="5240"/>
                  <a:pt x="1579" y="5403"/>
                  <a:pt x="1652" y="5480"/>
                </a:cubicBezTo>
                <a:cubicBezTo>
                  <a:pt x="1706" y="5538"/>
                  <a:pt x="1771" y="5566"/>
                  <a:pt x="1837" y="5566"/>
                </a:cubicBezTo>
                <a:cubicBezTo>
                  <a:pt x="1898" y="5566"/>
                  <a:pt x="1960" y="5541"/>
                  <a:pt x="2013" y="5490"/>
                </a:cubicBezTo>
                <a:cubicBezTo>
                  <a:pt x="2128" y="5376"/>
                  <a:pt x="2240" y="5259"/>
                  <a:pt x="2357" y="5147"/>
                </a:cubicBezTo>
                <a:cubicBezTo>
                  <a:pt x="2384" y="5122"/>
                  <a:pt x="2428" y="5101"/>
                  <a:pt x="2464" y="5101"/>
                </a:cubicBezTo>
                <a:cubicBezTo>
                  <a:pt x="2995" y="5099"/>
                  <a:pt x="3527" y="5098"/>
                  <a:pt x="4058" y="5098"/>
                </a:cubicBezTo>
                <a:cubicBezTo>
                  <a:pt x="4590" y="5098"/>
                  <a:pt x="5122" y="5099"/>
                  <a:pt x="5653" y="5101"/>
                </a:cubicBezTo>
                <a:cubicBezTo>
                  <a:pt x="5682" y="5101"/>
                  <a:pt x="5716" y="5112"/>
                  <a:pt x="5739" y="5131"/>
                </a:cubicBezTo>
                <a:cubicBezTo>
                  <a:pt x="5808" y="5187"/>
                  <a:pt x="5875" y="5248"/>
                  <a:pt x="5938" y="5310"/>
                </a:cubicBezTo>
                <a:cubicBezTo>
                  <a:pt x="6435" y="5800"/>
                  <a:pt x="6931" y="6290"/>
                  <a:pt x="7425" y="6781"/>
                </a:cubicBezTo>
                <a:cubicBezTo>
                  <a:pt x="7669" y="7022"/>
                  <a:pt x="7662" y="7324"/>
                  <a:pt x="7634" y="7633"/>
                </a:cubicBezTo>
                <a:cubicBezTo>
                  <a:pt x="7613" y="7634"/>
                  <a:pt x="7598" y="7634"/>
                  <a:pt x="7584" y="7634"/>
                </a:cubicBezTo>
                <a:cubicBezTo>
                  <a:pt x="7419" y="7634"/>
                  <a:pt x="7253" y="7633"/>
                  <a:pt x="7087" y="7633"/>
                </a:cubicBezTo>
                <a:cubicBezTo>
                  <a:pt x="7004" y="7633"/>
                  <a:pt x="6921" y="7634"/>
                  <a:pt x="6839" y="7634"/>
                </a:cubicBezTo>
                <a:cubicBezTo>
                  <a:pt x="6683" y="7637"/>
                  <a:pt x="6579" y="7746"/>
                  <a:pt x="6582" y="7898"/>
                </a:cubicBezTo>
                <a:cubicBezTo>
                  <a:pt x="6587" y="8029"/>
                  <a:pt x="6689" y="8120"/>
                  <a:pt x="6839" y="8120"/>
                </a:cubicBezTo>
                <a:lnTo>
                  <a:pt x="7644" y="8120"/>
                </a:lnTo>
                <a:lnTo>
                  <a:pt x="7644" y="8235"/>
                </a:lnTo>
                <a:lnTo>
                  <a:pt x="7644" y="11770"/>
                </a:lnTo>
                <a:cubicBezTo>
                  <a:pt x="7644" y="11792"/>
                  <a:pt x="7642" y="11812"/>
                  <a:pt x="7644" y="11833"/>
                </a:cubicBezTo>
                <a:cubicBezTo>
                  <a:pt x="7652" y="11953"/>
                  <a:pt x="7735" y="12048"/>
                  <a:pt x="7842" y="12061"/>
                </a:cubicBezTo>
                <a:cubicBezTo>
                  <a:pt x="7857" y="12063"/>
                  <a:pt x="7871" y="12063"/>
                  <a:pt x="7884" y="12063"/>
                </a:cubicBezTo>
                <a:cubicBezTo>
                  <a:pt x="8004" y="12063"/>
                  <a:pt x="8082" y="12001"/>
                  <a:pt x="8113" y="11881"/>
                </a:cubicBezTo>
                <a:cubicBezTo>
                  <a:pt x="8120" y="11852"/>
                  <a:pt x="8129" y="11823"/>
                  <a:pt x="8129" y="11794"/>
                </a:cubicBezTo>
                <a:cubicBezTo>
                  <a:pt x="8123" y="10245"/>
                  <a:pt x="8120" y="8696"/>
                  <a:pt x="8108" y="7147"/>
                </a:cubicBezTo>
                <a:cubicBezTo>
                  <a:pt x="8107" y="6921"/>
                  <a:pt x="8009" y="6716"/>
                  <a:pt x="7861" y="6546"/>
                </a:cubicBezTo>
                <a:cubicBezTo>
                  <a:pt x="7732" y="6402"/>
                  <a:pt x="7590" y="6271"/>
                  <a:pt x="7453" y="6135"/>
                </a:cubicBezTo>
                <a:cubicBezTo>
                  <a:pt x="7010" y="5693"/>
                  <a:pt x="6566" y="5249"/>
                  <a:pt x="6126" y="4804"/>
                </a:cubicBezTo>
                <a:cubicBezTo>
                  <a:pt x="6100" y="4779"/>
                  <a:pt x="6082" y="4732"/>
                  <a:pt x="6082" y="4696"/>
                </a:cubicBezTo>
                <a:cubicBezTo>
                  <a:pt x="6078" y="4403"/>
                  <a:pt x="6081" y="4109"/>
                  <a:pt x="6081" y="3815"/>
                </a:cubicBezTo>
                <a:cubicBezTo>
                  <a:pt x="6081" y="3786"/>
                  <a:pt x="6078" y="3756"/>
                  <a:pt x="6071" y="3727"/>
                </a:cubicBezTo>
                <a:cubicBezTo>
                  <a:pt x="6025" y="3507"/>
                  <a:pt x="5895" y="3355"/>
                  <a:pt x="5699" y="3255"/>
                </a:cubicBezTo>
                <a:cubicBezTo>
                  <a:pt x="5674" y="3243"/>
                  <a:pt x="5653" y="3204"/>
                  <a:pt x="5651" y="3175"/>
                </a:cubicBezTo>
                <a:cubicBezTo>
                  <a:pt x="5641" y="3024"/>
                  <a:pt x="5646" y="2871"/>
                  <a:pt x="5630" y="2721"/>
                </a:cubicBezTo>
                <a:cubicBezTo>
                  <a:pt x="5602" y="2469"/>
                  <a:pt x="5450" y="2308"/>
                  <a:pt x="5222" y="2223"/>
                </a:cubicBezTo>
                <a:cubicBezTo>
                  <a:pt x="5153" y="2197"/>
                  <a:pt x="5146" y="2169"/>
                  <a:pt x="5146" y="2112"/>
                </a:cubicBezTo>
                <a:cubicBezTo>
                  <a:pt x="5146" y="1623"/>
                  <a:pt x="5148" y="1133"/>
                  <a:pt x="5143" y="645"/>
                </a:cubicBezTo>
                <a:cubicBezTo>
                  <a:pt x="5141" y="440"/>
                  <a:pt x="5069" y="256"/>
                  <a:pt x="4893" y="138"/>
                </a:cubicBezTo>
                <a:cubicBezTo>
                  <a:pt x="4810" y="81"/>
                  <a:pt x="4715" y="45"/>
                  <a:pt x="4625" y="1"/>
                </a:cubicBezTo>
                <a:close/>
                <a:moveTo>
                  <a:pt x="4425" y="9167"/>
                </a:moveTo>
                <a:lnTo>
                  <a:pt x="4425" y="9261"/>
                </a:lnTo>
                <a:cubicBezTo>
                  <a:pt x="4425" y="9532"/>
                  <a:pt x="4422" y="9801"/>
                  <a:pt x="4425" y="10072"/>
                </a:cubicBezTo>
                <a:cubicBezTo>
                  <a:pt x="4426" y="10276"/>
                  <a:pt x="4526" y="10450"/>
                  <a:pt x="4744" y="10500"/>
                </a:cubicBezTo>
                <a:cubicBezTo>
                  <a:pt x="4772" y="10508"/>
                  <a:pt x="4801" y="10512"/>
                  <a:pt x="4830" y="10512"/>
                </a:cubicBezTo>
                <a:lnTo>
                  <a:pt x="5747" y="10512"/>
                </a:lnTo>
                <a:cubicBezTo>
                  <a:pt x="5748" y="10531"/>
                  <a:pt x="5752" y="10542"/>
                  <a:pt x="5752" y="10552"/>
                </a:cubicBezTo>
                <a:lnTo>
                  <a:pt x="5752" y="11230"/>
                </a:lnTo>
                <a:lnTo>
                  <a:pt x="5653" y="11230"/>
                </a:lnTo>
                <a:cubicBezTo>
                  <a:pt x="5482" y="11233"/>
                  <a:pt x="5310" y="11238"/>
                  <a:pt x="5138" y="11238"/>
                </a:cubicBezTo>
                <a:cubicBezTo>
                  <a:pt x="5042" y="11238"/>
                  <a:pt x="4945" y="11237"/>
                  <a:pt x="4849" y="11232"/>
                </a:cubicBezTo>
                <a:cubicBezTo>
                  <a:pt x="4841" y="11232"/>
                  <a:pt x="4833" y="11232"/>
                  <a:pt x="4825" y="11232"/>
                </a:cubicBezTo>
                <a:cubicBezTo>
                  <a:pt x="4590" y="11232"/>
                  <a:pt x="4426" y="11416"/>
                  <a:pt x="4425" y="11659"/>
                </a:cubicBezTo>
                <a:lnTo>
                  <a:pt x="4425" y="12488"/>
                </a:lnTo>
                <a:lnTo>
                  <a:pt x="4425" y="12563"/>
                </a:lnTo>
                <a:lnTo>
                  <a:pt x="3725" y="12563"/>
                </a:lnTo>
                <a:lnTo>
                  <a:pt x="3725" y="12469"/>
                </a:lnTo>
                <a:lnTo>
                  <a:pt x="3725" y="11650"/>
                </a:lnTo>
                <a:cubicBezTo>
                  <a:pt x="3725" y="11466"/>
                  <a:pt x="3648" y="11333"/>
                  <a:pt x="3480" y="11257"/>
                </a:cubicBezTo>
                <a:cubicBezTo>
                  <a:pt x="3445" y="11243"/>
                  <a:pt x="3405" y="11235"/>
                  <a:pt x="3367" y="11235"/>
                </a:cubicBezTo>
                <a:cubicBezTo>
                  <a:pt x="3047" y="11234"/>
                  <a:pt x="2726" y="11234"/>
                  <a:pt x="2400" y="11234"/>
                </a:cubicBezTo>
                <a:lnTo>
                  <a:pt x="2400" y="10513"/>
                </a:lnTo>
                <a:lnTo>
                  <a:pt x="3304" y="10513"/>
                </a:lnTo>
                <a:cubicBezTo>
                  <a:pt x="3550" y="10513"/>
                  <a:pt x="3723" y="10340"/>
                  <a:pt x="3723" y="10097"/>
                </a:cubicBezTo>
                <a:lnTo>
                  <a:pt x="3723" y="9260"/>
                </a:lnTo>
                <a:lnTo>
                  <a:pt x="3723" y="9167"/>
                </a:lnTo>
                <a:close/>
                <a:moveTo>
                  <a:pt x="4532" y="8695"/>
                </a:moveTo>
                <a:cubicBezTo>
                  <a:pt x="4531" y="8695"/>
                  <a:pt x="4529" y="8695"/>
                  <a:pt x="4527" y="8695"/>
                </a:cubicBezTo>
                <a:cubicBezTo>
                  <a:pt x="4374" y="8698"/>
                  <a:pt x="4221" y="8698"/>
                  <a:pt x="4069" y="8698"/>
                </a:cubicBezTo>
                <a:cubicBezTo>
                  <a:pt x="3916" y="8698"/>
                  <a:pt x="3764" y="8698"/>
                  <a:pt x="3611" y="8698"/>
                </a:cubicBezTo>
                <a:cubicBezTo>
                  <a:pt x="3582" y="8698"/>
                  <a:pt x="3552" y="8699"/>
                  <a:pt x="3524" y="8708"/>
                </a:cubicBezTo>
                <a:cubicBezTo>
                  <a:pt x="3317" y="8771"/>
                  <a:pt x="3251" y="8918"/>
                  <a:pt x="3239" y="9126"/>
                </a:cubicBezTo>
                <a:cubicBezTo>
                  <a:pt x="3230" y="9306"/>
                  <a:pt x="3238" y="9486"/>
                  <a:pt x="3238" y="9666"/>
                </a:cubicBezTo>
                <a:lnTo>
                  <a:pt x="3238" y="10031"/>
                </a:lnTo>
                <a:lnTo>
                  <a:pt x="3138" y="10031"/>
                </a:lnTo>
                <a:cubicBezTo>
                  <a:pt x="2955" y="10031"/>
                  <a:pt x="2771" y="10031"/>
                  <a:pt x="2588" y="10031"/>
                </a:cubicBezTo>
                <a:cubicBezTo>
                  <a:pt x="2496" y="10031"/>
                  <a:pt x="2404" y="10031"/>
                  <a:pt x="2312" y="10031"/>
                </a:cubicBezTo>
                <a:cubicBezTo>
                  <a:pt x="2311" y="10031"/>
                  <a:pt x="2309" y="10031"/>
                  <a:pt x="2308" y="10031"/>
                </a:cubicBezTo>
                <a:cubicBezTo>
                  <a:pt x="2110" y="10031"/>
                  <a:pt x="1913" y="10214"/>
                  <a:pt x="1920" y="10415"/>
                </a:cubicBezTo>
                <a:cubicBezTo>
                  <a:pt x="1933" y="10731"/>
                  <a:pt x="1919" y="11047"/>
                  <a:pt x="1928" y="11359"/>
                </a:cubicBezTo>
                <a:cubicBezTo>
                  <a:pt x="1931" y="11428"/>
                  <a:pt x="1969" y="11505"/>
                  <a:pt x="2013" y="11562"/>
                </a:cubicBezTo>
                <a:cubicBezTo>
                  <a:pt x="2092" y="11672"/>
                  <a:pt x="2208" y="11705"/>
                  <a:pt x="2341" y="11705"/>
                </a:cubicBezTo>
                <a:cubicBezTo>
                  <a:pt x="2344" y="11705"/>
                  <a:pt x="2347" y="11705"/>
                  <a:pt x="2350" y="11705"/>
                </a:cubicBezTo>
                <a:cubicBezTo>
                  <a:pt x="2467" y="11703"/>
                  <a:pt x="2585" y="11702"/>
                  <a:pt x="2702" y="11702"/>
                </a:cubicBezTo>
                <a:cubicBezTo>
                  <a:pt x="2879" y="11702"/>
                  <a:pt x="3056" y="11704"/>
                  <a:pt x="3238" y="11704"/>
                </a:cubicBezTo>
                <a:cubicBezTo>
                  <a:pt x="3238" y="12008"/>
                  <a:pt x="3236" y="12300"/>
                  <a:pt x="3239" y="12590"/>
                </a:cubicBezTo>
                <a:cubicBezTo>
                  <a:pt x="3239" y="12658"/>
                  <a:pt x="3251" y="12733"/>
                  <a:pt x="3275" y="12797"/>
                </a:cubicBezTo>
                <a:cubicBezTo>
                  <a:pt x="3343" y="12978"/>
                  <a:pt x="3484" y="13051"/>
                  <a:pt x="3668" y="13053"/>
                </a:cubicBezTo>
                <a:cubicBezTo>
                  <a:pt x="3711" y="13053"/>
                  <a:pt x="3753" y="13053"/>
                  <a:pt x="3795" y="13053"/>
                </a:cubicBezTo>
                <a:cubicBezTo>
                  <a:pt x="3929" y="13053"/>
                  <a:pt x="4062" y="13052"/>
                  <a:pt x="4195" y="13052"/>
                </a:cubicBezTo>
                <a:cubicBezTo>
                  <a:pt x="4292" y="13052"/>
                  <a:pt x="4389" y="13052"/>
                  <a:pt x="4486" y="13054"/>
                </a:cubicBezTo>
                <a:cubicBezTo>
                  <a:pt x="4488" y="13054"/>
                  <a:pt x="4491" y="13054"/>
                  <a:pt x="4493" y="13054"/>
                </a:cubicBezTo>
                <a:cubicBezTo>
                  <a:pt x="4726" y="13054"/>
                  <a:pt x="4918" y="12864"/>
                  <a:pt x="4911" y="12633"/>
                </a:cubicBezTo>
                <a:cubicBezTo>
                  <a:pt x="4903" y="12390"/>
                  <a:pt x="4909" y="12146"/>
                  <a:pt x="4909" y="11904"/>
                </a:cubicBezTo>
                <a:cubicBezTo>
                  <a:pt x="4911" y="11838"/>
                  <a:pt x="4911" y="11773"/>
                  <a:pt x="4911" y="11702"/>
                </a:cubicBezTo>
                <a:cubicBezTo>
                  <a:pt x="5103" y="11702"/>
                  <a:pt x="5292" y="11697"/>
                  <a:pt x="5479" y="11697"/>
                </a:cubicBezTo>
                <a:cubicBezTo>
                  <a:pt x="5593" y="11697"/>
                  <a:pt x="5706" y="11699"/>
                  <a:pt x="5819" y="11705"/>
                </a:cubicBezTo>
                <a:cubicBezTo>
                  <a:pt x="5826" y="11705"/>
                  <a:pt x="5833" y="11706"/>
                  <a:pt x="5840" y="11706"/>
                </a:cubicBezTo>
                <a:cubicBezTo>
                  <a:pt x="6085" y="11706"/>
                  <a:pt x="6246" y="11495"/>
                  <a:pt x="6242" y="11277"/>
                </a:cubicBezTo>
                <a:cubicBezTo>
                  <a:pt x="6236" y="11000"/>
                  <a:pt x="6241" y="10725"/>
                  <a:pt x="6241" y="10450"/>
                </a:cubicBezTo>
                <a:cubicBezTo>
                  <a:pt x="6241" y="10201"/>
                  <a:pt x="6068" y="10028"/>
                  <a:pt x="5817" y="10028"/>
                </a:cubicBezTo>
                <a:lnTo>
                  <a:pt x="4911" y="10028"/>
                </a:lnTo>
                <a:cubicBezTo>
                  <a:pt x="4911" y="9702"/>
                  <a:pt x="4915" y="9391"/>
                  <a:pt x="4909" y="9079"/>
                </a:cubicBezTo>
                <a:cubicBezTo>
                  <a:pt x="4908" y="8888"/>
                  <a:pt x="4754" y="8695"/>
                  <a:pt x="4532" y="8695"/>
                </a:cubicBezTo>
                <a:close/>
                <a:moveTo>
                  <a:pt x="7642" y="14102"/>
                </a:moveTo>
                <a:cubicBezTo>
                  <a:pt x="7649" y="14345"/>
                  <a:pt x="7572" y="14561"/>
                  <a:pt x="7440" y="14752"/>
                </a:cubicBezTo>
                <a:cubicBezTo>
                  <a:pt x="7211" y="15083"/>
                  <a:pt x="6899" y="15267"/>
                  <a:pt x="6489" y="15267"/>
                </a:cubicBezTo>
                <a:cubicBezTo>
                  <a:pt x="5760" y="15267"/>
                  <a:pt x="5031" y="15268"/>
                  <a:pt x="4301" y="15268"/>
                </a:cubicBezTo>
                <a:cubicBezTo>
                  <a:pt x="3390" y="15268"/>
                  <a:pt x="2478" y="15267"/>
                  <a:pt x="1566" y="15263"/>
                </a:cubicBezTo>
                <a:cubicBezTo>
                  <a:pt x="1227" y="15262"/>
                  <a:pt x="952" y="15096"/>
                  <a:pt x="742" y="14831"/>
                </a:cubicBezTo>
                <a:cubicBezTo>
                  <a:pt x="585" y="14635"/>
                  <a:pt x="492" y="14413"/>
                  <a:pt x="489" y="14158"/>
                </a:cubicBezTo>
                <a:cubicBezTo>
                  <a:pt x="489" y="14141"/>
                  <a:pt x="479" y="14125"/>
                  <a:pt x="472" y="14102"/>
                </a:cubicBezTo>
                <a:close/>
                <a:moveTo>
                  <a:pt x="1138" y="5780"/>
                </a:moveTo>
                <a:cubicBezTo>
                  <a:pt x="1065" y="5780"/>
                  <a:pt x="990" y="5805"/>
                  <a:pt x="942" y="5854"/>
                </a:cubicBezTo>
                <a:cubicBezTo>
                  <a:pt x="743" y="6062"/>
                  <a:pt x="536" y="6262"/>
                  <a:pt x="334" y="6467"/>
                </a:cubicBezTo>
                <a:cubicBezTo>
                  <a:pt x="116" y="6687"/>
                  <a:pt x="5" y="6960"/>
                  <a:pt x="4" y="7264"/>
                </a:cubicBezTo>
                <a:cubicBezTo>
                  <a:pt x="1" y="9526"/>
                  <a:pt x="4" y="11787"/>
                  <a:pt x="1" y="14050"/>
                </a:cubicBezTo>
                <a:cubicBezTo>
                  <a:pt x="1" y="14435"/>
                  <a:pt x="97" y="14785"/>
                  <a:pt x="328" y="15090"/>
                </a:cubicBezTo>
                <a:cubicBezTo>
                  <a:pt x="544" y="15380"/>
                  <a:pt x="822" y="15586"/>
                  <a:pt x="1175" y="15681"/>
                </a:cubicBezTo>
                <a:cubicBezTo>
                  <a:pt x="1263" y="15704"/>
                  <a:pt x="1354" y="15729"/>
                  <a:pt x="1442" y="15752"/>
                </a:cubicBezTo>
                <a:lnTo>
                  <a:pt x="6673" y="15752"/>
                </a:lnTo>
                <a:cubicBezTo>
                  <a:pt x="6709" y="15744"/>
                  <a:pt x="6745" y="15740"/>
                  <a:pt x="6781" y="15731"/>
                </a:cubicBezTo>
                <a:cubicBezTo>
                  <a:pt x="7150" y="15644"/>
                  <a:pt x="7470" y="15478"/>
                  <a:pt x="7721" y="15181"/>
                </a:cubicBezTo>
                <a:cubicBezTo>
                  <a:pt x="7980" y="14873"/>
                  <a:pt x="8114" y="14518"/>
                  <a:pt x="8127" y="14122"/>
                </a:cubicBezTo>
                <a:cubicBezTo>
                  <a:pt x="8139" y="13689"/>
                  <a:pt x="8130" y="13257"/>
                  <a:pt x="8129" y="12826"/>
                </a:cubicBezTo>
                <a:cubicBezTo>
                  <a:pt x="8129" y="12679"/>
                  <a:pt x="8025" y="12565"/>
                  <a:pt x="7892" y="12565"/>
                </a:cubicBezTo>
                <a:cubicBezTo>
                  <a:pt x="7887" y="12565"/>
                  <a:pt x="7883" y="12565"/>
                  <a:pt x="7879" y="12565"/>
                </a:cubicBezTo>
                <a:cubicBezTo>
                  <a:pt x="7752" y="12573"/>
                  <a:pt x="7644" y="12633"/>
                  <a:pt x="7644" y="12826"/>
                </a:cubicBezTo>
                <a:lnTo>
                  <a:pt x="7644" y="13519"/>
                </a:lnTo>
                <a:lnTo>
                  <a:pt x="7644" y="13604"/>
                </a:lnTo>
                <a:lnTo>
                  <a:pt x="476" y="13604"/>
                </a:lnTo>
                <a:lnTo>
                  <a:pt x="476" y="8120"/>
                </a:lnTo>
                <a:lnTo>
                  <a:pt x="5801" y="8120"/>
                </a:lnTo>
                <a:cubicBezTo>
                  <a:pt x="5817" y="8120"/>
                  <a:pt x="5833" y="8120"/>
                  <a:pt x="5850" y="8120"/>
                </a:cubicBezTo>
                <a:cubicBezTo>
                  <a:pt x="5858" y="8120"/>
                  <a:pt x="5866" y="8120"/>
                  <a:pt x="5873" y="8120"/>
                </a:cubicBezTo>
                <a:cubicBezTo>
                  <a:pt x="5987" y="8112"/>
                  <a:pt x="6071" y="8014"/>
                  <a:pt x="6081" y="7905"/>
                </a:cubicBezTo>
                <a:cubicBezTo>
                  <a:pt x="6092" y="7738"/>
                  <a:pt x="5974" y="7633"/>
                  <a:pt x="5808" y="7633"/>
                </a:cubicBezTo>
                <a:cubicBezTo>
                  <a:pt x="4068" y="7634"/>
                  <a:pt x="2327" y="7634"/>
                  <a:pt x="586" y="7634"/>
                </a:cubicBezTo>
                <a:lnTo>
                  <a:pt x="471" y="7634"/>
                </a:lnTo>
                <a:lnTo>
                  <a:pt x="471" y="7403"/>
                </a:lnTo>
                <a:cubicBezTo>
                  <a:pt x="468" y="7143"/>
                  <a:pt x="549" y="6918"/>
                  <a:pt x="747" y="6732"/>
                </a:cubicBezTo>
                <a:cubicBezTo>
                  <a:pt x="939" y="6556"/>
                  <a:pt x="1115" y="6362"/>
                  <a:pt x="1305" y="6183"/>
                </a:cubicBezTo>
                <a:cubicBezTo>
                  <a:pt x="1373" y="6118"/>
                  <a:pt x="1379" y="6016"/>
                  <a:pt x="1357" y="5919"/>
                </a:cubicBezTo>
                <a:cubicBezTo>
                  <a:pt x="1334" y="5826"/>
                  <a:pt x="1237" y="5780"/>
                  <a:pt x="1138" y="578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 name="Google Shape;639;p48"/>
          <p:cNvGrpSpPr/>
          <p:nvPr/>
        </p:nvGrpSpPr>
        <p:grpSpPr>
          <a:xfrm>
            <a:off x="1615594" y="1967472"/>
            <a:ext cx="590700" cy="590700"/>
            <a:chOff x="1615594" y="1967472"/>
            <a:chExt cx="590700" cy="590700"/>
          </a:xfrm>
        </p:grpSpPr>
        <p:sp>
          <p:nvSpPr>
            <p:cNvPr id="640" name="Google Shape;640;p48"/>
            <p:cNvSpPr/>
            <p:nvPr/>
          </p:nvSpPr>
          <p:spPr>
            <a:xfrm>
              <a:off x="1615594"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41" name="Google Shape;641;p48"/>
            <p:cNvSpPr/>
            <p:nvPr/>
          </p:nvSpPr>
          <p:spPr>
            <a:xfrm>
              <a:off x="1753575" y="2028325"/>
              <a:ext cx="314738" cy="468995"/>
            </a:xfrm>
            <a:custGeom>
              <a:avLst/>
              <a:gdLst/>
              <a:ahLst/>
              <a:cxnLst/>
              <a:rect l="l" t="t" r="r" b="b"/>
              <a:pathLst>
                <a:path w="10567" h="15746" extrusionOk="0">
                  <a:moveTo>
                    <a:pt x="2481" y="2223"/>
                  </a:moveTo>
                  <a:lnTo>
                    <a:pt x="2481" y="3327"/>
                  </a:lnTo>
                  <a:lnTo>
                    <a:pt x="1737" y="3327"/>
                  </a:lnTo>
                  <a:lnTo>
                    <a:pt x="1737" y="2223"/>
                  </a:lnTo>
                  <a:close/>
                  <a:moveTo>
                    <a:pt x="873" y="2212"/>
                  </a:moveTo>
                  <a:cubicBezTo>
                    <a:pt x="999" y="2212"/>
                    <a:pt x="1126" y="2213"/>
                    <a:pt x="1259" y="2213"/>
                  </a:cubicBezTo>
                  <a:lnTo>
                    <a:pt x="1259" y="3328"/>
                  </a:lnTo>
                  <a:cubicBezTo>
                    <a:pt x="1135" y="3328"/>
                    <a:pt x="1011" y="3330"/>
                    <a:pt x="888" y="3330"/>
                  </a:cubicBezTo>
                  <a:cubicBezTo>
                    <a:pt x="811" y="3330"/>
                    <a:pt x="735" y="3329"/>
                    <a:pt x="658" y="3327"/>
                  </a:cubicBezTo>
                  <a:cubicBezTo>
                    <a:pt x="560" y="3322"/>
                    <a:pt x="474" y="3213"/>
                    <a:pt x="474" y="3110"/>
                  </a:cubicBezTo>
                  <a:cubicBezTo>
                    <a:pt x="471" y="2887"/>
                    <a:pt x="471" y="2662"/>
                    <a:pt x="474" y="2436"/>
                  </a:cubicBezTo>
                  <a:cubicBezTo>
                    <a:pt x="475" y="2321"/>
                    <a:pt x="572" y="2217"/>
                    <a:pt x="684" y="2213"/>
                  </a:cubicBezTo>
                  <a:cubicBezTo>
                    <a:pt x="747" y="2212"/>
                    <a:pt x="810" y="2212"/>
                    <a:pt x="873" y="2212"/>
                  </a:cubicBezTo>
                  <a:close/>
                  <a:moveTo>
                    <a:pt x="7639" y="2004"/>
                  </a:moveTo>
                  <a:lnTo>
                    <a:pt x="7639" y="2550"/>
                  </a:lnTo>
                  <a:lnTo>
                    <a:pt x="7639" y="2730"/>
                  </a:lnTo>
                  <a:cubicBezTo>
                    <a:pt x="7640" y="2867"/>
                    <a:pt x="7722" y="2952"/>
                    <a:pt x="7859" y="2952"/>
                  </a:cubicBezTo>
                  <a:lnTo>
                    <a:pt x="8584" y="2952"/>
                  </a:lnTo>
                  <a:lnTo>
                    <a:pt x="8584" y="3762"/>
                  </a:lnTo>
                  <a:lnTo>
                    <a:pt x="8447" y="3762"/>
                  </a:lnTo>
                  <a:cubicBezTo>
                    <a:pt x="8253" y="3762"/>
                    <a:pt x="8058" y="3762"/>
                    <a:pt x="7859" y="3766"/>
                  </a:cubicBezTo>
                  <a:cubicBezTo>
                    <a:pt x="7722" y="3766"/>
                    <a:pt x="7634" y="3854"/>
                    <a:pt x="7634" y="3992"/>
                  </a:cubicBezTo>
                  <a:cubicBezTo>
                    <a:pt x="7634" y="4226"/>
                    <a:pt x="7633" y="4459"/>
                    <a:pt x="7633" y="4694"/>
                  </a:cubicBezTo>
                  <a:cubicBezTo>
                    <a:pt x="7633" y="4698"/>
                    <a:pt x="7630" y="4704"/>
                    <a:pt x="7626" y="4713"/>
                  </a:cubicBezTo>
                  <a:lnTo>
                    <a:pt x="6827" y="4713"/>
                  </a:lnTo>
                  <a:lnTo>
                    <a:pt x="6827" y="4629"/>
                  </a:lnTo>
                  <a:lnTo>
                    <a:pt x="6827" y="3989"/>
                  </a:lnTo>
                  <a:cubicBezTo>
                    <a:pt x="6826" y="3851"/>
                    <a:pt x="6741" y="3765"/>
                    <a:pt x="6603" y="3765"/>
                  </a:cubicBezTo>
                  <a:lnTo>
                    <a:pt x="5881" y="3765"/>
                  </a:lnTo>
                  <a:lnTo>
                    <a:pt x="5881" y="2953"/>
                  </a:lnTo>
                  <a:cubicBezTo>
                    <a:pt x="6029" y="2953"/>
                    <a:pt x="6176" y="2950"/>
                    <a:pt x="6321" y="2950"/>
                  </a:cubicBezTo>
                  <a:cubicBezTo>
                    <a:pt x="6408" y="2950"/>
                    <a:pt x="6495" y="2951"/>
                    <a:pt x="6582" y="2955"/>
                  </a:cubicBezTo>
                  <a:cubicBezTo>
                    <a:pt x="6586" y="2955"/>
                    <a:pt x="6590" y="2955"/>
                    <a:pt x="6594" y="2955"/>
                  </a:cubicBezTo>
                  <a:cubicBezTo>
                    <a:pt x="6737" y="2955"/>
                    <a:pt x="6839" y="2854"/>
                    <a:pt x="6832" y="2703"/>
                  </a:cubicBezTo>
                  <a:cubicBezTo>
                    <a:pt x="6823" y="2472"/>
                    <a:pt x="6830" y="2241"/>
                    <a:pt x="6830" y="2004"/>
                  </a:cubicBezTo>
                  <a:close/>
                  <a:moveTo>
                    <a:pt x="6839" y="1510"/>
                  </a:moveTo>
                  <a:cubicBezTo>
                    <a:pt x="6569" y="1510"/>
                    <a:pt x="6343" y="1742"/>
                    <a:pt x="6358" y="2011"/>
                  </a:cubicBezTo>
                  <a:cubicBezTo>
                    <a:pt x="6368" y="2166"/>
                    <a:pt x="6360" y="2321"/>
                    <a:pt x="6360" y="2472"/>
                  </a:cubicBezTo>
                  <a:cubicBezTo>
                    <a:pt x="6347" y="2479"/>
                    <a:pt x="6342" y="2484"/>
                    <a:pt x="6336" y="2484"/>
                  </a:cubicBezTo>
                  <a:cubicBezTo>
                    <a:pt x="6173" y="2485"/>
                    <a:pt x="6006" y="2485"/>
                    <a:pt x="5843" y="2485"/>
                  </a:cubicBezTo>
                  <a:cubicBezTo>
                    <a:pt x="5607" y="2485"/>
                    <a:pt x="5417" y="2681"/>
                    <a:pt x="5411" y="2903"/>
                  </a:cubicBezTo>
                  <a:cubicBezTo>
                    <a:pt x="5404" y="3207"/>
                    <a:pt x="5405" y="3510"/>
                    <a:pt x="5411" y="3812"/>
                  </a:cubicBezTo>
                  <a:cubicBezTo>
                    <a:pt x="5416" y="4040"/>
                    <a:pt x="5633" y="4235"/>
                    <a:pt x="5821" y="4235"/>
                  </a:cubicBezTo>
                  <a:cubicBezTo>
                    <a:pt x="5827" y="4235"/>
                    <a:pt x="5833" y="4235"/>
                    <a:pt x="5839" y="4234"/>
                  </a:cubicBezTo>
                  <a:cubicBezTo>
                    <a:pt x="5901" y="4230"/>
                    <a:pt x="5964" y="4229"/>
                    <a:pt x="6027" y="4229"/>
                  </a:cubicBezTo>
                  <a:cubicBezTo>
                    <a:pt x="6137" y="4229"/>
                    <a:pt x="6248" y="4233"/>
                    <a:pt x="6362" y="4233"/>
                  </a:cubicBezTo>
                  <a:cubicBezTo>
                    <a:pt x="6362" y="4402"/>
                    <a:pt x="6368" y="4560"/>
                    <a:pt x="6362" y="4719"/>
                  </a:cubicBezTo>
                  <a:cubicBezTo>
                    <a:pt x="6355" y="4991"/>
                    <a:pt x="6565" y="5206"/>
                    <a:pt x="6832" y="5206"/>
                  </a:cubicBezTo>
                  <a:cubicBezTo>
                    <a:pt x="6837" y="5206"/>
                    <a:pt x="6842" y="5206"/>
                    <a:pt x="6848" y="5206"/>
                  </a:cubicBezTo>
                  <a:cubicBezTo>
                    <a:pt x="6972" y="5202"/>
                    <a:pt x="7097" y="5201"/>
                    <a:pt x="7222" y="5201"/>
                  </a:cubicBezTo>
                  <a:cubicBezTo>
                    <a:pt x="7361" y="5201"/>
                    <a:pt x="7500" y="5203"/>
                    <a:pt x="7639" y="5206"/>
                  </a:cubicBezTo>
                  <a:cubicBezTo>
                    <a:pt x="7640" y="5206"/>
                    <a:pt x="7642" y="5206"/>
                    <a:pt x="7644" y="5206"/>
                  </a:cubicBezTo>
                  <a:cubicBezTo>
                    <a:pt x="7901" y="5206"/>
                    <a:pt x="8114" y="4992"/>
                    <a:pt x="8107" y="4737"/>
                  </a:cubicBezTo>
                  <a:cubicBezTo>
                    <a:pt x="8104" y="4569"/>
                    <a:pt x="8107" y="4402"/>
                    <a:pt x="8107" y="4230"/>
                  </a:cubicBezTo>
                  <a:cubicBezTo>
                    <a:pt x="8218" y="4230"/>
                    <a:pt x="8324" y="4226"/>
                    <a:pt x="8428" y="4226"/>
                  </a:cubicBezTo>
                  <a:cubicBezTo>
                    <a:pt x="8495" y="4226"/>
                    <a:pt x="8561" y="4228"/>
                    <a:pt x="8626" y="4233"/>
                  </a:cubicBezTo>
                  <a:cubicBezTo>
                    <a:pt x="8633" y="4234"/>
                    <a:pt x="8640" y="4234"/>
                    <a:pt x="8647" y="4234"/>
                  </a:cubicBezTo>
                  <a:cubicBezTo>
                    <a:pt x="8849" y="4234"/>
                    <a:pt x="9060" y="4004"/>
                    <a:pt x="9057" y="3802"/>
                  </a:cubicBezTo>
                  <a:cubicBezTo>
                    <a:pt x="9051" y="3505"/>
                    <a:pt x="9055" y="3207"/>
                    <a:pt x="9055" y="2910"/>
                  </a:cubicBezTo>
                  <a:cubicBezTo>
                    <a:pt x="9055" y="2881"/>
                    <a:pt x="9051" y="2852"/>
                    <a:pt x="9044" y="2824"/>
                  </a:cubicBezTo>
                  <a:cubicBezTo>
                    <a:pt x="8994" y="2628"/>
                    <a:pt x="8823" y="2483"/>
                    <a:pt x="8612" y="2483"/>
                  </a:cubicBezTo>
                  <a:cubicBezTo>
                    <a:pt x="8605" y="2483"/>
                    <a:pt x="8596" y="2483"/>
                    <a:pt x="8588" y="2484"/>
                  </a:cubicBezTo>
                  <a:cubicBezTo>
                    <a:pt x="8528" y="2487"/>
                    <a:pt x="8468" y="2488"/>
                    <a:pt x="8408" y="2488"/>
                  </a:cubicBezTo>
                  <a:cubicBezTo>
                    <a:pt x="8307" y="2488"/>
                    <a:pt x="8206" y="2485"/>
                    <a:pt x="8104" y="2485"/>
                  </a:cubicBezTo>
                  <a:cubicBezTo>
                    <a:pt x="8104" y="2311"/>
                    <a:pt x="8100" y="2148"/>
                    <a:pt x="8104" y="1986"/>
                  </a:cubicBezTo>
                  <a:cubicBezTo>
                    <a:pt x="8111" y="1714"/>
                    <a:pt x="7892" y="1512"/>
                    <a:pt x="7631" y="1512"/>
                  </a:cubicBezTo>
                  <a:cubicBezTo>
                    <a:pt x="7469" y="1512"/>
                    <a:pt x="7306" y="1516"/>
                    <a:pt x="7144" y="1516"/>
                  </a:cubicBezTo>
                  <a:cubicBezTo>
                    <a:pt x="7049" y="1516"/>
                    <a:pt x="6954" y="1514"/>
                    <a:pt x="6859" y="1511"/>
                  </a:cubicBezTo>
                  <a:cubicBezTo>
                    <a:pt x="6852" y="1511"/>
                    <a:pt x="6846" y="1510"/>
                    <a:pt x="6839" y="1510"/>
                  </a:cubicBezTo>
                  <a:close/>
                  <a:moveTo>
                    <a:pt x="1263" y="757"/>
                  </a:moveTo>
                  <a:cubicBezTo>
                    <a:pt x="929" y="757"/>
                    <a:pt x="668" y="1028"/>
                    <a:pt x="671" y="1354"/>
                  </a:cubicBezTo>
                  <a:cubicBezTo>
                    <a:pt x="672" y="1476"/>
                    <a:pt x="671" y="1599"/>
                    <a:pt x="671" y="1721"/>
                  </a:cubicBezTo>
                  <a:cubicBezTo>
                    <a:pt x="636" y="1730"/>
                    <a:pt x="611" y="1743"/>
                    <a:pt x="583" y="1743"/>
                  </a:cubicBezTo>
                  <a:cubicBezTo>
                    <a:pt x="266" y="1782"/>
                    <a:pt x="1" y="2083"/>
                    <a:pt x="7" y="2391"/>
                  </a:cubicBezTo>
                  <a:cubicBezTo>
                    <a:pt x="12" y="2656"/>
                    <a:pt x="7" y="2919"/>
                    <a:pt x="8" y="3184"/>
                  </a:cubicBezTo>
                  <a:cubicBezTo>
                    <a:pt x="8" y="3217"/>
                    <a:pt x="14" y="3249"/>
                    <a:pt x="21" y="3279"/>
                  </a:cubicBezTo>
                  <a:cubicBezTo>
                    <a:pt x="95" y="3595"/>
                    <a:pt x="373" y="3809"/>
                    <a:pt x="711" y="3817"/>
                  </a:cubicBezTo>
                  <a:cubicBezTo>
                    <a:pt x="734" y="3817"/>
                    <a:pt x="769" y="3837"/>
                    <a:pt x="778" y="3855"/>
                  </a:cubicBezTo>
                  <a:cubicBezTo>
                    <a:pt x="845" y="3997"/>
                    <a:pt x="910" y="4139"/>
                    <a:pt x="975" y="4279"/>
                  </a:cubicBezTo>
                  <a:cubicBezTo>
                    <a:pt x="1024" y="4384"/>
                    <a:pt x="1054" y="4489"/>
                    <a:pt x="1051" y="4611"/>
                  </a:cubicBezTo>
                  <a:cubicBezTo>
                    <a:pt x="1043" y="4889"/>
                    <a:pt x="1047" y="5167"/>
                    <a:pt x="1050" y="5446"/>
                  </a:cubicBezTo>
                  <a:cubicBezTo>
                    <a:pt x="1050" y="5481"/>
                    <a:pt x="1054" y="5520"/>
                    <a:pt x="1072" y="5549"/>
                  </a:cubicBezTo>
                  <a:cubicBezTo>
                    <a:pt x="1114" y="5628"/>
                    <a:pt x="1195" y="5673"/>
                    <a:pt x="1281" y="5673"/>
                  </a:cubicBezTo>
                  <a:cubicBezTo>
                    <a:pt x="1302" y="5673"/>
                    <a:pt x="1324" y="5670"/>
                    <a:pt x="1345" y="5664"/>
                  </a:cubicBezTo>
                  <a:cubicBezTo>
                    <a:pt x="1443" y="5638"/>
                    <a:pt x="1520" y="5541"/>
                    <a:pt x="1518" y="5426"/>
                  </a:cubicBezTo>
                  <a:cubicBezTo>
                    <a:pt x="1513" y="5115"/>
                    <a:pt x="1513" y="4804"/>
                    <a:pt x="1518" y="4492"/>
                  </a:cubicBezTo>
                  <a:cubicBezTo>
                    <a:pt x="1521" y="4364"/>
                    <a:pt x="1497" y="4249"/>
                    <a:pt x="1435" y="4135"/>
                  </a:cubicBezTo>
                  <a:cubicBezTo>
                    <a:pt x="1381" y="4036"/>
                    <a:pt x="1341" y="3930"/>
                    <a:pt x="1291" y="3817"/>
                  </a:cubicBezTo>
                  <a:lnTo>
                    <a:pt x="3228" y="3817"/>
                  </a:lnTo>
                  <a:cubicBezTo>
                    <a:pt x="3350" y="3817"/>
                    <a:pt x="3483" y="3737"/>
                    <a:pt x="3474" y="3567"/>
                  </a:cubicBezTo>
                  <a:cubicBezTo>
                    <a:pt x="3467" y="3423"/>
                    <a:pt x="3375" y="3332"/>
                    <a:pt x="3223" y="3332"/>
                  </a:cubicBezTo>
                  <a:lnTo>
                    <a:pt x="2977" y="3332"/>
                  </a:lnTo>
                  <a:lnTo>
                    <a:pt x="2977" y="2217"/>
                  </a:lnTo>
                  <a:lnTo>
                    <a:pt x="3460" y="2217"/>
                  </a:lnTo>
                  <a:cubicBezTo>
                    <a:pt x="3604" y="2217"/>
                    <a:pt x="3705" y="2126"/>
                    <a:pt x="3706" y="1996"/>
                  </a:cubicBezTo>
                  <a:cubicBezTo>
                    <a:pt x="3709" y="1826"/>
                    <a:pt x="3620" y="1733"/>
                    <a:pt x="3460" y="1730"/>
                  </a:cubicBezTo>
                  <a:cubicBezTo>
                    <a:pt x="3377" y="1729"/>
                    <a:pt x="3294" y="1729"/>
                    <a:pt x="3211" y="1729"/>
                  </a:cubicBezTo>
                  <a:cubicBezTo>
                    <a:pt x="3046" y="1729"/>
                    <a:pt x="2880" y="1730"/>
                    <a:pt x="2715" y="1730"/>
                  </a:cubicBezTo>
                  <a:lnTo>
                    <a:pt x="1155" y="1730"/>
                  </a:lnTo>
                  <a:lnTo>
                    <a:pt x="1155" y="1381"/>
                  </a:lnTo>
                  <a:cubicBezTo>
                    <a:pt x="1155" y="1273"/>
                    <a:pt x="1184" y="1244"/>
                    <a:pt x="1292" y="1244"/>
                  </a:cubicBezTo>
                  <a:lnTo>
                    <a:pt x="3968" y="1244"/>
                  </a:lnTo>
                  <a:cubicBezTo>
                    <a:pt x="4086" y="1244"/>
                    <a:pt x="4171" y="1194"/>
                    <a:pt x="4206" y="1107"/>
                  </a:cubicBezTo>
                  <a:cubicBezTo>
                    <a:pt x="4278" y="921"/>
                    <a:pt x="4164" y="757"/>
                    <a:pt x="3965" y="757"/>
                  </a:cubicBezTo>
                  <a:close/>
                  <a:moveTo>
                    <a:pt x="6956" y="1"/>
                  </a:moveTo>
                  <a:cubicBezTo>
                    <a:pt x="6947" y="6"/>
                    <a:pt x="6938" y="18"/>
                    <a:pt x="6930" y="18"/>
                  </a:cubicBezTo>
                  <a:cubicBezTo>
                    <a:pt x="6646" y="34"/>
                    <a:pt x="6373" y="100"/>
                    <a:pt x="6108" y="198"/>
                  </a:cubicBezTo>
                  <a:cubicBezTo>
                    <a:pt x="5448" y="437"/>
                    <a:pt x="4919" y="849"/>
                    <a:pt x="4516" y="1420"/>
                  </a:cubicBezTo>
                  <a:cubicBezTo>
                    <a:pt x="4127" y="1970"/>
                    <a:pt x="3934" y="2590"/>
                    <a:pt x="3906" y="3260"/>
                  </a:cubicBezTo>
                  <a:cubicBezTo>
                    <a:pt x="3899" y="3459"/>
                    <a:pt x="3912" y="3665"/>
                    <a:pt x="3944" y="3863"/>
                  </a:cubicBezTo>
                  <a:cubicBezTo>
                    <a:pt x="4007" y="4256"/>
                    <a:pt x="4124" y="4632"/>
                    <a:pt x="4323" y="4982"/>
                  </a:cubicBezTo>
                  <a:cubicBezTo>
                    <a:pt x="4504" y="5301"/>
                    <a:pt x="4720" y="5592"/>
                    <a:pt x="4996" y="5840"/>
                  </a:cubicBezTo>
                  <a:cubicBezTo>
                    <a:pt x="5265" y="6082"/>
                    <a:pt x="5561" y="6279"/>
                    <a:pt x="5889" y="6431"/>
                  </a:cubicBezTo>
                  <a:cubicBezTo>
                    <a:pt x="6241" y="6591"/>
                    <a:pt x="6608" y="6684"/>
                    <a:pt x="6990" y="6709"/>
                  </a:cubicBezTo>
                  <a:cubicBezTo>
                    <a:pt x="7075" y="6715"/>
                    <a:pt x="7159" y="6718"/>
                    <a:pt x="7244" y="6718"/>
                  </a:cubicBezTo>
                  <a:cubicBezTo>
                    <a:pt x="7447" y="6718"/>
                    <a:pt x="7649" y="6700"/>
                    <a:pt x="7849" y="6663"/>
                  </a:cubicBezTo>
                  <a:cubicBezTo>
                    <a:pt x="8267" y="6583"/>
                    <a:pt x="8655" y="6434"/>
                    <a:pt x="9011" y="6207"/>
                  </a:cubicBezTo>
                  <a:cubicBezTo>
                    <a:pt x="9362" y="5985"/>
                    <a:pt x="9662" y="5706"/>
                    <a:pt x="9904" y="5369"/>
                  </a:cubicBezTo>
                  <a:cubicBezTo>
                    <a:pt x="9973" y="5273"/>
                    <a:pt x="9943" y="5098"/>
                    <a:pt x="9846" y="5033"/>
                  </a:cubicBezTo>
                  <a:cubicBezTo>
                    <a:pt x="9803" y="5004"/>
                    <a:pt x="9756" y="4990"/>
                    <a:pt x="9710" y="4990"/>
                  </a:cubicBezTo>
                  <a:cubicBezTo>
                    <a:pt x="9631" y="4990"/>
                    <a:pt x="9555" y="5029"/>
                    <a:pt x="9505" y="5095"/>
                  </a:cubicBezTo>
                  <a:cubicBezTo>
                    <a:pt x="9439" y="5186"/>
                    <a:pt x="9368" y="5273"/>
                    <a:pt x="9290" y="5354"/>
                  </a:cubicBezTo>
                  <a:cubicBezTo>
                    <a:pt x="9018" y="5634"/>
                    <a:pt x="8708" y="5859"/>
                    <a:pt x="8346" y="6013"/>
                  </a:cubicBezTo>
                  <a:cubicBezTo>
                    <a:pt x="7985" y="6164"/>
                    <a:pt x="7614" y="6242"/>
                    <a:pt x="7235" y="6242"/>
                  </a:cubicBezTo>
                  <a:cubicBezTo>
                    <a:pt x="7091" y="6242"/>
                    <a:pt x="6947" y="6231"/>
                    <a:pt x="6801" y="6209"/>
                  </a:cubicBezTo>
                  <a:cubicBezTo>
                    <a:pt x="6481" y="6160"/>
                    <a:pt x="6177" y="6057"/>
                    <a:pt x="5894" y="5895"/>
                  </a:cubicBezTo>
                  <a:cubicBezTo>
                    <a:pt x="5617" y="5739"/>
                    <a:pt x="5369" y="5552"/>
                    <a:pt x="5153" y="5317"/>
                  </a:cubicBezTo>
                  <a:cubicBezTo>
                    <a:pt x="4921" y="5064"/>
                    <a:pt x="4736" y="4783"/>
                    <a:pt x="4605" y="4468"/>
                  </a:cubicBezTo>
                  <a:cubicBezTo>
                    <a:pt x="4484" y="4183"/>
                    <a:pt x="4411" y="3883"/>
                    <a:pt x="4390" y="3573"/>
                  </a:cubicBezTo>
                  <a:cubicBezTo>
                    <a:pt x="4380" y="3394"/>
                    <a:pt x="4395" y="3214"/>
                    <a:pt x="4406" y="3037"/>
                  </a:cubicBezTo>
                  <a:cubicBezTo>
                    <a:pt x="4428" y="2694"/>
                    <a:pt x="4535" y="2374"/>
                    <a:pt x="4686" y="2071"/>
                  </a:cubicBezTo>
                  <a:cubicBezTo>
                    <a:pt x="4872" y="1698"/>
                    <a:pt x="5133" y="1383"/>
                    <a:pt x="5454" y="1117"/>
                  </a:cubicBezTo>
                  <a:cubicBezTo>
                    <a:pt x="5785" y="844"/>
                    <a:pt x="6160" y="661"/>
                    <a:pt x="6578" y="558"/>
                  </a:cubicBezTo>
                  <a:cubicBezTo>
                    <a:pt x="6786" y="506"/>
                    <a:pt x="6997" y="479"/>
                    <a:pt x="7210" y="479"/>
                  </a:cubicBezTo>
                  <a:cubicBezTo>
                    <a:pt x="7279" y="479"/>
                    <a:pt x="7348" y="482"/>
                    <a:pt x="7417" y="488"/>
                  </a:cubicBezTo>
                  <a:cubicBezTo>
                    <a:pt x="7539" y="498"/>
                    <a:pt x="7663" y="512"/>
                    <a:pt x="7784" y="532"/>
                  </a:cubicBezTo>
                  <a:cubicBezTo>
                    <a:pt x="8085" y="583"/>
                    <a:pt x="8365" y="699"/>
                    <a:pt x="8629" y="848"/>
                  </a:cubicBezTo>
                  <a:cubicBezTo>
                    <a:pt x="8872" y="983"/>
                    <a:pt x="9094" y="1152"/>
                    <a:pt x="9284" y="1355"/>
                  </a:cubicBezTo>
                  <a:cubicBezTo>
                    <a:pt x="9522" y="1610"/>
                    <a:pt x="9717" y="1896"/>
                    <a:pt x="9854" y="2220"/>
                  </a:cubicBezTo>
                  <a:cubicBezTo>
                    <a:pt x="9976" y="2507"/>
                    <a:pt x="10055" y="2803"/>
                    <a:pt x="10080" y="3112"/>
                  </a:cubicBezTo>
                  <a:cubicBezTo>
                    <a:pt x="10110" y="3514"/>
                    <a:pt x="10073" y="3912"/>
                    <a:pt x="9933" y="4294"/>
                  </a:cubicBezTo>
                  <a:cubicBezTo>
                    <a:pt x="9890" y="4415"/>
                    <a:pt x="9982" y="4550"/>
                    <a:pt x="10060" y="4586"/>
                  </a:cubicBezTo>
                  <a:cubicBezTo>
                    <a:pt x="10090" y="4600"/>
                    <a:pt x="10123" y="4607"/>
                    <a:pt x="10156" y="4607"/>
                  </a:cubicBezTo>
                  <a:cubicBezTo>
                    <a:pt x="10253" y="4607"/>
                    <a:pt x="10351" y="4551"/>
                    <a:pt x="10377" y="4461"/>
                  </a:cubicBezTo>
                  <a:cubicBezTo>
                    <a:pt x="10437" y="4250"/>
                    <a:pt x="10483" y="4036"/>
                    <a:pt x="10530" y="3822"/>
                  </a:cubicBezTo>
                  <a:cubicBezTo>
                    <a:pt x="10550" y="3731"/>
                    <a:pt x="10555" y="3638"/>
                    <a:pt x="10567" y="3546"/>
                  </a:cubicBezTo>
                  <a:lnTo>
                    <a:pt x="10567" y="3168"/>
                  </a:lnTo>
                  <a:cubicBezTo>
                    <a:pt x="10555" y="3082"/>
                    <a:pt x="10542" y="2997"/>
                    <a:pt x="10531" y="2910"/>
                  </a:cubicBezTo>
                  <a:cubicBezTo>
                    <a:pt x="10496" y="2597"/>
                    <a:pt x="10406" y="2298"/>
                    <a:pt x="10285" y="2008"/>
                  </a:cubicBezTo>
                  <a:cubicBezTo>
                    <a:pt x="10159" y="1707"/>
                    <a:pt x="9985" y="1437"/>
                    <a:pt x="9779" y="1187"/>
                  </a:cubicBezTo>
                  <a:cubicBezTo>
                    <a:pt x="9552" y="907"/>
                    <a:pt x="9279" y="676"/>
                    <a:pt x="8970" y="489"/>
                  </a:cubicBezTo>
                  <a:cubicBezTo>
                    <a:pt x="8666" y="303"/>
                    <a:pt x="8343" y="159"/>
                    <a:pt x="7992" y="91"/>
                  </a:cubicBezTo>
                  <a:cubicBezTo>
                    <a:pt x="7848" y="62"/>
                    <a:pt x="7704" y="44"/>
                    <a:pt x="7558" y="19"/>
                  </a:cubicBezTo>
                  <a:cubicBezTo>
                    <a:pt x="7542" y="18"/>
                    <a:pt x="7528" y="8"/>
                    <a:pt x="7513" y="1"/>
                  </a:cubicBezTo>
                  <a:close/>
                  <a:moveTo>
                    <a:pt x="1281" y="6170"/>
                  </a:moveTo>
                  <a:cubicBezTo>
                    <a:pt x="1280" y="6170"/>
                    <a:pt x="1279" y="6170"/>
                    <a:pt x="1278" y="6170"/>
                  </a:cubicBezTo>
                  <a:cubicBezTo>
                    <a:pt x="1141" y="6173"/>
                    <a:pt x="1047" y="6274"/>
                    <a:pt x="1047" y="6418"/>
                  </a:cubicBezTo>
                  <a:cubicBezTo>
                    <a:pt x="1047" y="8676"/>
                    <a:pt x="1046" y="10935"/>
                    <a:pt x="1047" y="13194"/>
                  </a:cubicBezTo>
                  <a:cubicBezTo>
                    <a:pt x="1047" y="13335"/>
                    <a:pt x="1054" y="13475"/>
                    <a:pt x="1066" y="13613"/>
                  </a:cubicBezTo>
                  <a:cubicBezTo>
                    <a:pt x="1088" y="13869"/>
                    <a:pt x="1167" y="14113"/>
                    <a:pt x="1275" y="14345"/>
                  </a:cubicBezTo>
                  <a:cubicBezTo>
                    <a:pt x="1435" y="14685"/>
                    <a:pt x="1665" y="14970"/>
                    <a:pt x="1955" y="15208"/>
                  </a:cubicBezTo>
                  <a:cubicBezTo>
                    <a:pt x="2233" y="15435"/>
                    <a:pt x="2543" y="15594"/>
                    <a:pt x="2892" y="15674"/>
                  </a:cubicBezTo>
                  <a:cubicBezTo>
                    <a:pt x="3007" y="15701"/>
                    <a:pt x="3124" y="15723"/>
                    <a:pt x="3239" y="15746"/>
                  </a:cubicBezTo>
                  <a:lnTo>
                    <a:pt x="3725" y="15746"/>
                  </a:lnTo>
                  <a:cubicBezTo>
                    <a:pt x="3733" y="15741"/>
                    <a:pt x="3742" y="15730"/>
                    <a:pt x="3751" y="15730"/>
                  </a:cubicBezTo>
                  <a:cubicBezTo>
                    <a:pt x="4036" y="15713"/>
                    <a:pt x="4303" y="15622"/>
                    <a:pt x="4556" y="15498"/>
                  </a:cubicBezTo>
                  <a:cubicBezTo>
                    <a:pt x="4896" y="15331"/>
                    <a:pt x="5182" y="15093"/>
                    <a:pt x="5412" y="14786"/>
                  </a:cubicBezTo>
                  <a:cubicBezTo>
                    <a:pt x="5735" y="14359"/>
                    <a:pt x="5909" y="13877"/>
                    <a:pt x="5911" y="13345"/>
                  </a:cubicBezTo>
                  <a:cubicBezTo>
                    <a:pt x="5919" y="11276"/>
                    <a:pt x="5915" y="9206"/>
                    <a:pt x="5915" y="7135"/>
                  </a:cubicBezTo>
                  <a:cubicBezTo>
                    <a:pt x="5915" y="7112"/>
                    <a:pt x="5917" y="7088"/>
                    <a:pt x="5915" y="7063"/>
                  </a:cubicBezTo>
                  <a:cubicBezTo>
                    <a:pt x="5905" y="6930"/>
                    <a:pt x="5811" y="6838"/>
                    <a:pt x="5682" y="6838"/>
                  </a:cubicBezTo>
                  <a:cubicBezTo>
                    <a:pt x="5681" y="6838"/>
                    <a:pt x="5680" y="6838"/>
                    <a:pt x="5679" y="6838"/>
                  </a:cubicBezTo>
                  <a:cubicBezTo>
                    <a:pt x="5528" y="6838"/>
                    <a:pt x="5430" y="6948"/>
                    <a:pt x="5430" y="7118"/>
                  </a:cubicBezTo>
                  <a:lnTo>
                    <a:pt x="5430" y="10079"/>
                  </a:lnTo>
                  <a:lnTo>
                    <a:pt x="5430" y="10188"/>
                  </a:lnTo>
                  <a:lnTo>
                    <a:pt x="3279" y="10188"/>
                  </a:lnTo>
                  <a:cubicBezTo>
                    <a:pt x="3173" y="10188"/>
                    <a:pt x="3092" y="10244"/>
                    <a:pt x="3059" y="10333"/>
                  </a:cubicBezTo>
                  <a:cubicBezTo>
                    <a:pt x="2998" y="10509"/>
                    <a:pt x="3119" y="10672"/>
                    <a:pt x="3314" y="10672"/>
                  </a:cubicBezTo>
                  <a:lnTo>
                    <a:pt x="5430" y="10672"/>
                  </a:lnTo>
                  <a:lnTo>
                    <a:pt x="5430" y="10794"/>
                  </a:lnTo>
                  <a:cubicBezTo>
                    <a:pt x="5430" y="11616"/>
                    <a:pt x="5432" y="12440"/>
                    <a:pt x="5430" y="13261"/>
                  </a:cubicBezTo>
                  <a:cubicBezTo>
                    <a:pt x="5430" y="13365"/>
                    <a:pt x="5425" y="13470"/>
                    <a:pt x="5412" y="13573"/>
                  </a:cubicBezTo>
                  <a:cubicBezTo>
                    <a:pt x="5363" y="13991"/>
                    <a:pt x="5177" y="14345"/>
                    <a:pt x="4896" y="14652"/>
                  </a:cubicBezTo>
                  <a:cubicBezTo>
                    <a:pt x="4657" y="14913"/>
                    <a:pt x="4360" y="15087"/>
                    <a:pt x="4020" y="15190"/>
                  </a:cubicBezTo>
                  <a:cubicBezTo>
                    <a:pt x="3840" y="15243"/>
                    <a:pt x="3660" y="15270"/>
                    <a:pt x="3479" y="15270"/>
                  </a:cubicBezTo>
                  <a:cubicBezTo>
                    <a:pt x="3326" y="15270"/>
                    <a:pt x="3173" y="15251"/>
                    <a:pt x="3020" y="15214"/>
                  </a:cubicBezTo>
                  <a:cubicBezTo>
                    <a:pt x="2580" y="15107"/>
                    <a:pt x="2226" y="14868"/>
                    <a:pt x="1945" y="14515"/>
                  </a:cubicBezTo>
                  <a:cubicBezTo>
                    <a:pt x="1668" y="14169"/>
                    <a:pt x="1523" y="13773"/>
                    <a:pt x="1517" y="13335"/>
                  </a:cubicBezTo>
                  <a:cubicBezTo>
                    <a:pt x="1507" y="12483"/>
                    <a:pt x="1514" y="11630"/>
                    <a:pt x="1514" y="10778"/>
                  </a:cubicBezTo>
                  <a:lnTo>
                    <a:pt x="1514" y="10677"/>
                  </a:lnTo>
                  <a:cubicBezTo>
                    <a:pt x="1534" y="10675"/>
                    <a:pt x="1541" y="10672"/>
                    <a:pt x="1546" y="10672"/>
                  </a:cubicBezTo>
                  <a:cubicBezTo>
                    <a:pt x="1753" y="10672"/>
                    <a:pt x="1959" y="10672"/>
                    <a:pt x="2165" y="10670"/>
                  </a:cubicBezTo>
                  <a:cubicBezTo>
                    <a:pt x="2236" y="10670"/>
                    <a:pt x="2308" y="10665"/>
                    <a:pt x="2377" y="10653"/>
                  </a:cubicBezTo>
                  <a:cubicBezTo>
                    <a:pt x="2480" y="10634"/>
                    <a:pt x="2572" y="10513"/>
                    <a:pt x="2553" y="10418"/>
                  </a:cubicBezTo>
                  <a:cubicBezTo>
                    <a:pt x="2529" y="10281"/>
                    <a:pt x="2470" y="10188"/>
                    <a:pt x="2325" y="10186"/>
                  </a:cubicBezTo>
                  <a:cubicBezTo>
                    <a:pt x="2245" y="10186"/>
                    <a:pt x="2165" y="10185"/>
                    <a:pt x="2085" y="10185"/>
                  </a:cubicBezTo>
                  <a:cubicBezTo>
                    <a:pt x="1925" y="10185"/>
                    <a:pt x="1766" y="10186"/>
                    <a:pt x="1606" y="10186"/>
                  </a:cubicBezTo>
                  <a:cubicBezTo>
                    <a:pt x="1577" y="10186"/>
                    <a:pt x="1549" y="10185"/>
                    <a:pt x="1514" y="10182"/>
                  </a:cubicBezTo>
                  <a:lnTo>
                    <a:pt x="1514" y="10069"/>
                  </a:lnTo>
                  <a:cubicBezTo>
                    <a:pt x="1514" y="8855"/>
                    <a:pt x="1514" y="7641"/>
                    <a:pt x="1516" y="6421"/>
                  </a:cubicBezTo>
                  <a:cubicBezTo>
                    <a:pt x="1516" y="6270"/>
                    <a:pt x="1420" y="6170"/>
                    <a:pt x="1281" y="61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8"/>
          <p:cNvGrpSpPr/>
          <p:nvPr/>
        </p:nvGrpSpPr>
        <p:grpSpPr>
          <a:xfrm>
            <a:off x="2552232" y="2028280"/>
            <a:ext cx="236284" cy="469084"/>
            <a:chOff x="2552232" y="2007143"/>
            <a:chExt cx="236284" cy="469084"/>
          </a:xfrm>
        </p:grpSpPr>
        <p:sp>
          <p:nvSpPr>
            <p:cNvPr id="643" name="Google Shape;643;p48"/>
            <p:cNvSpPr/>
            <p:nvPr/>
          </p:nvSpPr>
          <p:spPr>
            <a:xfrm>
              <a:off x="2552232" y="2007143"/>
              <a:ext cx="236284" cy="469084"/>
            </a:xfrm>
            <a:custGeom>
              <a:avLst/>
              <a:gdLst/>
              <a:ahLst/>
              <a:cxnLst/>
              <a:rect l="l" t="t" r="r" b="b"/>
              <a:pathLst>
                <a:path w="7933" h="15749" extrusionOk="0">
                  <a:moveTo>
                    <a:pt x="6892" y="470"/>
                  </a:moveTo>
                  <a:cubicBezTo>
                    <a:pt x="7001" y="470"/>
                    <a:pt x="7110" y="470"/>
                    <a:pt x="7219" y="474"/>
                  </a:cubicBezTo>
                  <a:cubicBezTo>
                    <a:pt x="7235" y="474"/>
                    <a:pt x="7262" y="513"/>
                    <a:pt x="7262" y="538"/>
                  </a:cubicBezTo>
                  <a:cubicBezTo>
                    <a:pt x="7267" y="834"/>
                    <a:pt x="7264" y="1130"/>
                    <a:pt x="7264" y="1427"/>
                  </a:cubicBezTo>
                  <a:cubicBezTo>
                    <a:pt x="7264" y="1476"/>
                    <a:pt x="7248" y="1497"/>
                    <a:pt x="7196" y="1497"/>
                  </a:cubicBezTo>
                  <a:cubicBezTo>
                    <a:pt x="7145" y="1497"/>
                    <a:pt x="7094" y="1497"/>
                    <a:pt x="7043" y="1497"/>
                  </a:cubicBezTo>
                  <a:cubicBezTo>
                    <a:pt x="6940" y="1497"/>
                    <a:pt x="6835" y="1497"/>
                    <a:pt x="6728" y="1497"/>
                  </a:cubicBezTo>
                  <a:lnTo>
                    <a:pt x="6728" y="470"/>
                  </a:lnTo>
                  <a:cubicBezTo>
                    <a:pt x="6782" y="470"/>
                    <a:pt x="6837" y="470"/>
                    <a:pt x="6892" y="470"/>
                  </a:cubicBezTo>
                  <a:close/>
                  <a:moveTo>
                    <a:pt x="6252" y="473"/>
                  </a:moveTo>
                  <a:lnTo>
                    <a:pt x="6252" y="1499"/>
                  </a:lnTo>
                  <a:lnTo>
                    <a:pt x="5811" y="1499"/>
                  </a:lnTo>
                  <a:cubicBezTo>
                    <a:pt x="5704" y="1499"/>
                    <a:pt x="5597" y="1502"/>
                    <a:pt x="5490" y="1502"/>
                  </a:cubicBezTo>
                  <a:cubicBezTo>
                    <a:pt x="5425" y="1502"/>
                    <a:pt x="5361" y="1501"/>
                    <a:pt x="5297" y="1497"/>
                  </a:cubicBezTo>
                  <a:cubicBezTo>
                    <a:pt x="5289" y="1497"/>
                    <a:pt x="5282" y="1497"/>
                    <a:pt x="5275" y="1497"/>
                  </a:cubicBezTo>
                  <a:cubicBezTo>
                    <a:pt x="5147" y="1497"/>
                    <a:pt x="5069" y="1560"/>
                    <a:pt x="5008" y="1672"/>
                  </a:cubicBezTo>
                  <a:cubicBezTo>
                    <a:pt x="4915" y="1849"/>
                    <a:pt x="4810" y="2018"/>
                    <a:pt x="4713" y="2192"/>
                  </a:cubicBezTo>
                  <a:cubicBezTo>
                    <a:pt x="4689" y="2240"/>
                    <a:pt x="4676" y="2299"/>
                    <a:pt x="4674" y="2353"/>
                  </a:cubicBezTo>
                  <a:cubicBezTo>
                    <a:pt x="4668" y="2508"/>
                    <a:pt x="4673" y="2665"/>
                    <a:pt x="4673" y="2825"/>
                  </a:cubicBezTo>
                  <a:lnTo>
                    <a:pt x="2873" y="2825"/>
                  </a:lnTo>
                  <a:cubicBezTo>
                    <a:pt x="2873" y="2693"/>
                    <a:pt x="2876" y="2562"/>
                    <a:pt x="2871" y="2431"/>
                  </a:cubicBezTo>
                  <a:cubicBezTo>
                    <a:pt x="2867" y="2320"/>
                    <a:pt x="2840" y="2219"/>
                    <a:pt x="2717" y="2179"/>
                  </a:cubicBezTo>
                  <a:cubicBezTo>
                    <a:pt x="2687" y="2170"/>
                    <a:pt x="2655" y="2165"/>
                    <a:pt x="2622" y="2165"/>
                  </a:cubicBezTo>
                  <a:cubicBezTo>
                    <a:pt x="2172" y="2162"/>
                    <a:pt x="1721" y="2162"/>
                    <a:pt x="1273" y="2162"/>
                  </a:cubicBezTo>
                  <a:lnTo>
                    <a:pt x="1161" y="2162"/>
                  </a:lnTo>
                  <a:cubicBezTo>
                    <a:pt x="1161" y="1986"/>
                    <a:pt x="1149" y="1813"/>
                    <a:pt x="1165" y="1641"/>
                  </a:cubicBezTo>
                  <a:cubicBezTo>
                    <a:pt x="1185" y="1420"/>
                    <a:pt x="1260" y="1212"/>
                    <a:pt x="1390" y="1029"/>
                  </a:cubicBezTo>
                  <a:cubicBezTo>
                    <a:pt x="1582" y="755"/>
                    <a:pt x="1841" y="577"/>
                    <a:pt x="2169" y="510"/>
                  </a:cubicBezTo>
                  <a:cubicBezTo>
                    <a:pt x="2276" y="489"/>
                    <a:pt x="2386" y="474"/>
                    <a:pt x="2494" y="474"/>
                  </a:cubicBezTo>
                  <a:cubicBezTo>
                    <a:pt x="3709" y="473"/>
                    <a:pt x="4925" y="473"/>
                    <a:pt x="6138" y="473"/>
                  </a:cubicBezTo>
                  <a:close/>
                  <a:moveTo>
                    <a:pt x="6684" y="1967"/>
                  </a:moveTo>
                  <a:lnTo>
                    <a:pt x="6684" y="2967"/>
                  </a:lnTo>
                  <a:cubicBezTo>
                    <a:pt x="6490" y="2897"/>
                    <a:pt x="6353" y="2768"/>
                    <a:pt x="6303" y="2559"/>
                  </a:cubicBezTo>
                  <a:cubicBezTo>
                    <a:pt x="6290" y="2506"/>
                    <a:pt x="6291" y="2448"/>
                    <a:pt x="6291" y="2392"/>
                  </a:cubicBezTo>
                  <a:lnTo>
                    <a:pt x="6291" y="1967"/>
                  </a:lnTo>
                  <a:close/>
                  <a:moveTo>
                    <a:pt x="7437" y="9134"/>
                  </a:moveTo>
                  <a:lnTo>
                    <a:pt x="7437" y="13228"/>
                  </a:lnTo>
                  <a:lnTo>
                    <a:pt x="6056" y="13228"/>
                  </a:lnTo>
                  <a:cubicBezTo>
                    <a:pt x="6584" y="12640"/>
                    <a:pt x="6867" y="11968"/>
                    <a:pt x="6867" y="11183"/>
                  </a:cubicBezTo>
                  <a:cubicBezTo>
                    <a:pt x="6867" y="10396"/>
                    <a:pt x="6591" y="9719"/>
                    <a:pt x="6049" y="9134"/>
                  </a:cubicBezTo>
                  <a:close/>
                  <a:moveTo>
                    <a:pt x="3973" y="8730"/>
                  </a:moveTo>
                  <a:cubicBezTo>
                    <a:pt x="4007" y="8730"/>
                    <a:pt x="4041" y="8730"/>
                    <a:pt x="4076" y="8732"/>
                  </a:cubicBezTo>
                  <a:cubicBezTo>
                    <a:pt x="5311" y="8781"/>
                    <a:pt x="6421" y="9825"/>
                    <a:pt x="6396" y="11238"/>
                  </a:cubicBezTo>
                  <a:cubicBezTo>
                    <a:pt x="6375" y="12506"/>
                    <a:pt x="5332" y="13624"/>
                    <a:pt x="3985" y="13624"/>
                  </a:cubicBezTo>
                  <a:cubicBezTo>
                    <a:pt x="3975" y="13624"/>
                    <a:pt x="3966" y="13624"/>
                    <a:pt x="3956" y="13624"/>
                  </a:cubicBezTo>
                  <a:cubicBezTo>
                    <a:pt x="3950" y="13624"/>
                    <a:pt x="3944" y="13624"/>
                    <a:pt x="3938" y="13624"/>
                  </a:cubicBezTo>
                  <a:cubicBezTo>
                    <a:pt x="2589" y="13624"/>
                    <a:pt x="1527" y="12510"/>
                    <a:pt x="1527" y="11177"/>
                  </a:cubicBezTo>
                  <a:cubicBezTo>
                    <a:pt x="1525" y="9885"/>
                    <a:pt x="2557" y="8730"/>
                    <a:pt x="3973" y="8730"/>
                  </a:cubicBezTo>
                  <a:close/>
                  <a:moveTo>
                    <a:pt x="1798" y="13715"/>
                  </a:moveTo>
                  <a:cubicBezTo>
                    <a:pt x="1997" y="13715"/>
                    <a:pt x="2196" y="13716"/>
                    <a:pt x="2396" y="13718"/>
                  </a:cubicBezTo>
                  <a:cubicBezTo>
                    <a:pt x="2465" y="13718"/>
                    <a:pt x="2543" y="13739"/>
                    <a:pt x="2605" y="13771"/>
                  </a:cubicBezTo>
                  <a:cubicBezTo>
                    <a:pt x="2890" y="13928"/>
                    <a:pt x="3196" y="14033"/>
                    <a:pt x="3517" y="14072"/>
                  </a:cubicBezTo>
                  <a:cubicBezTo>
                    <a:pt x="3682" y="14094"/>
                    <a:pt x="3849" y="14109"/>
                    <a:pt x="4014" y="14109"/>
                  </a:cubicBezTo>
                  <a:cubicBezTo>
                    <a:pt x="4050" y="14109"/>
                    <a:pt x="4085" y="14108"/>
                    <a:pt x="4121" y="14107"/>
                  </a:cubicBezTo>
                  <a:cubicBezTo>
                    <a:pt x="4454" y="14092"/>
                    <a:pt x="4778" y="14019"/>
                    <a:pt x="5085" y="13883"/>
                  </a:cubicBezTo>
                  <a:cubicBezTo>
                    <a:pt x="5189" y="13836"/>
                    <a:pt x="5289" y="13781"/>
                    <a:pt x="5393" y="13732"/>
                  </a:cubicBezTo>
                  <a:cubicBezTo>
                    <a:pt x="5412" y="13724"/>
                    <a:pt x="5438" y="13716"/>
                    <a:pt x="5459" y="13716"/>
                  </a:cubicBezTo>
                  <a:lnTo>
                    <a:pt x="7412" y="13716"/>
                  </a:lnTo>
                  <a:cubicBezTo>
                    <a:pt x="7416" y="13716"/>
                    <a:pt x="7422" y="13719"/>
                    <a:pt x="7441" y="13724"/>
                  </a:cubicBezTo>
                  <a:lnTo>
                    <a:pt x="7441" y="13968"/>
                  </a:lnTo>
                  <a:cubicBezTo>
                    <a:pt x="7441" y="14144"/>
                    <a:pt x="7437" y="14323"/>
                    <a:pt x="7441" y="14499"/>
                  </a:cubicBezTo>
                  <a:cubicBezTo>
                    <a:pt x="7450" y="14889"/>
                    <a:pt x="7117" y="15244"/>
                    <a:pt x="6742" y="15263"/>
                  </a:cubicBezTo>
                  <a:cubicBezTo>
                    <a:pt x="6627" y="15268"/>
                    <a:pt x="6510" y="15280"/>
                    <a:pt x="6393" y="15281"/>
                  </a:cubicBezTo>
                  <a:cubicBezTo>
                    <a:pt x="5548" y="15282"/>
                    <a:pt x="4702" y="15282"/>
                    <a:pt x="3856" y="15282"/>
                  </a:cubicBezTo>
                  <a:cubicBezTo>
                    <a:pt x="3010" y="15282"/>
                    <a:pt x="2164" y="15282"/>
                    <a:pt x="1318" y="15281"/>
                  </a:cubicBezTo>
                  <a:cubicBezTo>
                    <a:pt x="958" y="15281"/>
                    <a:pt x="687" y="15123"/>
                    <a:pt x="534" y="14791"/>
                  </a:cubicBezTo>
                  <a:cubicBezTo>
                    <a:pt x="504" y="14722"/>
                    <a:pt x="476" y="14646"/>
                    <a:pt x="475" y="14571"/>
                  </a:cubicBezTo>
                  <a:cubicBezTo>
                    <a:pt x="473" y="14293"/>
                    <a:pt x="476" y="14009"/>
                    <a:pt x="476" y="13716"/>
                  </a:cubicBezTo>
                  <a:lnTo>
                    <a:pt x="1001" y="13716"/>
                  </a:lnTo>
                  <a:cubicBezTo>
                    <a:pt x="1267" y="13716"/>
                    <a:pt x="1532" y="13715"/>
                    <a:pt x="1798" y="13715"/>
                  </a:cubicBezTo>
                  <a:close/>
                  <a:moveTo>
                    <a:pt x="2221" y="0"/>
                  </a:moveTo>
                  <a:cubicBezTo>
                    <a:pt x="2102" y="30"/>
                    <a:pt x="1979" y="52"/>
                    <a:pt x="1860" y="91"/>
                  </a:cubicBezTo>
                  <a:cubicBezTo>
                    <a:pt x="1641" y="163"/>
                    <a:pt x="1443" y="280"/>
                    <a:pt x="1269" y="434"/>
                  </a:cubicBezTo>
                  <a:cubicBezTo>
                    <a:pt x="971" y="700"/>
                    <a:pt x="776" y="1029"/>
                    <a:pt x="715" y="1421"/>
                  </a:cubicBezTo>
                  <a:cubicBezTo>
                    <a:pt x="678" y="1670"/>
                    <a:pt x="700" y="1928"/>
                    <a:pt x="689" y="2182"/>
                  </a:cubicBezTo>
                  <a:cubicBezTo>
                    <a:pt x="684" y="2322"/>
                    <a:pt x="727" y="2436"/>
                    <a:pt x="834" y="2529"/>
                  </a:cubicBezTo>
                  <a:cubicBezTo>
                    <a:pt x="906" y="2593"/>
                    <a:pt x="985" y="2629"/>
                    <a:pt x="1081" y="2629"/>
                  </a:cubicBezTo>
                  <a:lnTo>
                    <a:pt x="2383" y="2629"/>
                  </a:lnTo>
                  <a:cubicBezTo>
                    <a:pt x="2383" y="2706"/>
                    <a:pt x="2386" y="2774"/>
                    <a:pt x="2380" y="2840"/>
                  </a:cubicBezTo>
                  <a:cubicBezTo>
                    <a:pt x="2378" y="2861"/>
                    <a:pt x="2355" y="2884"/>
                    <a:pt x="2335" y="2895"/>
                  </a:cubicBezTo>
                  <a:cubicBezTo>
                    <a:pt x="2152" y="2995"/>
                    <a:pt x="2030" y="3140"/>
                    <a:pt x="1981" y="3345"/>
                  </a:cubicBezTo>
                  <a:cubicBezTo>
                    <a:pt x="1974" y="3374"/>
                    <a:pt x="1969" y="3402"/>
                    <a:pt x="1969" y="3431"/>
                  </a:cubicBezTo>
                  <a:cubicBezTo>
                    <a:pt x="1968" y="3611"/>
                    <a:pt x="1958" y="3792"/>
                    <a:pt x="1974" y="3970"/>
                  </a:cubicBezTo>
                  <a:cubicBezTo>
                    <a:pt x="1986" y="4111"/>
                    <a:pt x="1923" y="4202"/>
                    <a:pt x="1838" y="4299"/>
                  </a:cubicBezTo>
                  <a:cubicBezTo>
                    <a:pt x="1642" y="4524"/>
                    <a:pt x="1453" y="4754"/>
                    <a:pt x="1260" y="4983"/>
                  </a:cubicBezTo>
                  <a:cubicBezTo>
                    <a:pt x="1110" y="5159"/>
                    <a:pt x="958" y="5331"/>
                    <a:pt x="808" y="5509"/>
                  </a:cubicBezTo>
                  <a:cubicBezTo>
                    <a:pt x="613" y="5741"/>
                    <a:pt x="410" y="5970"/>
                    <a:pt x="231" y="6217"/>
                  </a:cubicBezTo>
                  <a:cubicBezTo>
                    <a:pt x="81" y="6424"/>
                    <a:pt x="6" y="6667"/>
                    <a:pt x="6" y="6930"/>
                  </a:cubicBezTo>
                  <a:cubicBezTo>
                    <a:pt x="8" y="8573"/>
                    <a:pt x="6" y="10217"/>
                    <a:pt x="6" y="11860"/>
                  </a:cubicBezTo>
                  <a:cubicBezTo>
                    <a:pt x="6" y="12019"/>
                    <a:pt x="93" y="12112"/>
                    <a:pt x="237" y="12114"/>
                  </a:cubicBezTo>
                  <a:cubicBezTo>
                    <a:pt x="239" y="12114"/>
                    <a:pt x="241" y="12114"/>
                    <a:pt x="243" y="12114"/>
                  </a:cubicBezTo>
                  <a:cubicBezTo>
                    <a:pt x="384" y="12114"/>
                    <a:pt x="475" y="12011"/>
                    <a:pt x="475" y="11854"/>
                  </a:cubicBezTo>
                  <a:lnTo>
                    <a:pt x="475" y="9246"/>
                  </a:lnTo>
                  <a:lnTo>
                    <a:pt x="475" y="9134"/>
                  </a:lnTo>
                  <a:lnTo>
                    <a:pt x="1874" y="9134"/>
                  </a:lnTo>
                  <a:cubicBezTo>
                    <a:pt x="1332" y="9712"/>
                    <a:pt x="1054" y="10390"/>
                    <a:pt x="1053" y="11176"/>
                  </a:cubicBezTo>
                  <a:cubicBezTo>
                    <a:pt x="1051" y="11961"/>
                    <a:pt x="1326" y="12640"/>
                    <a:pt x="1873" y="13228"/>
                  </a:cubicBezTo>
                  <a:lnTo>
                    <a:pt x="476" y="13228"/>
                  </a:lnTo>
                  <a:cubicBezTo>
                    <a:pt x="476" y="13105"/>
                    <a:pt x="479" y="12984"/>
                    <a:pt x="476" y="12866"/>
                  </a:cubicBezTo>
                  <a:cubicBezTo>
                    <a:pt x="475" y="12715"/>
                    <a:pt x="368" y="12613"/>
                    <a:pt x="244" y="12613"/>
                  </a:cubicBezTo>
                  <a:cubicBezTo>
                    <a:pt x="198" y="12613"/>
                    <a:pt x="150" y="12627"/>
                    <a:pt x="104" y="12657"/>
                  </a:cubicBezTo>
                  <a:cubicBezTo>
                    <a:pt x="57" y="12687"/>
                    <a:pt x="14" y="12761"/>
                    <a:pt x="14" y="12816"/>
                  </a:cubicBezTo>
                  <a:cubicBezTo>
                    <a:pt x="6" y="13428"/>
                    <a:pt x="1" y="14038"/>
                    <a:pt x="14" y="14650"/>
                  </a:cubicBezTo>
                  <a:cubicBezTo>
                    <a:pt x="19" y="14895"/>
                    <a:pt x="130" y="15116"/>
                    <a:pt x="293" y="15303"/>
                  </a:cubicBezTo>
                  <a:cubicBezTo>
                    <a:pt x="496" y="15539"/>
                    <a:pt x="749" y="15693"/>
                    <a:pt x="1063" y="15735"/>
                  </a:cubicBezTo>
                  <a:cubicBezTo>
                    <a:pt x="1066" y="15735"/>
                    <a:pt x="1070" y="15744"/>
                    <a:pt x="1071" y="15748"/>
                  </a:cubicBezTo>
                  <a:lnTo>
                    <a:pt x="6850" y="15748"/>
                  </a:lnTo>
                  <a:cubicBezTo>
                    <a:pt x="6981" y="15702"/>
                    <a:pt x="7120" y="15673"/>
                    <a:pt x="7242" y="15611"/>
                  </a:cubicBezTo>
                  <a:cubicBezTo>
                    <a:pt x="7637" y="15407"/>
                    <a:pt x="7859" y="15075"/>
                    <a:pt x="7911" y="14636"/>
                  </a:cubicBezTo>
                  <a:cubicBezTo>
                    <a:pt x="7925" y="14519"/>
                    <a:pt x="7930" y="14398"/>
                    <a:pt x="7930" y="14280"/>
                  </a:cubicBezTo>
                  <a:cubicBezTo>
                    <a:pt x="7931" y="12258"/>
                    <a:pt x="7927" y="10238"/>
                    <a:pt x="7932" y="8214"/>
                  </a:cubicBezTo>
                  <a:cubicBezTo>
                    <a:pt x="7932" y="7916"/>
                    <a:pt x="7853" y="7657"/>
                    <a:pt x="7687" y="7412"/>
                  </a:cubicBezTo>
                  <a:cubicBezTo>
                    <a:pt x="7326" y="6881"/>
                    <a:pt x="6970" y="6349"/>
                    <a:pt x="6620" y="5815"/>
                  </a:cubicBezTo>
                  <a:cubicBezTo>
                    <a:pt x="6568" y="5735"/>
                    <a:pt x="6488" y="5701"/>
                    <a:pt x="6411" y="5701"/>
                  </a:cubicBezTo>
                  <a:cubicBezTo>
                    <a:pt x="6357" y="5701"/>
                    <a:pt x="6304" y="5718"/>
                    <a:pt x="6262" y="5747"/>
                  </a:cubicBezTo>
                  <a:cubicBezTo>
                    <a:pt x="6189" y="5799"/>
                    <a:pt x="6125" y="5939"/>
                    <a:pt x="6216" y="6074"/>
                  </a:cubicBezTo>
                  <a:cubicBezTo>
                    <a:pt x="6602" y="6652"/>
                    <a:pt x="6987" y="7233"/>
                    <a:pt x="7365" y="7818"/>
                  </a:cubicBezTo>
                  <a:cubicBezTo>
                    <a:pt x="7409" y="7889"/>
                    <a:pt x="7435" y="7981"/>
                    <a:pt x="7438" y="8064"/>
                  </a:cubicBezTo>
                  <a:cubicBezTo>
                    <a:pt x="7450" y="8257"/>
                    <a:pt x="7442" y="8452"/>
                    <a:pt x="7442" y="8655"/>
                  </a:cubicBezTo>
                  <a:lnTo>
                    <a:pt x="7347" y="8655"/>
                  </a:lnTo>
                  <a:cubicBezTo>
                    <a:pt x="6738" y="8655"/>
                    <a:pt x="6130" y="8655"/>
                    <a:pt x="5520" y="8654"/>
                  </a:cubicBezTo>
                  <a:cubicBezTo>
                    <a:pt x="5477" y="8654"/>
                    <a:pt x="5428" y="8639"/>
                    <a:pt x="5389" y="8618"/>
                  </a:cubicBezTo>
                  <a:cubicBezTo>
                    <a:pt x="5065" y="8446"/>
                    <a:pt x="4727" y="8312"/>
                    <a:pt x="4358" y="8278"/>
                  </a:cubicBezTo>
                  <a:cubicBezTo>
                    <a:pt x="4217" y="8265"/>
                    <a:pt x="4076" y="8243"/>
                    <a:pt x="3934" y="8243"/>
                  </a:cubicBezTo>
                  <a:cubicBezTo>
                    <a:pt x="3913" y="8243"/>
                    <a:pt x="3891" y="8243"/>
                    <a:pt x="3870" y="8245"/>
                  </a:cubicBezTo>
                  <a:cubicBezTo>
                    <a:pt x="3392" y="8270"/>
                    <a:pt x="2935" y="8380"/>
                    <a:pt x="2520" y="8632"/>
                  </a:cubicBezTo>
                  <a:cubicBezTo>
                    <a:pt x="2495" y="8647"/>
                    <a:pt x="2463" y="8654"/>
                    <a:pt x="2435" y="8654"/>
                  </a:cubicBezTo>
                  <a:cubicBezTo>
                    <a:pt x="2221" y="8654"/>
                    <a:pt x="2007" y="8654"/>
                    <a:pt x="1793" y="8654"/>
                  </a:cubicBezTo>
                  <a:cubicBezTo>
                    <a:pt x="1365" y="8654"/>
                    <a:pt x="937" y="8654"/>
                    <a:pt x="509" y="8654"/>
                  </a:cubicBezTo>
                  <a:cubicBezTo>
                    <a:pt x="499" y="8654"/>
                    <a:pt x="492" y="8651"/>
                    <a:pt x="475" y="8647"/>
                  </a:cubicBezTo>
                  <a:lnTo>
                    <a:pt x="475" y="8551"/>
                  </a:lnTo>
                  <a:cubicBezTo>
                    <a:pt x="475" y="8036"/>
                    <a:pt x="476" y="7518"/>
                    <a:pt x="475" y="7004"/>
                  </a:cubicBezTo>
                  <a:cubicBezTo>
                    <a:pt x="475" y="6737"/>
                    <a:pt x="577" y="6515"/>
                    <a:pt x="750" y="6318"/>
                  </a:cubicBezTo>
                  <a:cubicBezTo>
                    <a:pt x="946" y="6092"/>
                    <a:pt x="1136" y="5861"/>
                    <a:pt x="1328" y="5633"/>
                  </a:cubicBezTo>
                  <a:cubicBezTo>
                    <a:pt x="1478" y="5456"/>
                    <a:pt x="1631" y="5283"/>
                    <a:pt x="1780" y="5107"/>
                  </a:cubicBezTo>
                  <a:cubicBezTo>
                    <a:pt x="1936" y="4926"/>
                    <a:pt x="2089" y="4741"/>
                    <a:pt x="2243" y="4557"/>
                  </a:cubicBezTo>
                  <a:cubicBezTo>
                    <a:pt x="2283" y="4511"/>
                    <a:pt x="2323" y="4476"/>
                    <a:pt x="2392" y="4476"/>
                  </a:cubicBezTo>
                  <a:cubicBezTo>
                    <a:pt x="2395" y="4476"/>
                    <a:pt x="2397" y="4476"/>
                    <a:pt x="2400" y="4476"/>
                  </a:cubicBezTo>
                  <a:cubicBezTo>
                    <a:pt x="2445" y="4478"/>
                    <a:pt x="2490" y="4479"/>
                    <a:pt x="2535" y="4479"/>
                  </a:cubicBezTo>
                  <a:cubicBezTo>
                    <a:pt x="2587" y="4479"/>
                    <a:pt x="2638" y="4478"/>
                    <a:pt x="2690" y="4478"/>
                  </a:cubicBezTo>
                  <a:cubicBezTo>
                    <a:pt x="2728" y="4478"/>
                    <a:pt x="2767" y="4479"/>
                    <a:pt x="2805" y="4480"/>
                  </a:cubicBezTo>
                  <a:cubicBezTo>
                    <a:pt x="2807" y="4480"/>
                    <a:pt x="2809" y="4480"/>
                    <a:pt x="2812" y="4480"/>
                  </a:cubicBezTo>
                  <a:cubicBezTo>
                    <a:pt x="2909" y="4480"/>
                    <a:pt x="3008" y="4417"/>
                    <a:pt x="3046" y="4305"/>
                  </a:cubicBezTo>
                  <a:cubicBezTo>
                    <a:pt x="3076" y="4209"/>
                    <a:pt x="3020" y="4081"/>
                    <a:pt x="2926" y="4032"/>
                  </a:cubicBezTo>
                  <a:cubicBezTo>
                    <a:pt x="2899" y="4016"/>
                    <a:pt x="2866" y="4012"/>
                    <a:pt x="2832" y="4012"/>
                  </a:cubicBezTo>
                  <a:cubicBezTo>
                    <a:pt x="2790" y="4012"/>
                    <a:pt x="2747" y="4011"/>
                    <a:pt x="2703" y="4011"/>
                  </a:cubicBezTo>
                  <a:cubicBezTo>
                    <a:pt x="2617" y="4011"/>
                    <a:pt x="2529" y="4012"/>
                    <a:pt x="2438" y="4012"/>
                  </a:cubicBezTo>
                  <a:cubicBezTo>
                    <a:pt x="2438" y="3830"/>
                    <a:pt x="2433" y="3653"/>
                    <a:pt x="2440" y="3479"/>
                  </a:cubicBezTo>
                  <a:cubicBezTo>
                    <a:pt x="2445" y="3378"/>
                    <a:pt x="2534" y="3312"/>
                    <a:pt x="2635" y="3312"/>
                  </a:cubicBezTo>
                  <a:lnTo>
                    <a:pt x="4812" y="3312"/>
                  </a:lnTo>
                  <a:cubicBezTo>
                    <a:pt x="4929" y="3312"/>
                    <a:pt x="5010" y="3391"/>
                    <a:pt x="5010" y="3503"/>
                  </a:cubicBezTo>
                  <a:cubicBezTo>
                    <a:pt x="5013" y="3669"/>
                    <a:pt x="5010" y="3833"/>
                    <a:pt x="5010" y="4013"/>
                  </a:cubicBezTo>
                  <a:lnTo>
                    <a:pt x="3760" y="4013"/>
                  </a:lnTo>
                  <a:cubicBezTo>
                    <a:pt x="3634" y="4013"/>
                    <a:pt x="3551" y="4097"/>
                    <a:pt x="3551" y="4222"/>
                  </a:cubicBezTo>
                  <a:cubicBezTo>
                    <a:pt x="3551" y="4381"/>
                    <a:pt x="3631" y="4480"/>
                    <a:pt x="3763" y="4480"/>
                  </a:cubicBezTo>
                  <a:lnTo>
                    <a:pt x="5078" y="4480"/>
                  </a:lnTo>
                  <a:cubicBezTo>
                    <a:pt x="5124" y="4480"/>
                    <a:pt x="5154" y="4489"/>
                    <a:pt x="5186" y="4537"/>
                  </a:cubicBezTo>
                  <a:cubicBezTo>
                    <a:pt x="5340" y="4776"/>
                    <a:pt x="5500" y="5009"/>
                    <a:pt x="5658" y="5247"/>
                  </a:cubicBezTo>
                  <a:cubicBezTo>
                    <a:pt x="5714" y="5330"/>
                    <a:pt x="5790" y="5363"/>
                    <a:pt x="5864" y="5363"/>
                  </a:cubicBezTo>
                  <a:cubicBezTo>
                    <a:pt x="5911" y="5363"/>
                    <a:pt x="5957" y="5350"/>
                    <a:pt x="5997" y="5329"/>
                  </a:cubicBezTo>
                  <a:cubicBezTo>
                    <a:pt x="6095" y="5276"/>
                    <a:pt x="6140" y="5136"/>
                    <a:pt x="6076" y="5021"/>
                  </a:cubicBezTo>
                  <a:cubicBezTo>
                    <a:pt x="6003" y="4884"/>
                    <a:pt x="5913" y="4756"/>
                    <a:pt x="5828" y="4626"/>
                  </a:cubicBezTo>
                  <a:cubicBezTo>
                    <a:pt x="5728" y="4475"/>
                    <a:pt x="5621" y="4328"/>
                    <a:pt x="5524" y="4172"/>
                  </a:cubicBezTo>
                  <a:cubicBezTo>
                    <a:pt x="5497" y="4130"/>
                    <a:pt x="5483" y="4075"/>
                    <a:pt x="5481" y="4025"/>
                  </a:cubicBezTo>
                  <a:cubicBezTo>
                    <a:pt x="5475" y="3835"/>
                    <a:pt x="5478" y="3646"/>
                    <a:pt x="5478" y="3457"/>
                  </a:cubicBezTo>
                  <a:cubicBezTo>
                    <a:pt x="5478" y="3237"/>
                    <a:pt x="5376" y="3074"/>
                    <a:pt x="5203" y="2951"/>
                  </a:cubicBezTo>
                  <a:cubicBezTo>
                    <a:pt x="5157" y="2917"/>
                    <a:pt x="5131" y="2884"/>
                    <a:pt x="5135" y="2823"/>
                  </a:cubicBezTo>
                  <a:cubicBezTo>
                    <a:pt x="5140" y="2745"/>
                    <a:pt x="5145" y="2666"/>
                    <a:pt x="5135" y="2588"/>
                  </a:cubicBezTo>
                  <a:cubicBezTo>
                    <a:pt x="5104" y="2389"/>
                    <a:pt x="5251" y="2257"/>
                    <a:pt x="5315" y="2094"/>
                  </a:cubicBezTo>
                  <a:cubicBezTo>
                    <a:pt x="5357" y="1988"/>
                    <a:pt x="5425" y="1955"/>
                    <a:pt x="5514" y="1955"/>
                  </a:cubicBezTo>
                  <a:cubicBezTo>
                    <a:pt x="5532" y="1955"/>
                    <a:pt x="5552" y="1956"/>
                    <a:pt x="5572" y="1959"/>
                  </a:cubicBezTo>
                  <a:cubicBezTo>
                    <a:pt x="5600" y="1962"/>
                    <a:pt x="5628" y="1963"/>
                    <a:pt x="5656" y="1963"/>
                  </a:cubicBezTo>
                  <a:cubicBezTo>
                    <a:pt x="5703" y="1963"/>
                    <a:pt x="5751" y="1960"/>
                    <a:pt x="5802" y="1960"/>
                  </a:cubicBezTo>
                  <a:cubicBezTo>
                    <a:pt x="5802" y="2103"/>
                    <a:pt x="5805" y="2238"/>
                    <a:pt x="5802" y="2371"/>
                  </a:cubicBezTo>
                  <a:cubicBezTo>
                    <a:pt x="5800" y="2796"/>
                    <a:pt x="5968" y="3133"/>
                    <a:pt x="6347" y="3333"/>
                  </a:cubicBezTo>
                  <a:cubicBezTo>
                    <a:pt x="6537" y="3434"/>
                    <a:pt x="6751" y="3511"/>
                    <a:pt x="6963" y="3552"/>
                  </a:cubicBezTo>
                  <a:cubicBezTo>
                    <a:pt x="6977" y="3555"/>
                    <a:pt x="6992" y="3557"/>
                    <a:pt x="7006" y="3557"/>
                  </a:cubicBezTo>
                  <a:cubicBezTo>
                    <a:pt x="7178" y="3557"/>
                    <a:pt x="7315" y="3358"/>
                    <a:pt x="7254" y="3189"/>
                  </a:cubicBezTo>
                  <a:cubicBezTo>
                    <a:pt x="7107" y="2789"/>
                    <a:pt x="7170" y="2378"/>
                    <a:pt x="7153" y="1964"/>
                  </a:cubicBezTo>
                  <a:cubicBezTo>
                    <a:pt x="7182" y="1962"/>
                    <a:pt x="7207" y="1960"/>
                    <a:pt x="7231" y="1960"/>
                  </a:cubicBezTo>
                  <a:cubicBezTo>
                    <a:pt x="7236" y="1960"/>
                    <a:pt x="7241" y="1960"/>
                    <a:pt x="7246" y="1960"/>
                  </a:cubicBezTo>
                  <a:cubicBezTo>
                    <a:pt x="7255" y="1960"/>
                    <a:pt x="7263" y="1961"/>
                    <a:pt x="7271" y="1961"/>
                  </a:cubicBezTo>
                  <a:cubicBezTo>
                    <a:pt x="7548" y="1961"/>
                    <a:pt x="7748" y="1726"/>
                    <a:pt x="7748" y="1453"/>
                  </a:cubicBezTo>
                  <a:cubicBezTo>
                    <a:pt x="7748" y="1167"/>
                    <a:pt x="7741" y="881"/>
                    <a:pt x="7751" y="598"/>
                  </a:cubicBezTo>
                  <a:cubicBezTo>
                    <a:pt x="7761" y="301"/>
                    <a:pt x="7644" y="98"/>
                    <a:pt x="73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2622451" y="2291530"/>
              <a:ext cx="95848" cy="96771"/>
            </a:xfrm>
            <a:custGeom>
              <a:avLst/>
              <a:gdLst/>
              <a:ahLst/>
              <a:cxnLst/>
              <a:rect l="l" t="t" r="r" b="b"/>
              <a:pathLst>
                <a:path w="3218" h="3249" extrusionOk="0">
                  <a:moveTo>
                    <a:pt x="1936" y="502"/>
                  </a:moveTo>
                  <a:lnTo>
                    <a:pt x="1936" y="956"/>
                  </a:lnTo>
                  <a:cubicBezTo>
                    <a:pt x="1936" y="1015"/>
                    <a:pt x="1929" y="1079"/>
                    <a:pt x="1942" y="1135"/>
                  </a:cubicBezTo>
                  <a:cubicBezTo>
                    <a:pt x="1965" y="1240"/>
                    <a:pt x="2062" y="1305"/>
                    <a:pt x="2181" y="1308"/>
                  </a:cubicBezTo>
                  <a:cubicBezTo>
                    <a:pt x="2240" y="1308"/>
                    <a:pt x="2300" y="1308"/>
                    <a:pt x="2359" y="1308"/>
                  </a:cubicBezTo>
                  <a:cubicBezTo>
                    <a:pt x="2479" y="1308"/>
                    <a:pt x="2600" y="1308"/>
                    <a:pt x="2723" y="1308"/>
                  </a:cubicBezTo>
                  <a:lnTo>
                    <a:pt x="2723" y="1974"/>
                  </a:lnTo>
                  <a:lnTo>
                    <a:pt x="2144" y="1974"/>
                  </a:lnTo>
                  <a:cubicBezTo>
                    <a:pt x="2026" y="1975"/>
                    <a:pt x="1936" y="2064"/>
                    <a:pt x="1936" y="2181"/>
                  </a:cubicBezTo>
                  <a:cubicBezTo>
                    <a:pt x="1935" y="2371"/>
                    <a:pt x="1936" y="2563"/>
                    <a:pt x="1936" y="2760"/>
                  </a:cubicBezTo>
                  <a:lnTo>
                    <a:pt x="1269" y="2760"/>
                  </a:lnTo>
                  <a:lnTo>
                    <a:pt x="1269" y="2203"/>
                  </a:lnTo>
                  <a:cubicBezTo>
                    <a:pt x="1269" y="2054"/>
                    <a:pt x="1188" y="1975"/>
                    <a:pt x="1041" y="1975"/>
                  </a:cubicBezTo>
                  <a:lnTo>
                    <a:pt x="486" y="1975"/>
                  </a:lnTo>
                  <a:lnTo>
                    <a:pt x="486" y="1308"/>
                  </a:lnTo>
                  <a:lnTo>
                    <a:pt x="1002" y="1308"/>
                  </a:lnTo>
                  <a:cubicBezTo>
                    <a:pt x="1183" y="1308"/>
                    <a:pt x="1272" y="1221"/>
                    <a:pt x="1272" y="1044"/>
                  </a:cubicBezTo>
                  <a:cubicBezTo>
                    <a:pt x="1272" y="870"/>
                    <a:pt x="1272" y="697"/>
                    <a:pt x="1273" y="522"/>
                  </a:cubicBezTo>
                  <a:cubicBezTo>
                    <a:pt x="1273" y="517"/>
                    <a:pt x="1276" y="511"/>
                    <a:pt x="1281" y="502"/>
                  </a:cubicBezTo>
                  <a:close/>
                  <a:moveTo>
                    <a:pt x="1588" y="1"/>
                  </a:moveTo>
                  <a:cubicBezTo>
                    <a:pt x="1454" y="1"/>
                    <a:pt x="1321" y="2"/>
                    <a:pt x="1188" y="6"/>
                  </a:cubicBezTo>
                  <a:cubicBezTo>
                    <a:pt x="949" y="14"/>
                    <a:pt x="798" y="133"/>
                    <a:pt x="804" y="400"/>
                  </a:cubicBezTo>
                  <a:cubicBezTo>
                    <a:pt x="805" y="537"/>
                    <a:pt x="804" y="674"/>
                    <a:pt x="804" y="806"/>
                  </a:cubicBezTo>
                  <a:cubicBezTo>
                    <a:pt x="785" y="809"/>
                    <a:pt x="779" y="813"/>
                    <a:pt x="775" y="813"/>
                  </a:cubicBezTo>
                  <a:cubicBezTo>
                    <a:pt x="682" y="813"/>
                    <a:pt x="590" y="815"/>
                    <a:pt x="498" y="815"/>
                  </a:cubicBezTo>
                  <a:cubicBezTo>
                    <a:pt x="452" y="815"/>
                    <a:pt x="406" y="815"/>
                    <a:pt x="360" y="813"/>
                  </a:cubicBezTo>
                  <a:cubicBezTo>
                    <a:pt x="356" y="813"/>
                    <a:pt x="353" y="813"/>
                    <a:pt x="350" y="813"/>
                  </a:cubicBezTo>
                  <a:cubicBezTo>
                    <a:pt x="154" y="813"/>
                    <a:pt x="1" y="984"/>
                    <a:pt x="8" y="1164"/>
                  </a:cubicBezTo>
                  <a:cubicBezTo>
                    <a:pt x="20" y="1481"/>
                    <a:pt x="20" y="1792"/>
                    <a:pt x="8" y="2103"/>
                  </a:cubicBezTo>
                  <a:cubicBezTo>
                    <a:pt x="1" y="2280"/>
                    <a:pt x="158" y="2441"/>
                    <a:pt x="339" y="2441"/>
                  </a:cubicBezTo>
                  <a:cubicBezTo>
                    <a:pt x="343" y="2441"/>
                    <a:pt x="347" y="2441"/>
                    <a:pt x="351" y="2440"/>
                  </a:cubicBezTo>
                  <a:cubicBezTo>
                    <a:pt x="411" y="2438"/>
                    <a:pt x="470" y="2437"/>
                    <a:pt x="530" y="2437"/>
                  </a:cubicBezTo>
                  <a:cubicBezTo>
                    <a:pt x="620" y="2437"/>
                    <a:pt x="710" y="2439"/>
                    <a:pt x="804" y="2439"/>
                  </a:cubicBezTo>
                  <a:cubicBezTo>
                    <a:pt x="804" y="2602"/>
                    <a:pt x="801" y="2753"/>
                    <a:pt x="804" y="2907"/>
                  </a:cubicBezTo>
                  <a:cubicBezTo>
                    <a:pt x="805" y="3089"/>
                    <a:pt x="962" y="3247"/>
                    <a:pt x="1142" y="3247"/>
                  </a:cubicBezTo>
                  <a:cubicBezTo>
                    <a:pt x="1296" y="3248"/>
                    <a:pt x="1450" y="3249"/>
                    <a:pt x="1604" y="3249"/>
                  </a:cubicBezTo>
                  <a:cubicBezTo>
                    <a:pt x="1759" y="3249"/>
                    <a:pt x="1913" y="3248"/>
                    <a:pt x="2067" y="3246"/>
                  </a:cubicBezTo>
                  <a:cubicBezTo>
                    <a:pt x="2259" y="3242"/>
                    <a:pt x="2410" y="3098"/>
                    <a:pt x="2405" y="2903"/>
                  </a:cubicBezTo>
                  <a:cubicBezTo>
                    <a:pt x="2400" y="2752"/>
                    <a:pt x="2405" y="2599"/>
                    <a:pt x="2405" y="2436"/>
                  </a:cubicBezTo>
                  <a:cubicBezTo>
                    <a:pt x="2501" y="2436"/>
                    <a:pt x="2593" y="2437"/>
                    <a:pt x="2684" y="2437"/>
                  </a:cubicBezTo>
                  <a:cubicBezTo>
                    <a:pt x="2752" y="2437"/>
                    <a:pt x="2818" y="2437"/>
                    <a:pt x="2884" y="2435"/>
                  </a:cubicBezTo>
                  <a:cubicBezTo>
                    <a:pt x="2919" y="2435"/>
                    <a:pt x="2955" y="2427"/>
                    <a:pt x="2988" y="2413"/>
                  </a:cubicBezTo>
                  <a:cubicBezTo>
                    <a:pt x="3148" y="2348"/>
                    <a:pt x="3213" y="2220"/>
                    <a:pt x="3214" y="2057"/>
                  </a:cubicBezTo>
                  <a:cubicBezTo>
                    <a:pt x="3217" y="1780"/>
                    <a:pt x="3214" y="1505"/>
                    <a:pt x="3214" y="1230"/>
                  </a:cubicBezTo>
                  <a:cubicBezTo>
                    <a:pt x="3214" y="973"/>
                    <a:pt x="3084" y="813"/>
                    <a:pt x="2824" y="813"/>
                  </a:cubicBezTo>
                  <a:cubicBezTo>
                    <a:pt x="2818" y="813"/>
                    <a:pt x="2811" y="813"/>
                    <a:pt x="2804" y="813"/>
                  </a:cubicBezTo>
                  <a:cubicBezTo>
                    <a:pt x="2760" y="815"/>
                    <a:pt x="2716" y="816"/>
                    <a:pt x="2673" y="816"/>
                  </a:cubicBezTo>
                  <a:cubicBezTo>
                    <a:pt x="2585" y="816"/>
                    <a:pt x="2497" y="813"/>
                    <a:pt x="2405" y="813"/>
                  </a:cubicBezTo>
                  <a:cubicBezTo>
                    <a:pt x="2405" y="662"/>
                    <a:pt x="2394" y="522"/>
                    <a:pt x="2406" y="383"/>
                  </a:cubicBezTo>
                  <a:cubicBezTo>
                    <a:pt x="2425" y="164"/>
                    <a:pt x="2255" y="6"/>
                    <a:pt x="2033" y="5"/>
                  </a:cubicBezTo>
                  <a:cubicBezTo>
                    <a:pt x="1885" y="3"/>
                    <a:pt x="1736" y="1"/>
                    <a:pt x="15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48"/>
          <p:cNvGrpSpPr/>
          <p:nvPr/>
        </p:nvGrpSpPr>
        <p:grpSpPr>
          <a:xfrm>
            <a:off x="3283144" y="2028265"/>
            <a:ext cx="293323" cy="469114"/>
            <a:chOff x="3283144" y="2007143"/>
            <a:chExt cx="293323" cy="469114"/>
          </a:xfrm>
        </p:grpSpPr>
        <p:sp>
          <p:nvSpPr>
            <p:cNvPr id="646" name="Google Shape;646;p48"/>
            <p:cNvSpPr/>
            <p:nvPr/>
          </p:nvSpPr>
          <p:spPr>
            <a:xfrm>
              <a:off x="3283144" y="2007143"/>
              <a:ext cx="293323" cy="469114"/>
            </a:xfrm>
            <a:custGeom>
              <a:avLst/>
              <a:gdLst/>
              <a:ahLst/>
              <a:cxnLst/>
              <a:rect l="l" t="t" r="r" b="b"/>
              <a:pathLst>
                <a:path w="9848" h="15750" extrusionOk="0">
                  <a:moveTo>
                    <a:pt x="4676" y="474"/>
                  </a:moveTo>
                  <a:lnTo>
                    <a:pt x="4676" y="2353"/>
                  </a:lnTo>
                  <a:lnTo>
                    <a:pt x="3986" y="2353"/>
                  </a:lnTo>
                  <a:lnTo>
                    <a:pt x="3986" y="474"/>
                  </a:lnTo>
                  <a:close/>
                  <a:moveTo>
                    <a:pt x="6925" y="476"/>
                  </a:moveTo>
                  <a:lnTo>
                    <a:pt x="6925" y="2355"/>
                  </a:lnTo>
                  <a:lnTo>
                    <a:pt x="6305" y="2355"/>
                  </a:lnTo>
                  <a:lnTo>
                    <a:pt x="6305" y="476"/>
                  </a:lnTo>
                  <a:close/>
                  <a:moveTo>
                    <a:pt x="3503" y="474"/>
                  </a:moveTo>
                  <a:lnTo>
                    <a:pt x="3503" y="2356"/>
                  </a:lnTo>
                  <a:lnTo>
                    <a:pt x="2885" y="2356"/>
                  </a:lnTo>
                  <a:lnTo>
                    <a:pt x="2885" y="474"/>
                  </a:lnTo>
                  <a:close/>
                  <a:moveTo>
                    <a:pt x="5825" y="474"/>
                  </a:moveTo>
                  <a:lnTo>
                    <a:pt x="5825" y="2356"/>
                  </a:lnTo>
                  <a:lnTo>
                    <a:pt x="5153" y="2356"/>
                  </a:lnTo>
                  <a:lnTo>
                    <a:pt x="5153" y="474"/>
                  </a:lnTo>
                  <a:close/>
                  <a:moveTo>
                    <a:pt x="7403" y="461"/>
                  </a:moveTo>
                  <a:cubicBezTo>
                    <a:pt x="7574" y="473"/>
                    <a:pt x="7745" y="473"/>
                    <a:pt x="7912" y="494"/>
                  </a:cubicBezTo>
                  <a:cubicBezTo>
                    <a:pt x="8044" y="512"/>
                    <a:pt x="8138" y="649"/>
                    <a:pt x="8138" y="800"/>
                  </a:cubicBezTo>
                  <a:cubicBezTo>
                    <a:pt x="8141" y="1211"/>
                    <a:pt x="8145" y="1621"/>
                    <a:pt x="8137" y="2031"/>
                  </a:cubicBezTo>
                  <a:cubicBezTo>
                    <a:pt x="8134" y="2214"/>
                    <a:pt x="8037" y="2336"/>
                    <a:pt x="7817" y="2356"/>
                  </a:cubicBezTo>
                  <a:cubicBezTo>
                    <a:pt x="7768" y="2361"/>
                    <a:pt x="7720" y="2362"/>
                    <a:pt x="7671" y="2362"/>
                  </a:cubicBezTo>
                  <a:cubicBezTo>
                    <a:pt x="7584" y="2362"/>
                    <a:pt x="7496" y="2358"/>
                    <a:pt x="7406" y="2358"/>
                  </a:cubicBezTo>
                  <a:cubicBezTo>
                    <a:pt x="7403" y="1726"/>
                    <a:pt x="7403" y="1103"/>
                    <a:pt x="7403" y="461"/>
                  </a:cubicBezTo>
                  <a:close/>
                  <a:moveTo>
                    <a:pt x="2410" y="463"/>
                  </a:moveTo>
                  <a:lnTo>
                    <a:pt x="2410" y="2369"/>
                  </a:lnTo>
                  <a:cubicBezTo>
                    <a:pt x="2241" y="2358"/>
                    <a:pt x="2070" y="2363"/>
                    <a:pt x="1905" y="2335"/>
                  </a:cubicBezTo>
                  <a:cubicBezTo>
                    <a:pt x="1781" y="2313"/>
                    <a:pt x="1688" y="2163"/>
                    <a:pt x="1689" y="2054"/>
                  </a:cubicBezTo>
                  <a:cubicBezTo>
                    <a:pt x="1696" y="1637"/>
                    <a:pt x="1693" y="1219"/>
                    <a:pt x="1693" y="804"/>
                  </a:cubicBezTo>
                  <a:cubicBezTo>
                    <a:pt x="1693" y="618"/>
                    <a:pt x="1783" y="510"/>
                    <a:pt x="1969" y="490"/>
                  </a:cubicBezTo>
                  <a:cubicBezTo>
                    <a:pt x="2113" y="474"/>
                    <a:pt x="2258" y="473"/>
                    <a:pt x="2410" y="463"/>
                  </a:cubicBezTo>
                  <a:close/>
                  <a:moveTo>
                    <a:pt x="9360" y="13976"/>
                  </a:moveTo>
                  <a:cubicBezTo>
                    <a:pt x="9361" y="14296"/>
                    <a:pt x="9370" y="14614"/>
                    <a:pt x="9356" y="14934"/>
                  </a:cubicBezTo>
                  <a:cubicBezTo>
                    <a:pt x="9348" y="15103"/>
                    <a:pt x="9152" y="15255"/>
                    <a:pt x="8978" y="15265"/>
                  </a:cubicBezTo>
                  <a:cubicBezTo>
                    <a:pt x="8804" y="15274"/>
                    <a:pt x="8626" y="15283"/>
                    <a:pt x="8451" y="15283"/>
                  </a:cubicBezTo>
                  <a:cubicBezTo>
                    <a:pt x="7211" y="15283"/>
                    <a:pt x="5972" y="15284"/>
                    <a:pt x="4733" y="15284"/>
                  </a:cubicBezTo>
                  <a:cubicBezTo>
                    <a:pt x="3494" y="15284"/>
                    <a:pt x="2255" y="15283"/>
                    <a:pt x="1016" y="15283"/>
                  </a:cubicBezTo>
                  <a:cubicBezTo>
                    <a:pt x="886" y="15283"/>
                    <a:pt x="760" y="15263"/>
                    <a:pt x="650" y="15179"/>
                  </a:cubicBezTo>
                  <a:cubicBezTo>
                    <a:pt x="556" y="15108"/>
                    <a:pt x="493" y="15013"/>
                    <a:pt x="490" y="14907"/>
                  </a:cubicBezTo>
                  <a:cubicBezTo>
                    <a:pt x="479" y="14598"/>
                    <a:pt x="486" y="14290"/>
                    <a:pt x="486" y="13976"/>
                  </a:cubicBezTo>
                  <a:close/>
                  <a:moveTo>
                    <a:pt x="1853" y="0"/>
                  </a:moveTo>
                  <a:cubicBezTo>
                    <a:pt x="1751" y="45"/>
                    <a:pt x="1640" y="79"/>
                    <a:pt x="1546" y="138"/>
                  </a:cubicBezTo>
                  <a:cubicBezTo>
                    <a:pt x="1322" y="283"/>
                    <a:pt x="1212" y="500"/>
                    <a:pt x="1206" y="764"/>
                  </a:cubicBezTo>
                  <a:cubicBezTo>
                    <a:pt x="1199" y="1195"/>
                    <a:pt x="1201" y="1627"/>
                    <a:pt x="1205" y="2059"/>
                  </a:cubicBezTo>
                  <a:cubicBezTo>
                    <a:pt x="1208" y="2465"/>
                    <a:pt x="1541" y="2826"/>
                    <a:pt x="1953" y="2826"/>
                  </a:cubicBezTo>
                  <a:cubicBezTo>
                    <a:pt x="1961" y="2826"/>
                    <a:pt x="1969" y="2826"/>
                    <a:pt x="1977" y="2826"/>
                  </a:cubicBezTo>
                  <a:cubicBezTo>
                    <a:pt x="1990" y="2826"/>
                    <a:pt x="2003" y="2825"/>
                    <a:pt x="2016" y="2825"/>
                  </a:cubicBezTo>
                  <a:cubicBezTo>
                    <a:pt x="2043" y="2825"/>
                    <a:pt x="2071" y="2826"/>
                    <a:pt x="2104" y="2826"/>
                  </a:cubicBezTo>
                  <a:cubicBezTo>
                    <a:pt x="2104" y="3055"/>
                    <a:pt x="2106" y="3279"/>
                    <a:pt x="2101" y="3503"/>
                  </a:cubicBezTo>
                  <a:cubicBezTo>
                    <a:pt x="2101" y="3525"/>
                    <a:pt x="2077" y="3551"/>
                    <a:pt x="2057" y="3567"/>
                  </a:cubicBezTo>
                  <a:cubicBezTo>
                    <a:pt x="1744" y="3800"/>
                    <a:pt x="1428" y="4031"/>
                    <a:pt x="1117" y="4267"/>
                  </a:cubicBezTo>
                  <a:cubicBezTo>
                    <a:pt x="875" y="4452"/>
                    <a:pt x="621" y="4625"/>
                    <a:pt x="405" y="4833"/>
                  </a:cubicBezTo>
                  <a:cubicBezTo>
                    <a:pt x="175" y="5054"/>
                    <a:pt x="46" y="5345"/>
                    <a:pt x="16" y="5671"/>
                  </a:cubicBezTo>
                  <a:cubicBezTo>
                    <a:pt x="16" y="5684"/>
                    <a:pt x="7" y="5697"/>
                    <a:pt x="2" y="5707"/>
                  </a:cubicBezTo>
                  <a:lnTo>
                    <a:pt x="2" y="7831"/>
                  </a:lnTo>
                  <a:cubicBezTo>
                    <a:pt x="62" y="7953"/>
                    <a:pt x="146" y="8017"/>
                    <a:pt x="240" y="8017"/>
                  </a:cubicBezTo>
                  <a:cubicBezTo>
                    <a:pt x="284" y="8017"/>
                    <a:pt x="330" y="8003"/>
                    <a:pt x="376" y="7975"/>
                  </a:cubicBezTo>
                  <a:cubicBezTo>
                    <a:pt x="467" y="7920"/>
                    <a:pt x="489" y="7829"/>
                    <a:pt x="489" y="7731"/>
                  </a:cubicBezTo>
                  <a:lnTo>
                    <a:pt x="489" y="6455"/>
                  </a:lnTo>
                  <a:lnTo>
                    <a:pt x="489" y="6357"/>
                  </a:lnTo>
                  <a:lnTo>
                    <a:pt x="6682" y="6357"/>
                  </a:lnTo>
                  <a:cubicBezTo>
                    <a:pt x="6831" y="6357"/>
                    <a:pt x="6913" y="6270"/>
                    <a:pt x="6913" y="6117"/>
                  </a:cubicBezTo>
                  <a:cubicBezTo>
                    <a:pt x="6913" y="5968"/>
                    <a:pt x="6834" y="5888"/>
                    <a:pt x="6685" y="5888"/>
                  </a:cubicBezTo>
                  <a:lnTo>
                    <a:pt x="489" y="5888"/>
                  </a:lnTo>
                  <a:cubicBezTo>
                    <a:pt x="479" y="5547"/>
                    <a:pt x="611" y="5277"/>
                    <a:pt x="859" y="5065"/>
                  </a:cubicBezTo>
                  <a:cubicBezTo>
                    <a:pt x="983" y="4959"/>
                    <a:pt x="1124" y="4869"/>
                    <a:pt x="1255" y="4772"/>
                  </a:cubicBezTo>
                  <a:lnTo>
                    <a:pt x="2304" y="3993"/>
                  </a:lnTo>
                  <a:cubicBezTo>
                    <a:pt x="2356" y="3956"/>
                    <a:pt x="2402" y="3910"/>
                    <a:pt x="2459" y="3877"/>
                  </a:cubicBezTo>
                  <a:cubicBezTo>
                    <a:pt x="2571" y="3810"/>
                    <a:pt x="2596" y="3709"/>
                    <a:pt x="2594" y="3590"/>
                  </a:cubicBezTo>
                  <a:cubicBezTo>
                    <a:pt x="2593" y="3341"/>
                    <a:pt x="2594" y="3088"/>
                    <a:pt x="2594" y="2836"/>
                  </a:cubicBezTo>
                  <a:lnTo>
                    <a:pt x="7273" y="2836"/>
                  </a:lnTo>
                  <a:lnTo>
                    <a:pt x="7273" y="3668"/>
                  </a:lnTo>
                  <a:cubicBezTo>
                    <a:pt x="7273" y="3750"/>
                    <a:pt x="7301" y="3812"/>
                    <a:pt x="7373" y="3861"/>
                  </a:cubicBezTo>
                  <a:cubicBezTo>
                    <a:pt x="7497" y="3944"/>
                    <a:pt x="7615" y="4038"/>
                    <a:pt x="7734" y="4127"/>
                  </a:cubicBezTo>
                  <a:cubicBezTo>
                    <a:pt x="8129" y="4421"/>
                    <a:pt x="8523" y="4715"/>
                    <a:pt x="8919" y="5006"/>
                  </a:cubicBezTo>
                  <a:cubicBezTo>
                    <a:pt x="9216" y="5224"/>
                    <a:pt x="9363" y="5514"/>
                    <a:pt x="9376" y="5887"/>
                  </a:cubicBezTo>
                  <a:lnTo>
                    <a:pt x="9276" y="5887"/>
                  </a:lnTo>
                  <a:cubicBezTo>
                    <a:pt x="8735" y="5887"/>
                    <a:pt x="8191" y="5887"/>
                    <a:pt x="7648" y="5888"/>
                  </a:cubicBezTo>
                  <a:cubicBezTo>
                    <a:pt x="7609" y="5888"/>
                    <a:pt x="7562" y="5894"/>
                    <a:pt x="7530" y="5914"/>
                  </a:cubicBezTo>
                  <a:cubicBezTo>
                    <a:pt x="7429" y="5978"/>
                    <a:pt x="7399" y="6073"/>
                    <a:pt x="7432" y="6182"/>
                  </a:cubicBezTo>
                  <a:cubicBezTo>
                    <a:pt x="7472" y="6306"/>
                    <a:pt x="7537" y="6355"/>
                    <a:pt x="7665" y="6355"/>
                  </a:cubicBezTo>
                  <a:lnTo>
                    <a:pt x="9373" y="6355"/>
                  </a:lnTo>
                  <a:lnTo>
                    <a:pt x="9373" y="13494"/>
                  </a:lnTo>
                  <a:lnTo>
                    <a:pt x="486" y="13494"/>
                  </a:lnTo>
                  <a:lnTo>
                    <a:pt x="486" y="13381"/>
                  </a:lnTo>
                  <a:lnTo>
                    <a:pt x="486" y="11004"/>
                  </a:lnTo>
                  <a:lnTo>
                    <a:pt x="486" y="8818"/>
                  </a:lnTo>
                  <a:cubicBezTo>
                    <a:pt x="486" y="8720"/>
                    <a:pt x="468" y="8631"/>
                    <a:pt x="388" y="8567"/>
                  </a:cubicBezTo>
                  <a:cubicBezTo>
                    <a:pt x="340" y="8530"/>
                    <a:pt x="289" y="8512"/>
                    <a:pt x="240" y="8512"/>
                  </a:cubicBezTo>
                  <a:cubicBezTo>
                    <a:pt x="147" y="8512"/>
                    <a:pt x="59" y="8576"/>
                    <a:pt x="0" y="8696"/>
                  </a:cubicBezTo>
                  <a:lnTo>
                    <a:pt x="0" y="14940"/>
                  </a:lnTo>
                  <a:cubicBezTo>
                    <a:pt x="36" y="15046"/>
                    <a:pt x="59" y="15159"/>
                    <a:pt x="110" y="15257"/>
                  </a:cubicBezTo>
                  <a:cubicBezTo>
                    <a:pt x="244" y="15523"/>
                    <a:pt x="457" y="15688"/>
                    <a:pt x="757" y="15732"/>
                  </a:cubicBezTo>
                  <a:cubicBezTo>
                    <a:pt x="764" y="15735"/>
                    <a:pt x="768" y="15744"/>
                    <a:pt x="774" y="15750"/>
                  </a:cubicBezTo>
                  <a:lnTo>
                    <a:pt x="9091" y="15750"/>
                  </a:lnTo>
                  <a:cubicBezTo>
                    <a:pt x="9229" y="15695"/>
                    <a:pt x="9369" y="15659"/>
                    <a:pt x="9491" y="15564"/>
                  </a:cubicBezTo>
                  <a:cubicBezTo>
                    <a:pt x="9678" y="15414"/>
                    <a:pt x="9788" y="15227"/>
                    <a:pt x="9831" y="14995"/>
                  </a:cubicBezTo>
                  <a:cubicBezTo>
                    <a:pt x="9833" y="14987"/>
                    <a:pt x="9843" y="14982"/>
                    <a:pt x="9847" y="14976"/>
                  </a:cubicBezTo>
                  <a:lnTo>
                    <a:pt x="9847" y="5688"/>
                  </a:lnTo>
                  <a:cubicBezTo>
                    <a:pt x="9823" y="5584"/>
                    <a:pt x="9804" y="5478"/>
                    <a:pt x="9772" y="5377"/>
                  </a:cubicBezTo>
                  <a:cubicBezTo>
                    <a:pt x="9663" y="5035"/>
                    <a:pt x="9439" y="4780"/>
                    <a:pt x="9151" y="4571"/>
                  </a:cubicBezTo>
                  <a:cubicBezTo>
                    <a:pt x="8758" y="4287"/>
                    <a:pt x="8370" y="3995"/>
                    <a:pt x="7981" y="3705"/>
                  </a:cubicBezTo>
                  <a:cubicBezTo>
                    <a:pt x="7930" y="3669"/>
                    <a:pt x="7886" y="3623"/>
                    <a:pt x="7832" y="3596"/>
                  </a:cubicBezTo>
                  <a:cubicBezTo>
                    <a:pt x="7753" y="3557"/>
                    <a:pt x="7736" y="3496"/>
                    <a:pt x="7739" y="3414"/>
                  </a:cubicBezTo>
                  <a:cubicBezTo>
                    <a:pt x="7743" y="3222"/>
                    <a:pt x="7740" y="3029"/>
                    <a:pt x="7740" y="2843"/>
                  </a:cubicBezTo>
                  <a:cubicBezTo>
                    <a:pt x="7857" y="2825"/>
                    <a:pt x="7974" y="2823"/>
                    <a:pt x="8082" y="2789"/>
                  </a:cubicBezTo>
                  <a:cubicBezTo>
                    <a:pt x="8394" y="2692"/>
                    <a:pt x="8603" y="2404"/>
                    <a:pt x="8605" y="2077"/>
                  </a:cubicBezTo>
                  <a:cubicBezTo>
                    <a:pt x="8606" y="1643"/>
                    <a:pt x="8599" y="1206"/>
                    <a:pt x="8606" y="773"/>
                  </a:cubicBezTo>
                  <a:cubicBezTo>
                    <a:pt x="8612" y="424"/>
                    <a:pt x="8350" y="76"/>
                    <a:pt x="7992" y="16"/>
                  </a:cubicBezTo>
                  <a:cubicBezTo>
                    <a:pt x="7985" y="14"/>
                    <a:pt x="7979" y="6"/>
                    <a:pt x="7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8"/>
            <p:cNvSpPr/>
            <p:nvPr/>
          </p:nvSpPr>
          <p:spPr>
            <a:xfrm>
              <a:off x="3334746" y="2208132"/>
              <a:ext cx="190118" cy="191428"/>
            </a:xfrm>
            <a:custGeom>
              <a:avLst/>
              <a:gdLst/>
              <a:ahLst/>
              <a:cxnLst/>
              <a:rect l="l" t="t" r="r" b="b"/>
              <a:pathLst>
                <a:path w="6383" h="6427" extrusionOk="0">
                  <a:moveTo>
                    <a:pt x="3181" y="1"/>
                  </a:moveTo>
                  <a:cubicBezTo>
                    <a:pt x="2955" y="31"/>
                    <a:pt x="2729" y="51"/>
                    <a:pt x="2506" y="91"/>
                  </a:cubicBezTo>
                  <a:cubicBezTo>
                    <a:pt x="2138" y="161"/>
                    <a:pt x="1801" y="312"/>
                    <a:pt x="1484" y="509"/>
                  </a:cubicBezTo>
                  <a:cubicBezTo>
                    <a:pt x="1180" y="701"/>
                    <a:pt x="919" y="943"/>
                    <a:pt x="696" y="1223"/>
                  </a:cubicBezTo>
                  <a:cubicBezTo>
                    <a:pt x="512" y="1450"/>
                    <a:pt x="368" y="1703"/>
                    <a:pt x="256" y="1974"/>
                  </a:cubicBezTo>
                  <a:cubicBezTo>
                    <a:pt x="112" y="2324"/>
                    <a:pt x="27" y="2684"/>
                    <a:pt x="8" y="3060"/>
                  </a:cubicBezTo>
                  <a:cubicBezTo>
                    <a:pt x="1" y="3216"/>
                    <a:pt x="7" y="3373"/>
                    <a:pt x="27" y="3526"/>
                  </a:cubicBezTo>
                  <a:cubicBezTo>
                    <a:pt x="56" y="3743"/>
                    <a:pt x="93" y="3961"/>
                    <a:pt x="149" y="4173"/>
                  </a:cubicBezTo>
                  <a:cubicBezTo>
                    <a:pt x="250" y="4554"/>
                    <a:pt x="445" y="4893"/>
                    <a:pt x="681" y="5206"/>
                  </a:cubicBezTo>
                  <a:cubicBezTo>
                    <a:pt x="725" y="5265"/>
                    <a:pt x="797" y="5297"/>
                    <a:pt x="870" y="5297"/>
                  </a:cubicBezTo>
                  <a:cubicBezTo>
                    <a:pt x="921" y="5297"/>
                    <a:pt x="973" y="5281"/>
                    <a:pt x="1015" y="5249"/>
                  </a:cubicBezTo>
                  <a:cubicBezTo>
                    <a:pt x="1116" y="5176"/>
                    <a:pt x="1142" y="5003"/>
                    <a:pt x="1066" y="4908"/>
                  </a:cubicBezTo>
                  <a:cubicBezTo>
                    <a:pt x="858" y="4648"/>
                    <a:pt x="703" y="4357"/>
                    <a:pt x="606" y="4040"/>
                  </a:cubicBezTo>
                  <a:cubicBezTo>
                    <a:pt x="511" y="3727"/>
                    <a:pt x="453" y="3405"/>
                    <a:pt x="494" y="3073"/>
                  </a:cubicBezTo>
                  <a:cubicBezTo>
                    <a:pt x="511" y="2923"/>
                    <a:pt x="518" y="2772"/>
                    <a:pt x="549" y="2626"/>
                  </a:cubicBezTo>
                  <a:cubicBezTo>
                    <a:pt x="648" y="2169"/>
                    <a:pt x="857" y="1763"/>
                    <a:pt x="1165" y="1414"/>
                  </a:cubicBezTo>
                  <a:cubicBezTo>
                    <a:pt x="1344" y="1213"/>
                    <a:pt x="1553" y="1041"/>
                    <a:pt x="1784" y="896"/>
                  </a:cubicBezTo>
                  <a:cubicBezTo>
                    <a:pt x="2176" y="646"/>
                    <a:pt x="2606" y="527"/>
                    <a:pt x="3063" y="492"/>
                  </a:cubicBezTo>
                  <a:cubicBezTo>
                    <a:pt x="3118" y="488"/>
                    <a:pt x="3173" y="486"/>
                    <a:pt x="3227" y="486"/>
                  </a:cubicBezTo>
                  <a:cubicBezTo>
                    <a:pt x="3478" y="486"/>
                    <a:pt x="3726" y="530"/>
                    <a:pt x="3964" y="607"/>
                  </a:cubicBezTo>
                  <a:cubicBezTo>
                    <a:pt x="4565" y="799"/>
                    <a:pt x="5050" y="1149"/>
                    <a:pt x="5411" y="1672"/>
                  </a:cubicBezTo>
                  <a:cubicBezTo>
                    <a:pt x="5693" y="2084"/>
                    <a:pt x="5855" y="2540"/>
                    <a:pt x="5891" y="3036"/>
                  </a:cubicBezTo>
                  <a:cubicBezTo>
                    <a:pt x="5919" y="3428"/>
                    <a:pt x="5859" y="3811"/>
                    <a:pt x="5715" y="4183"/>
                  </a:cubicBezTo>
                  <a:cubicBezTo>
                    <a:pt x="5545" y="4616"/>
                    <a:pt x="5293" y="4990"/>
                    <a:pt x="4935" y="5292"/>
                  </a:cubicBezTo>
                  <a:cubicBezTo>
                    <a:pt x="4641" y="5543"/>
                    <a:pt x="4314" y="5723"/>
                    <a:pt x="3947" y="5833"/>
                  </a:cubicBezTo>
                  <a:cubicBezTo>
                    <a:pt x="3695" y="5908"/>
                    <a:pt x="3440" y="5946"/>
                    <a:pt x="3184" y="5946"/>
                  </a:cubicBezTo>
                  <a:cubicBezTo>
                    <a:pt x="3026" y="5946"/>
                    <a:pt x="2868" y="5931"/>
                    <a:pt x="2709" y="5903"/>
                  </a:cubicBezTo>
                  <a:cubicBezTo>
                    <a:pt x="2360" y="5841"/>
                    <a:pt x="2037" y="5702"/>
                    <a:pt x="1735" y="5516"/>
                  </a:cubicBezTo>
                  <a:cubicBezTo>
                    <a:pt x="1688" y="5488"/>
                    <a:pt x="1638" y="5474"/>
                    <a:pt x="1590" y="5474"/>
                  </a:cubicBezTo>
                  <a:cubicBezTo>
                    <a:pt x="1512" y="5474"/>
                    <a:pt x="1440" y="5509"/>
                    <a:pt x="1397" y="5575"/>
                  </a:cubicBezTo>
                  <a:cubicBezTo>
                    <a:pt x="1325" y="5693"/>
                    <a:pt x="1360" y="5859"/>
                    <a:pt x="1478" y="5924"/>
                  </a:cubicBezTo>
                  <a:cubicBezTo>
                    <a:pt x="1628" y="6004"/>
                    <a:pt x="1776" y="6086"/>
                    <a:pt x="1929" y="6161"/>
                  </a:cubicBezTo>
                  <a:cubicBezTo>
                    <a:pt x="2297" y="6336"/>
                    <a:pt x="2689" y="6409"/>
                    <a:pt x="3091" y="6425"/>
                  </a:cubicBezTo>
                  <a:cubicBezTo>
                    <a:pt x="3120" y="6426"/>
                    <a:pt x="3149" y="6427"/>
                    <a:pt x="3179" y="6427"/>
                  </a:cubicBezTo>
                  <a:cubicBezTo>
                    <a:pt x="3330" y="6427"/>
                    <a:pt x="3481" y="6412"/>
                    <a:pt x="3631" y="6389"/>
                  </a:cubicBezTo>
                  <a:cubicBezTo>
                    <a:pt x="3831" y="6359"/>
                    <a:pt x="4032" y="6317"/>
                    <a:pt x="4222" y="6256"/>
                  </a:cubicBezTo>
                  <a:cubicBezTo>
                    <a:pt x="4519" y="6158"/>
                    <a:pt x="4795" y="6013"/>
                    <a:pt x="5049" y="5830"/>
                  </a:cubicBezTo>
                  <a:cubicBezTo>
                    <a:pt x="5311" y="5638"/>
                    <a:pt x="5540" y="5412"/>
                    <a:pt x="5736" y="5153"/>
                  </a:cubicBezTo>
                  <a:cubicBezTo>
                    <a:pt x="5901" y="4933"/>
                    <a:pt x="6028" y="4699"/>
                    <a:pt x="6133" y="4448"/>
                  </a:cubicBezTo>
                  <a:cubicBezTo>
                    <a:pt x="6261" y="4147"/>
                    <a:pt x="6345" y="3834"/>
                    <a:pt x="6362" y="3511"/>
                  </a:cubicBezTo>
                  <a:cubicBezTo>
                    <a:pt x="6378" y="3200"/>
                    <a:pt x="6382" y="2887"/>
                    <a:pt x="6313" y="2577"/>
                  </a:cubicBezTo>
                  <a:cubicBezTo>
                    <a:pt x="6231" y="2201"/>
                    <a:pt x="6100" y="1847"/>
                    <a:pt x="5892" y="1521"/>
                  </a:cubicBezTo>
                  <a:cubicBezTo>
                    <a:pt x="5725" y="1257"/>
                    <a:pt x="5532" y="1018"/>
                    <a:pt x="5294" y="811"/>
                  </a:cubicBezTo>
                  <a:cubicBezTo>
                    <a:pt x="5078" y="620"/>
                    <a:pt x="4843" y="456"/>
                    <a:pt x="4586" y="334"/>
                  </a:cubicBezTo>
                  <a:cubicBezTo>
                    <a:pt x="4186" y="143"/>
                    <a:pt x="3768" y="21"/>
                    <a:pt x="3324" y="21"/>
                  </a:cubicBezTo>
                  <a:cubicBezTo>
                    <a:pt x="3278" y="21"/>
                    <a:pt x="3231" y="22"/>
                    <a:pt x="3184" y="25"/>
                  </a:cubicBezTo>
                  <a:cubicBezTo>
                    <a:pt x="3183" y="17"/>
                    <a:pt x="3183" y="8"/>
                    <a:pt x="3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3375849" y="2249414"/>
              <a:ext cx="107911" cy="108983"/>
            </a:xfrm>
            <a:custGeom>
              <a:avLst/>
              <a:gdLst/>
              <a:ahLst/>
              <a:cxnLst/>
              <a:rect l="l" t="t" r="r" b="b"/>
              <a:pathLst>
                <a:path w="3623" h="3659" extrusionOk="0">
                  <a:moveTo>
                    <a:pt x="2167" y="495"/>
                  </a:moveTo>
                  <a:cubicBezTo>
                    <a:pt x="2167" y="740"/>
                    <a:pt x="2174" y="982"/>
                    <a:pt x="2165" y="1224"/>
                  </a:cubicBezTo>
                  <a:cubicBezTo>
                    <a:pt x="2158" y="1396"/>
                    <a:pt x="2268" y="1497"/>
                    <a:pt x="2438" y="1497"/>
                  </a:cubicBezTo>
                  <a:cubicBezTo>
                    <a:pt x="2516" y="1497"/>
                    <a:pt x="2595" y="1497"/>
                    <a:pt x="2674" y="1497"/>
                  </a:cubicBezTo>
                  <a:cubicBezTo>
                    <a:pt x="2832" y="1497"/>
                    <a:pt x="2990" y="1497"/>
                    <a:pt x="3152" y="1497"/>
                  </a:cubicBezTo>
                  <a:lnTo>
                    <a:pt x="3152" y="2181"/>
                  </a:lnTo>
                  <a:cubicBezTo>
                    <a:pt x="3051" y="2181"/>
                    <a:pt x="2951" y="2183"/>
                    <a:pt x="2850" y="2183"/>
                  </a:cubicBezTo>
                  <a:cubicBezTo>
                    <a:pt x="2767" y="2183"/>
                    <a:pt x="2684" y="2182"/>
                    <a:pt x="2601" y="2178"/>
                  </a:cubicBezTo>
                  <a:cubicBezTo>
                    <a:pt x="2562" y="2177"/>
                    <a:pt x="2528" y="2176"/>
                    <a:pt x="2496" y="2176"/>
                  </a:cubicBezTo>
                  <a:cubicBezTo>
                    <a:pt x="2190" y="2176"/>
                    <a:pt x="2152" y="2250"/>
                    <a:pt x="2165" y="2621"/>
                  </a:cubicBezTo>
                  <a:cubicBezTo>
                    <a:pt x="2173" y="2801"/>
                    <a:pt x="2167" y="2978"/>
                    <a:pt x="2167" y="3164"/>
                  </a:cubicBezTo>
                  <a:lnTo>
                    <a:pt x="1482" y="3164"/>
                  </a:lnTo>
                  <a:cubicBezTo>
                    <a:pt x="1482" y="2932"/>
                    <a:pt x="1478" y="2703"/>
                    <a:pt x="1485" y="2472"/>
                  </a:cubicBezTo>
                  <a:cubicBezTo>
                    <a:pt x="1489" y="2312"/>
                    <a:pt x="1413" y="2177"/>
                    <a:pt x="1209" y="2177"/>
                  </a:cubicBezTo>
                  <a:cubicBezTo>
                    <a:pt x="1202" y="2177"/>
                    <a:pt x="1194" y="2177"/>
                    <a:pt x="1187" y="2177"/>
                  </a:cubicBezTo>
                  <a:cubicBezTo>
                    <a:pt x="1105" y="2182"/>
                    <a:pt x="1024" y="2183"/>
                    <a:pt x="941" y="2183"/>
                  </a:cubicBezTo>
                  <a:cubicBezTo>
                    <a:pt x="795" y="2183"/>
                    <a:pt x="648" y="2178"/>
                    <a:pt x="499" y="2178"/>
                  </a:cubicBezTo>
                  <a:lnTo>
                    <a:pt x="499" y="1494"/>
                  </a:lnTo>
                  <a:cubicBezTo>
                    <a:pt x="664" y="1496"/>
                    <a:pt x="826" y="1499"/>
                    <a:pt x="988" y="1499"/>
                  </a:cubicBezTo>
                  <a:cubicBezTo>
                    <a:pt x="1059" y="1499"/>
                    <a:pt x="1129" y="1498"/>
                    <a:pt x="1200" y="1497"/>
                  </a:cubicBezTo>
                  <a:cubicBezTo>
                    <a:pt x="1357" y="1493"/>
                    <a:pt x="1436" y="1439"/>
                    <a:pt x="1475" y="1298"/>
                  </a:cubicBezTo>
                  <a:cubicBezTo>
                    <a:pt x="1482" y="1269"/>
                    <a:pt x="1482" y="1239"/>
                    <a:pt x="1482" y="1210"/>
                  </a:cubicBezTo>
                  <a:lnTo>
                    <a:pt x="1482" y="495"/>
                  </a:lnTo>
                  <a:close/>
                  <a:moveTo>
                    <a:pt x="2236" y="1"/>
                  </a:moveTo>
                  <a:cubicBezTo>
                    <a:pt x="2234" y="1"/>
                    <a:pt x="2232" y="1"/>
                    <a:pt x="2230" y="1"/>
                  </a:cubicBezTo>
                  <a:cubicBezTo>
                    <a:pt x="2115" y="3"/>
                    <a:pt x="1999" y="3"/>
                    <a:pt x="1883" y="3"/>
                  </a:cubicBezTo>
                  <a:cubicBezTo>
                    <a:pt x="1729" y="3"/>
                    <a:pt x="1574" y="2"/>
                    <a:pt x="1420" y="2"/>
                  </a:cubicBezTo>
                  <a:cubicBezTo>
                    <a:pt x="1149" y="2"/>
                    <a:pt x="995" y="160"/>
                    <a:pt x="992" y="432"/>
                  </a:cubicBezTo>
                  <a:lnTo>
                    <a:pt x="992" y="1011"/>
                  </a:lnTo>
                  <a:cubicBezTo>
                    <a:pt x="866" y="1011"/>
                    <a:pt x="742" y="1013"/>
                    <a:pt x="618" y="1013"/>
                  </a:cubicBezTo>
                  <a:cubicBezTo>
                    <a:pt x="541" y="1013"/>
                    <a:pt x="463" y="1013"/>
                    <a:pt x="386" y="1010"/>
                  </a:cubicBezTo>
                  <a:cubicBezTo>
                    <a:pt x="381" y="1010"/>
                    <a:pt x="376" y="1010"/>
                    <a:pt x="372" y="1010"/>
                  </a:cubicBezTo>
                  <a:cubicBezTo>
                    <a:pt x="155" y="1010"/>
                    <a:pt x="17" y="1177"/>
                    <a:pt x="9" y="1370"/>
                  </a:cubicBezTo>
                  <a:cubicBezTo>
                    <a:pt x="1" y="1681"/>
                    <a:pt x="1" y="1994"/>
                    <a:pt x="9" y="2305"/>
                  </a:cubicBezTo>
                  <a:cubicBezTo>
                    <a:pt x="15" y="2482"/>
                    <a:pt x="152" y="2650"/>
                    <a:pt x="355" y="2650"/>
                  </a:cubicBezTo>
                  <a:cubicBezTo>
                    <a:pt x="357" y="2650"/>
                    <a:pt x="360" y="2650"/>
                    <a:pt x="363" y="2650"/>
                  </a:cubicBezTo>
                  <a:cubicBezTo>
                    <a:pt x="467" y="2647"/>
                    <a:pt x="571" y="2646"/>
                    <a:pt x="677" y="2646"/>
                  </a:cubicBezTo>
                  <a:cubicBezTo>
                    <a:pt x="782" y="2646"/>
                    <a:pt x="889" y="2647"/>
                    <a:pt x="997" y="2647"/>
                  </a:cubicBezTo>
                  <a:lnTo>
                    <a:pt x="997" y="3258"/>
                  </a:lnTo>
                  <a:cubicBezTo>
                    <a:pt x="995" y="3511"/>
                    <a:pt x="1193" y="3659"/>
                    <a:pt x="1390" y="3659"/>
                  </a:cubicBezTo>
                  <a:cubicBezTo>
                    <a:pt x="1393" y="3659"/>
                    <a:pt x="1396" y="3659"/>
                    <a:pt x="1399" y="3658"/>
                  </a:cubicBezTo>
                  <a:cubicBezTo>
                    <a:pt x="1518" y="3654"/>
                    <a:pt x="1637" y="3653"/>
                    <a:pt x="1757" y="3653"/>
                  </a:cubicBezTo>
                  <a:cubicBezTo>
                    <a:pt x="1928" y="3653"/>
                    <a:pt x="2100" y="3656"/>
                    <a:pt x="2272" y="3656"/>
                  </a:cubicBezTo>
                  <a:cubicBezTo>
                    <a:pt x="2482" y="3656"/>
                    <a:pt x="2634" y="3501"/>
                    <a:pt x="2634" y="3294"/>
                  </a:cubicBezTo>
                  <a:lnTo>
                    <a:pt x="2634" y="2650"/>
                  </a:lnTo>
                  <a:lnTo>
                    <a:pt x="3279" y="2650"/>
                  </a:lnTo>
                  <a:cubicBezTo>
                    <a:pt x="3474" y="2650"/>
                    <a:pt x="3622" y="2498"/>
                    <a:pt x="3622" y="2300"/>
                  </a:cubicBezTo>
                  <a:lnTo>
                    <a:pt x="3622" y="1371"/>
                  </a:lnTo>
                  <a:cubicBezTo>
                    <a:pt x="3622" y="1161"/>
                    <a:pt x="3471" y="1010"/>
                    <a:pt x="3259" y="1010"/>
                  </a:cubicBezTo>
                  <a:lnTo>
                    <a:pt x="2632" y="1010"/>
                  </a:lnTo>
                  <a:cubicBezTo>
                    <a:pt x="2632" y="801"/>
                    <a:pt x="2621" y="599"/>
                    <a:pt x="2635" y="402"/>
                  </a:cubicBezTo>
                  <a:cubicBezTo>
                    <a:pt x="2652" y="166"/>
                    <a:pt x="2454" y="1"/>
                    <a:pt x="2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48"/>
          <p:cNvSpPr/>
          <p:nvPr/>
        </p:nvSpPr>
        <p:spPr>
          <a:xfrm>
            <a:off x="7102290" y="2028236"/>
            <a:ext cx="258861" cy="469173"/>
          </a:xfrm>
          <a:custGeom>
            <a:avLst/>
            <a:gdLst/>
            <a:ahLst/>
            <a:cxnLst/>
            <a:rect l="l" t="t" r="r" b="b"/>
            <a:pathLst>
              <a:path w="8691" h="15752" extrusionOk="0">
                <a:moveTo>
                  <a:pt x="7659" y="6384"/>
                </a:moveTo>
                <a:cubicBezTo>
                  <a:pt x="7764" y="6393"/>
                  <a:pt x="7867" y="6393"/>
                  <a:pt x="7968" y="6411"/>
                </a:cubicBezTo>
                <a:cubicBezTo>
                  <a:pt x="8112" y="6436"/>
                  <a:pt x="8192" y="6541"/>
                  <a:pt x="8193" y="6684"/>
                </a:cubicBezTo>
                <a:lnTo>
                  <a:pt x="8193" y="7213"/>
                </a:lnTo>
                <a:cubicBezTo>
                  <a:pt x="8193" y="7363"/>
                  <a:pt x="8065" y="7488"/>
                  <a:pt x="7915" y="7488"/>
                </a:cubicBezTo>
                <a:lnTo>
                  <a:pt x="7659" y="7488"/>
                </a:lnTo>
                <a:lnTo>
                  <a:pt x="7659" y="6384"/>
                </a:lnTo>
                <a:close/>
                <a:moveTo>
                  <a:pt x="874" y="6389"/>
                </a:moveTo>
                <a:cubicBezTo>
                  <a:pt x="923" y="6389"/>
                  <a:pt x="972" y="6391"/>
                  <a:pt x="1024" y="6391"/>
                </a:cubicBezTo>
                <a:lnTo>
                  <a:pt x="1024" y="7505"/>
                </a:lnTo>
                <a:cubicBezTo>
                  <a:pt x="890" y="7487"/>
                  <a:pt x="763" y="7487"/>
                  <a:pt x="643" y="7450"/>
                </a:cubicBezTo>
                <a:cubicBezTo>
                  <a:pt x="535" y="7419"/>
                  <a:pt x="486" y="7321"/>
                  <a:pt x="491" y="7200"/>
                </a:cubicBezTo>
                <a:cubicBezTo>
                  <a:pt x="493" y="7037"/>
                  <a:pt x="499" y="6871"/>
                  <a:pt x="489" y="6707"/>
                </a:cubicBezTo>
                <a:cubicBezTo>
                  <a:pt x="478" y="6512"/>
                  <a:pt x="615" y="6410"/>
                  <a:pt x="786" y="6393"/>
                </a:cubicBezTo>
                <a:cubicBezTo>
                  <a:pt x="815" y="6390"/>
                  <a:pt x="844" y="6389"/>
                  <a:pt x="874" y="6389"/>
                </a:cubicBezTo>
                <a:close/>
                <a:moveTo>
                  <a:pt x="2478" y="3113"/>
                </a:moveTo>
                <a:cubicBezTo>
                  <a:pt x="2524" y="3182"/>
                  <a:pt x="2564" y="3247"/>
                  <a:pt x="2609" y="3307"/>
                </a:cubicBezTo>
                <a:cubicBezTo>
                  <a:pt x="2762" y="3509"/>
                  <a:pt x="2910" y="3715"/>
                  <a:pt x="3070" y="3910"/>
                </a:cubicBezTo>
                <a:cubicBezTo>
                  <a:pt x="3201" y="4070"/>
                  <a:pt x="3347" y="4220"/>
                  <a:pt x="3491" y="4371"/>
                </a:cubicBezTo>
                <a:cubicBezTo>
                  <a:pt x="3545" y="4427"/>
                  <a:pt x="3606" y="4454"/>
                  <a:pt x="3672" y="4454"/>
                </a:cubicBezTo>
                <a:cubicBezTo>
                  <a:pt x="3710" y="4454"/>
                  <a:pt x="3750" y="4445"/>
                  <a:pt x="3791" y="4429"/>
                </a:cubicBezTo>
                <a:cubicBezTo>
                  <a:pt x="3935" y="4368"/>
                  <a:pt x="4079" y="4316"/>
                  <a:pt x="4222" y="4253"/>
                </a:cubicBezTo>
                <a:cubicBezTo>
                  <a:pt x="4243" y="4243"/>
                  <a:pt x="4263" y="4239"/>
                  <a:pt x="4281" y="4239"/>
                </a:cubicBezTo>
                <a:cubicBezTo>
                  <a:pt x="4346" y="4239"/>
                  <a:pt x="4389" y="4292"/>
                  <a:pt x="4435" y="4331"/>
                </a:cubicBezTo>
                <a:cubicBezTo>
                  <a:pt x="4779" y="4612"/>
                  <a:pt x="5140" y="4871"/>
                  <a:pt x="5544" y="5058"/>
                </a:cubicBezTo>
                <a:cubicBezTo>
                  <a:pt x="5923" y="5233"/>
                  <a:pt x="6315" y="5368"/>
                  <a:pt x="6730" y="5424"/>
                </a:cubicBezTo>
                <a:cubicBezTo>
                  <a:pt x="6859" y="5442"/>
                  <a:pt x="6986" y="5456"/>
                  <a:pt x="7114" y="5481"/>
                </a:cubicBezTo>
                <a:cubicBezTo>
                  <a:pt x="7135" y="5483"/>
                  <a:pt x="7169" y="5519"/>
                  <a:pt x="7169" y="5540"/>
                </a:cubicBezTo>
                <a:cubicBezTo>
                  <a:pt x="7171" y="5828"/>
                  <a:pt x="7173" y="6116"/>
                  <a:pt x="7169" y="6403"/>
                </a:cubicBezTo>
                <a:cubicBezTo>
                  <a:pt x="7169" y="6443"/>
                  <a:pt x="7133" y="6486"/>
                  <a:pt x="7105" y="6522"/>
                </a:cubicBezTo>
                <a:cubicBezTo>
                  <a:pt x="6866" y="6818"/>
                  <a:pt x="6625" y="7113"/>
                  <a:pt x="6385" y="7409"/>
                </a:cubicBezTo>
                <a:cubicBezTo>
                  <a:pt x="6291" y="7527"/>
                  <a:pt x="6197" y="7644"/>
                  <a:pt x="6101" y="7762"/>
                </a:cubicBezTo>
                <a:cubicBezTo>
                  <a:pt x="5867" y="7649"/>
                  <a:pt x="5609" y="7644"/>
                  <a:pt x="5361" y="7599"/>
                </a:cubicBezTo>
                <a:cubicBezTo>
                  <a:pt x="5253" y="7579"/>
                  <a:pt x="5145" y="7546"/>
                  <a:pt x="5044" y="7505"/>
                </a:cubicBezTo>
                <a:cubicBezTo>
                  <a:pt x="4916" y="7450"/>
                  <a:pt x="4795" y="7383"/>
                  <a:pt x="4673" y="7319"/>
                </a:cubicBezTo>
                <a:cubicBezTo>
                  <a:pt x="4565" y="7264"/>
                  <a:pt x="4460" y="7238"/>
                  <a:pt x="4355" y="7238"/>
                </a:cubicBezTo>
                <a:cubicBezTo>
                  <a:pt x="4219" y="7238"/>
                  <a:pt x="4085" y="7282"/>
                  <a:pt x="3952" y="7361"/>
                </a:cubicBezTo>
                <a:cubicBezTo>
                  <a:pt x="3837" y="7429"/>
                  <a:pt x="3721" y="7507"/>
                  <a:pt x="3596" y="7551"/>
                </a:cubicBezTo>
                <a:cubicBezTo>
                  <a:pt x="3476" y="7593"/>
                  <a:pt x="3344" y="7596"/>
                  <a:pt x="3216" y="7618"/>
                </a:cubicBezTo>
                <a:cubicBezTo>
                  <a:pt x="3020" y="7652"/>
                  <a:pt x="2825" y="7690"/>
                  <a:pt x="2631" y="7723"/>
                </a:cubicBezTo>
                <a:cubicBezTo>
                  <a:pt x="2628" y="7723"/>
                  <a:pt x="2626" y="7723"/>
                  <a:pt x="2624" y="7723"/>
                </a:cubicBezTo>
                <a:cubicBezTo>
                  <a:pt x="2602" y="7723"/>
                  <a:pt x="2573" y="7712"/>
                  <a:pt x="2561" y="7697"/>
                </a:cubicBezTo>
                <a:cubicBezTo>
                  <a:pt x="2390" y="7488"/>
                  <a:pt x="2221" y="7276"/>
                  <a:pt x="2050" y="7066"/>
                </a:cubicBezTo>
                <a:cubicBezTo>
                  <a:pt x="1870" y="6842"/>
                  <a:pt x="1690" y="6620"/>
                  <a:pt x="1512" y="6397"/>
                </a:cubicBezTo>
                <a:cubicBezTo>
                  <a:pt x="1499" y="6381"/>
                  <a:pt x="1498" y="6354"/>
                  <a:pt x="1498" y="6331"/>
                </a:cubicBezTo>
                <a:cubicBezTo>
                  <a:pt x="1495" y="5981"/>
                  <a:pt x="1486" y="5632"/>
                  <a:pt x="1499" y="5286"/>
                </a:cubicBezTo>
                <a:cubicBezTo>
                  <a:pt x="1515" y="4815"/>
                  <a:pt x="1622" y="4367"/>
                  <a:pt x="1845" y="3949"/>
                </a:cubicBezTo>
                <a:cubicBezTo>
                  <a:pt x="1978" y="3701"/>
                  <a:pt x="2146" y="3479"/>
                  <a:pt x="2338" y="3273"/>
                </a:cubicBezTo>
                <a:cubicBezTo>
                  <a:pt x="2386" y="3222"/>
                  <a:pt x="2427" y="3170"/>
                  <a:pt x="2478" y="3113"/>
                </a:cubicBezTo>
                <a:close/>
                <a:moveTo>
                  <a:pt x="1501" y="7155"/>
                </a:moveTo>
                <a:lnTo>
                  <a:pt x="1501" y="7155"/>
                </a:lnTo>
                <a:cubicBezTo>
                  <a:pt x="1753" y="7466"/>
                  <a:pt x="1991" y="7762"/>
                  <a:pt x="2229" y="8056"/>
                </a:cubicBezTo>
                <a:cubicBezTo>
                  <a:pt x="2012" y="8423"/>
                  <a:pt x="2149" y="8828"/>
                  <a:pt x="2099" y="9209"/>
                </a:cubicBezTo>
                <a:cubicBezTo>
                  <a:pt x="1811" y="8979"/>
                  <a:pt x="1465" y="7819"/>
                  <a:pt x="1501" y="7155"/>
                </a:cubicBezTo>
                <a:close/>
                <a:moveTo>
                  <a:pt x="7170" y="7205"/>
                </a:moveTo>
                <a:lnTo>
                  <a:pt x="7170" y="7205"/>
                </a:lnTo>
                <a:cubicBezTo>
                  <a:pt x="7190" y="7991"/>
                  <a:pt x="6967" y="8673"/>
                  <a:pt x="6532" y="9309"/>
                </a:cubicBezTo>
                <a:cubicBezTo>
                  <a:pt x="6491" y="8900"/>
                  <a:pt x="6592" y="8497"/>
                  <a:pt x="6435" y="8115"/>
                </a:cubicBezTo>
                <a:cubicBezTo>
                  <a:pt x="6674" y="7818"/>
                  <a:pt x="6913" y="7523"/>
                  <a:pt x="7170" y="7205"/>
                </a:cubicBezTo>
                <a:close/>
                <a:moveTo>
                  <a:pt x="4355" y="7733"/>
                </a:moveTo>
                <a:cubicBezTo>
                  <a:pt x="4390" y="7733"/>
                  <a:pt x="4424" y="7739"/>
                  <a:pt x="4452" y="7750"/>
                </a:cubicBezTo>
                <a:cubicBezTo>
                  <a:pt x="4626" y="7824"/>
                  <a:pt x="4788" y="7930"/>
                  <a:pt x="4965" y="7998"/>
                </a:cubicBezTo>
                <a:cubicBezTo>
                  <a:pt x="5088" y="8047"/>
                  <a:pt x="5226" y="8057"/>
                  <a:pt x="5357" y="8082"/>
                </a:cubicBezTo>
                <a:cubicBezTo>
                  <a:pt x="5497" y="8106"/>
                  <a:pt x="5635" y="8125"/>
                  <a:pt x="5772" y="8155"/>
                </a:cubicBezTo>
                <a:cubicBezTo>
                  <a:pt x="5955" y="8194"/>
                  <a:pt x="6042" y="8384"/>
                  <a:pt x="6040" y="8524"/>
                </a:cubicBezTo>
                <a:cubicBezTo>
                  <a:pt x="6034" y="8831"/>
                  <a:pt x="6045" y="9137"/>
                  <a:pt x="6037" y="9441"/>
                </a:cubicBezTo>
                <a:cubicBezTo>
                  <a:pt x="6032" y="9772"/>
                  <a:pt x="5915" y="10059"/>
                  <a:pt x="5684" y="10302"/>
                </a:cubicBezTo>
                <a:cubicBezTo>
                  <a:pt x="5420" y="10582"/>
                  <a:pt x="5101" y="10712"/>
                  <a:pt x="4725" y="10712"/>
                </a:cubicBezTo>
                <a:cubicBezTo>
                  <a:pt x="4715" y="10712"/>
                  <a:pt x="4704" y="10712"/>
                  <a:pt x="4694" y="10712"/>
                </a:cubicBezTo>
                <a:cubicBezTo>
                  <a:pt x="4651" y="10711"/>
                  <a:pt x="4607" y="10710"/>
                  <a:pt x="4563" y="10710"/>
                </a:cubicBezTo>
                <a:cubicBezTo>
                  <a:pt x="4476" y="10710"/>
                  <a:pt x="4388" y="10712"/>
                  <a:pt x="4301" y="10712"/>
                </a:cubicBezTo>
                <a:lnTo>
                  <a:pt x="3879" y="10712"/>
                </a:lnTo>
                <a:cubicBezTo>
                  <a:pt x="3422" y="10707"/>
                  <a:pt x="3061" y="10519"/>
                  <a:pt x="2804" y="10140"/>
                </a:cubicBezTo>
                <a:cubicBezTo>
                  <a:pt x="2681" y="9959"/>
                  <a:pt x="2597" y="9763"/>
                  <a:pt x="2590" y="9541"/>
                </a:cubicBezTo>
                <a:cubicBezTo>
                  <a:pt x="2582" y="9206"/>
                  <a:pt x="2567" y="8867"/>
                  <a:pt x="2576" y="8530"/>
                </a:cubicBezTo>
                <a:cubicBezTo>
                  <a:pt x="2582" y="8291"/>
                  <a:pt x="2730" y="8157"/>
                  <a:pt x="2975" y="8135"/>
                </a:cubicBezTo>
                <a:cubicBezTo>
                  <a:pt x="3164" y="8118"/>
                  <a:pt x="3351" y="8074"/>
                  <a:pt x="3541" y="8060"/>
                </a:cubicBezTo>
                <a:cubicBezTo>
                  <a:pt x="3812" y="8038"/>
                  <a:pt x="4014" y="7866"/>
                  <a:pt x="4245" y="7755"/>
                </a:cubicBezTo>
                <a:cubicBezTo>
                  <a:pt x="4275" y="7741"/>
                  <a:pt x="4315" y="7733"/>
                  <a:pt x="4355" y="7733"/>
                </a:cubicBezTo>
                <a:close/>
                <a:moveTo>
                  <a:pt x="4958" y="11184"/>
                </a:moveTo>
                <a:cubicBezTo>
                  <a:pt x="4979" y="11651"/>
                  <a:pt x="4706" y="11969"/>
                  <a:pt x="4306" y="11969"/>
                </a:cubicBezTo>
                <a:cubicBezTo>
                  <a:pt x="4295" y="11969"/>
                  <a:pt x="4284" y="11969"/>
                  <a:pt x="4272" y="11968"/>
                </a:cubicBezTo>
                <a:cubicBezTo>
                  <a:pt x="3935" y="11954"/>
                  <a:pt x="3612" y="11638"/>
                  <a:pt x="3675" y="11184"/>
                </a:cubicBezTo>
                <a:close/>
                <a:moveTo>
                  <a:pt x="2654" y="0"/>
                </a:moveTo>
                <a:cubicBezTo>
                  <a:pt x="2530" y="29"/>
                  <a:pt x="2407" y="58"/>
                  <a:pt x="2282" y="88"/>
                </a:cubicBezTo>
                <a:cubicBezTo>
                  <a:pt x="1998" y="157"/>
                  <a:pt x="1749" y="300"/>
                  <a:pt x="1522" y="480"/>
                </a:cubicBezTo>
                <a:cubicBezTo>
                  <a:pt x="1177" y="755"/>
                  <a:pt x="927" y="1101"/>
                  <a:pt x="802" y="1526"/>
                </a:cubicBezTo>
                <a:cubicBezTo>
                  <a:pt x="766" y="1644"/>
                  <a:pt x="675" y="1708"/>
                  <a:pt x="596" y="1780"/>
                </a:cubicBezTo>
                <a:cubicBezTo>
                  <a:pt x="408" y="1953"/>
                  <a:pt x="276" y="2159"/>
                  <a:pt x="174" y="2389"/>
                </a:cubicBezTo>
                <a:cubicBezTo>
                  <a:pt x="40" y="2689"/>
                  <a:pt x="41" y="3005"/>
                  <a:pt x="51" y="3323"/>
                </a:cubicBezTo>
                <a:cubicBezTo>
                  <a:pt x="55" y="3516"/>
                  <a:pt x="74" y="3709"/>
                  <a:pt x="84" y="3903"/>
                </a:cubicBezTo>
                <a:cubicBezTo>
                  <a:pt x="103" y="4208"/>
                  <a:pt x="120" y="4512"/>
                  <a:pt x="139" y="4819"/>
                </a:cubicBezTo>
                <a:cubicBezTo>
                  <a:pt x="149" y="5008"/>
                  <a:pt x="161" y="5200"/>
                  <a:pt x="175" y="5388"/>
                </a:cubicBezTo>
                <a:cubicBezTo>
                  <a:pt x="191" y="5619"/>
                  <a:pt x="211" y="5849"/>
                  <a:pt x="227" y="6080"/>
                </a:cubicBezTo>
                <a:cubicBezTo>
                  <a:pt x="228" y="6110"/>
                  <a:pt x="224" y="6148"/>
                  <a:pt x="205" y="6169"/>
                </a:cubicBezTo>
                <a:cubicBezTo>
                  <a:pt x="61" y="6326"/>
                  <a:pt x="1" y="6507"/>
                  <a:pt x="6" y="6714"/>
                </a:cubicBezTo>
                <a:cubicBezTo>
                  <a:pt x="9" y="6873"/>
                  <a:pt x="9" y="7033"/>
                  <a:pt x="6" y="7191"/>
                </a:cubicBezTo>
                <a:cubicBezTo>
                  <a:pt x="2" y="7401"/>
                  <a:pt x="74" y="7582"/>
                  <a:pt x="211" y="7739"/>
                </a:cubicBezTo>
                <a:cubicBezTo>
                  <a:pt x="241" y="7773"/>
                  <a:pt x="273" y="7802"/>
                  <a:pt x="240" y="7853"/>
                </a:cubicBezTo>
                <a:cubicBezTo>
                  <a:pt x="233" y="7863"/>
                  <a:pt x="238" y="7881"/>
                  <a:pt x="238" y="7897"/>
                </a:cubicBezTo>
                <a:cubicBezTo>
                  <a:pt x="233" y="8092"/>
                  <a:pt x="227" y="8285"/>
                  <a:pt x="220" y="8479"/>
                </a:cubicBezTo>
                <a:cubicBezTo>
                  <a:pt x="210" y="8713"/>
                  <a:pt x="197" y="8948"/>
                  <a:pt x="184" y="9184"/>
                </a:cubicBezTo>
                <a:cubicBezTo>
                  <a:pt x="172" y="9418"/>
                  <a:pt x="162" y="9654"/>
                  <a:pt x="148" y="9887"/>
                </a:cubicBezTo>
                <a:cubicBezTo>
                  <a:pt x="139" y="10039"/>
                  <a:pt x="125" y="10189"/>
                  <a:pt x="112" y="10340"/>
                </a:cubicBezTo>
                <a:cubicBezTo>
                  <a:pt x="103" y="10442"/>
                  <a:pt x="126" y="10539"/>
                  <a:pt x="212" y="10599"/>
                </a:cubicBezTo>
                <a:cubicBezTo>
                  <a:pt x="257" y="10630"/>
                  <a:pt x="305" y="10646"/>
                  <a:pt x="353" y="10646"/>
                </a:cubicBezTo>
                <a:cubicBezTo>
                  <a:pt x="398" y="10646"/>
                  <a:pt x="443" y="10633"/>
                  <a:pt x="486" y="10605"/>
                </a:cubicBezTo>
                <a:cubicBezTo>
                  <a:pt x="561" y="10560"/>
                  <a:pt x="591" y="10488"/>
                  <a:pt x="594" y="10405"/>
                </a:cubicBezTo>
                <a:cubicBezTo>
                  <a:pt x="604" y="10226"/>
                  <a:pt x="606" y="10046"/>
                  <a:pt x="615" y="9869"/>
                </a:cubicBezTo>
                <a:cubicBezTo>
                  <a:pt x="626" y="9627"/>
                  <a:pt x="638" y="9387"/>
                  <a:pt x="651" y="9145"/>
                </a:cubicBezTo>
                <a:cubicBezTo>
                  <a:pt x="663" y="8912"/>
                  <a:pt x="674" y="8675"/>
                  <a:pt x="687" y="8442"/>
                </a:cubicBezTo>
                <a:cubicBezTo>
                  <a:pt x="695" y="8288"/>
                  <a:pt x="708" y="8135"/>
                  <a:pt x="721" y="7976"/>
                </a:cubicBezTo>
                <a:cubicBezTo>
                  <a:pt x="784" y="7976"/>
                  <a:pt x="843" y="7976"/>
                  <a:pt x="902" y="7976"/>
                </a:cubicBezTo>
                <a:cubicBezTo>
                  <a:pt x="946" y="7976"/>
                  <a:pt x="989" y="7976"/>
                  <a:pt x="1032" y="7978"/>
                </a:cubicBezTo>
                <a:cubicBezTo>
                  <a:pt x="1055" y="7981"/>
                  <a:pt x="1090" y="8011"/>
                  <a:pt x="1096" y="8033"/>
                </a:cubicBezTo>
                <a:cubicBezTo>
                  <a:pt x="1171" y="8443"/>
                  <a:pt x="1305" y="8834"/>
                  <a:pt x="1515" y="9194"/>
                </a:cubicBezTo>
                <a:cubicBezTo>
                  <a:pt x="1654" y="9432"/>
                  <a:pt x="1819" y="9654"/>
                  <a:pt x="1984" y="9876"/>
                </a:cubicBezTo>
                <a:cubicBezTo>
                  <a:pt x="2061" y="9980"/>
                  <a:pt x="2161" y="10067"/>
                  <a:pt x="2250" y="10164"/>
                </a:cubicBezTo>
                <a:cubicBezTo>
                  <a:pt x="2270" y="10186"/>
                  <a:pt x="2288" y="10210"/>
                  <a:pt x="2301" y="10236"/>
                </a:cubicBezTo>
                <a:cubicBezTo>
                  <a:pt x="2475" y="10586"/>
                  <a:pt x="2742" y="10844"/>
                  <a:pt x="3093" y="11014"/>
                </a:cubicBezTo>
                <a:cubicBezTo>
                  <a:pt x="3159" y="11046"/>
                  <a:pt x="3194" y="11081"/>
                  <a:pt x="3185" y="11158"/>
                </a:cubicBezTo>
                <a:cubicBezTo>
                  <a:pt x="3175" y="11238"/>
                  <a:pt x="3183" y="11317"/>
                  <a:pt x="3183" y="11415"/>
                </a:cubicBezTo>
                <a:cubicBezTo>
                  <a:pt x="2785" y="11643"/>
                  <a:pt x="2364" y="11872"/>
                  <a:pt x="1953" y="12120"/>
                </a:cubicBezTo>
                <a:cubicBezTo>
                  <a:pt x="1544" y="12366"/>
                  <a:pt x="1097" y="12556"/>
                  <a:pt x="737" y="12914"/>
                </a:cubicBezTo>
                <a:cubicBezTo>
                  <a:pt x="688" y="12767"/>
                  <a:pt x="636" y="12631"/>
                  <a:pt x="600" y="12493"/>
                </a:cubicBezTo>
                <a:cubicBezTo>
                  <a:pt x="527" y="12199"/>
                  <a:pt x="515" y="11901"/>
                  <a:pt x="527" y="11599"/>
                </a:cubicBezTo>
                <a:cubicBezTo>
                  <a:pt x="528" y="11530"/>
                  <a:pt x="542" y="11464"/>
                  <a:pt x="542" y="11396"/>
                </a:cubicBezTo>
                <a:cubicBezTo>
                  <a:pt x="544" y="11246"/>
                  <a:pt x="450" y="11148"/>
                  <a:pt x="319" y="11140"/>
                </a:cubicBezTo>
                <a:cubicBezTo>
                  <a:pt x="314" y="11139"/>
                  <a:pt x="310" y="11139"/>
                  <a:pt x="305" y="11139"/>
                </a:cubicBezTo>
                <a:cubicBezTo>
                  <a:pt x="167" y="11139"/>
                  <a:pt x="67" y="11263"/>
                  <a:pt x="60" y="11386"/>
                </a:cubicBezTo>
                <a:cubicBezTo>
                  <a:pt x="51" y="11547"/>
                  <a:pt x="38" y="11709"/>
                  <a:pt x="44" y="11869"/>
                </a:cubicBezTo>
                <a:cubicBezTo>
                  <a:pt x="60" y="12350"/>
                  <a:pt x="148" y="12817"/>
                  <a:pt x="368" y="13249"/>
                </a:cubicBezTo>
                <a:cubicBezTo>
                  <a:pt x="400" y="13314"/>
                  <a:pt x="391" y="13353"/>
                  <a:pt x="355" y="13415"/>
                </a:cubicBezTo>
                <a:cubicBezTo>
                  <a:pt x="220" y="13651"/>
                  <a:pt x="127" y="13904"/>
                  <a:pt x="76" y="14172"/>
                </a:cubicBezTo>
                <a:cubicBezTo>
                  <a:pt x="15" y="14484"/>
                  <a:pt x="51" y="14801"/>
                  <a:pt x="41" y="15117"/>
                </a:cubicBezTo>
                <a:cubicBezTo>
                  <a:pt x="38" y="15229"/>
                  <a:pt x="51" y="15340"/>
                  <a:pt x="38" y="15450"/>
                </a:cubicBezTo>
                <a:cubicBezTo>
                  <a:pt x="24" y="15585"/>
                  <a:pt x="77" y="15678"/>
                  <a:pt x="184" y="15748"/>
                </a:cubicBezTo>
                <a:lnTo>
                  <a:pt x="346" y="15748"/>
                </a:lnTo>
                <a:cubicBezTo>
                  <a:pt x="456" y="15691"/>
                  <a:pt x="515" y="15613"/>
                  <a:pt x="509" y="15476"/>
                </a:cubicBezTo>
                <a:cubicBezTo>
                  <a:pt x="499" y="15205"/>
                  <a:pt x="505" y="14935"/>
                  <a:pt x="508" y="14667"/>
                </a:cubicBezTo>
                <a:cubicBezTo>
                  <a:pt x="512" y="14192"/>
                  <a:pt x="658" y="13768"/>
                  <a:pt x="956" y="13395"/>
                </a:cubicBezTo>
                <a:cubicBezTo>
                  <a:pt x="1146" y="13159"/>
                  <a:pt x="1393" y="13003"/>
                  <a:pt x="1648" y="12855"/>
                </a:cubicBezTo>
                <a:cubicBezTo>
                  <a:pt x="1968" y="12669"/>
                  <a:pt x="2288" y="12486"/>
                  <a:pt x="2609" y="12304"/>
                </a:cubicBezTo>
                <a:cubicBezTo>
                  <a:pt x="2827" y="12179"/>
                  <a:pt x="3046" y="12055"/>
                  <a:pt x="3266" y="11929"/>
                </a:cubicBezTo>
                <a:cubicBezTo>
                  <a:pt x="3289" y="11916"/>
                  <a:pt x="3311" y="11902"/>
                  <a:pt x="3337" y="11886"/>
                </a:cubicBezTo>
                <a:cubicBezTo>
                  <a:pt x="3557" y="12246"/>
                  <a:pt x="3881" y="12451"/>
                  <a:pt x="4307" y="12451"/>
                </a:cubicBezTo>
                <a:cubicBezTo>
                  <a:pt x="4727" y="12451"/>
                  <a:pt x="5054" y="12256"/>
                  <a:pt x="5282" y="11890"/>
                </a:cubicBezTo>
                <a:cubicBezTo>
                  <a:pt x="5422" y="11970"/>
                  <a:pt x="5560" y="12048"/>
                  <a:pt x="5697" y="12125"/>
                </a:cubicBezTo>
                <a:cubicBezTo>
                  <a:pt x="5782" y="12171"/>
                  <a:pt x="5863" y="12225"/>
                  <a:pt x="5949" y="12269"/>
                </a:cubicBezTo>
                <a:cubicBezTo>
                  <a:pt x="5982" y="12287"/>
                  <a:pt x="6019" y="12295"/>
                  <a:pt x="6057" y="12295"/>
                </a:cubicBezTo>
                <a:cubicBezTo>
                  <a:pt x="6145" y="12295"/>
                  <a:pt x="6234" y="12251"/>
                  <a:pt x="6265" y="12177"/>
                </a:cubicBezTo>
                <a:cubicBezTo>
                  <a:pt x="6317" y="12056"/>
                  <a:pt x="6292" y="11911"/>
                  <a:pt x="6173" y="11844"/>
                </a:cubicBezTo>
                <a:cubicBezTo>
                  <a:pt x="5954" y="11722"/>
                  <a:pt x="5736" y="11594"/>
                  <a:pt x="5517" y="11468"/>
                </a:cubicBezTo>
                <a:cubicBezTo>
                  <a:pt x="5498" y="11457"/>
                  <a:pt x="5462" y="11444"/>
                  <a:pt x="5459" y="11429"/>
                </a:cubicBezTo>
                <a:cubicBezTo>
                  <a:pt x="5445" y="11318"/>
                  <a:pt x="5433" y="11204"/>
                  <a:pt x="5431" y="11094"/>
                </a:cubicBezTo>
                <a:cubicBezTo>
                  <a:pt x="5431" y="11073"/>
                  <a:pt x="5481" y="11050"/>
                  <a:pt x="5508" y="11032"/>
                </a:cubicBezTo>
                <a:cubicBezTo>
                  <a:pt x="5635" y="10947"/>
                  <a:pt x="5766" y="10870"/>
                  <a:pt x="5889" y="10778"/>
                </a:cubicBezTo>
                <a:cubicBezTo>
                  <a:pt x="6063" y="10647"/>
                  <a:pt x="6183" y="10468"/>
                  <a:pt x="6300" y="10287"/>
                </a:cubicBezTo>
                <a:cubicBezTo>
                  <a:pt x="6350" y="10207"/>
                  <a:pt x="6442" y="10153"/>
                  <a:pt x="6511" y="10085"/>
                </a:cubicBezTo>
                <a:cubicBezTo>
                  <a:pt x="7048" y="9544"/>
                  <a:pt x="7386" y="8896"/>
                  <a:pt x="7562" y="8158"/>
                </a:cubicBezTo>
                <a:cubicBezTo>
                  <a:pt x="7605" y="7978"/>
                  <a:pt x="7602" y="7976"/>
                  <a:pt x="7785" y="7976"/>
                </a:cubicBezTo>
                <a:lnTo>
                  <a:pt x="7986" y="7976"/>
                </a:lnTo>
                <a:cubicBezTo>
                  <a:pt x="7994" y="8074"/>
                  <a:pt x="8007" y="8168"/>
                  <a:pt x="8013" y="8262"/>
                </a:cubicBezTo>
                <a:cubicBezTo>
                  <a:pt x="8022" y="8449"/>
                  <a:pt x="8023" y="8636"/>
                  <a:pt x="8032" y="8825"/>
                </a:cubicBezTo>
                <a:cubicBezTo>
                  <a:pt x="8049" y="9191"/>
                  <a:pt x="8066" y="9556"/>
                  <a:pt x="8087" y="9920"/>
                </a:cubicBezTo>
                <a:cubicBezTo>
                  <a:pt x="8097" y="10128"/>
                  <a:pt x="8111" y="10334"/>
                  <a:pt x="8123" y="10543"/>
                </a:cubicBezTo>
                <a:cubicBezTo>
                  <a:pt x="8136" y="10810"/>
                  <a:pt x="8146" y="11079"/>
                  <a:pt x="8160" y="11347"/>
                </a:cubicBezTo>
                <a:cubicBezTo>
                  <a:pt x="8169" y="11526"/>
                  <a:pt x="8197" y="11702"/>
                  <a:pt x="8193" y="11880"/>
                </a:cubicBezTo>
                <a:cubicBezTo>
                  <a:pt x="8180" y="12244"/>
                  <a:pt x="8115" y="12599"/>
                  <a:pt x="7965" y="12934"/>
                </a:cubicBezTo>
                <a:cubicBezTo>
                  <a:pt x="7959" y="12948"/>
                  <a:pt x="7952" y="12961"/>
                  <a:pt x="7951" y="12961"/>
                </a:cubicBezTo>
                <a:cubicBezTo>
                  <a:pt x="7951" y="12961"/>
                  <a:pt x="7951" y="12960"/>
                  <a:pt x="7951" y="12960"/>
                </a:cubicBezTo>
                <a:cubicBezTo>
                  <a:pt x="7780" y="12827"/>
                  <a:pt x="7617" y="12690"/>
                  <a:pt x="7439" y="12571"/>
                </a:cubicBezTo>
                <a:cubicBezTo>
                  <a:pt x="7304" y="12478"/>
                  <a:pt x="7158" y="12402"/>
                  <a:pt x="7011" y="12327"/>
                </a:cubicBezTo>
                <a:cubicBezTo>
                  <a:pt x="6974" y="12308"/>
                  <a:pt x="6934" y="12300"/>
                  <a:pt x="6896" y="12300"/>
                </a:cubicBezTo>
                <a:cubicBezTo>
                  <a:pt x="6814" y="12300"/>
                  <a:pt x="6740" y="12340"/>
                  <a:pt x="6705" y="12409"/>
                </a:cubicBezTo>
                <a:cubicBezTo>
                  <a:pt x="6634" y="12542"/>
                  <a:pt x="6663" y="12673"/>
                  <a:pt x="6784" y="12748"/>
                </a:cubicBezTo>
                <a:cubicBezTo>
                  <a:pt x="6955" y="12856"/>
                  <a:pt x="7134" y="12953"/>
                  <a:pt x="7301" y="13068"/>
                </a:cubicBezTo>
                <a:cubicBezTo>
                  <a:pt x="7618" y="13285"/>
                  <a:pt x="7843" y="13581"/>
                  <a:pt x="7980" y="13941"/>
                </a:cubicBezTo>
                <a:cubicBezTo>
                  <a:pt x="8071" y="14179"/>
                  <a:pt x="8114" y="14422"/>
                  <a:pt x="8108" y="14676"/>
                </a:cubicBezTo>
                <a:cubicBezTo>
                  <a:pt x="8102" y="14930"/>
                  <a:pt x="8111" y="15186"/>
                  <a:pt x="8104" y="15440"/>
                </a:cubicBezTo>
                <a:cubicBezTo>
                  <a:pt x="8101" y="15580"/>
                  <a:pt x="8138" y="15686"/>
                  <a:pt x="8268" y="15751"/>
                </a:cubicBezTo>
                <a:lnTo>
                  <a:pt x="8431" y="15751"/>
                </a:lnTo>
                <a:cubicBezTo>
                  <a:pt x="8561" y="15686"/>
                  <a:pt x="8598" y="15578"/>
                  <a:pt x="8594" y="15438"/>
                </a:cubicBezTo>
                <a:cubicBezTo>
                  <a:pt x="8587" y="15189"/>
                  <a:pt x="8592" y="14941"/>
                  <a:pt x="8592" y="14690"/>
                </a:cubicBezTo>
                <a:cubicBezTo>
                  <a:pt x="8592" y="14271"/>
                  <a:pt x="8507" y="13870"/>
                  <a:pt x="8311" y="13500"/>
                </a:cubicBezTo>
                <a:cubicBezTo>
                  <a:pt x="8274" y="13428"/>
                  <a:pt x="8294" y="13379"/>
                  <a:pt x="8323" y="13310"/>
                </a:cubicBezTo>
                <a:cubicBezTo>
                  <a:pt x="8414" y="13089"/>
                  <a:pt x="8504" y="12866"/>
                  <a:pt x="8571" y="12637"/>
                </a:cubicBezTo>
                <a:cubicBezTo>
                  <a:pt x="8673" y="12282"/>
                  <a:pt x="8676" y="11916"/>
                  <a:pt x="8664" y="11550"/>
                </a:cubicBezTo>
                <a:cubicBezTo>
                  <a:pt x="8657" y="11321"/>
                  <a:pt x="8641" y="11094"/>
                  <a:pt x="8630" y="10864"/>
                </a:cubicBezTo>
                <a:cubicBezTo>
                  <a:pt x="8618" y="10622"/>
                  <a:pt x="8607" y="10383"/>
                  <a:pt x="8594" y="10142"/>
                </a:cubicBezTo>
                <a:cubicBezTo>
                  <a:pt x="8584" y="9916"/>
                  <a:pt x="8571" y="9690"/>
                  <a:pt x="8558" y="9465"/>
                </a:cubicBezTo>
                <a:cubicBezTo>
                  <a:pt x="8546" y="9223"/>
                  <a:pt x="8535" y="8984"/>
                  <a:pt x="8522" y="8742"/>
                </a:cubicBezTo>
                <a:cubicBezTo>
                  <a:pt x="8510" y="8510"/>
                  <a:pt x="8499" y="8279"/>
                  <a:pt x="8486" y="8047"/>
                </a:cubicBezTo>
                <a:cubicBezTo>
                  <a:pt x="8484" y="8012"/>
                  <a:pt x="8470" y="7976"/>
                  <a:pt x="8470" y="7942"/>
                </a:cubicBezTo>
                <a:cubicBezTo>
                  <a:pt x="8468" y="7834"/>
                  <a:pt x="8468" y="7736"/>
                  <a:pt x="8551" y="7636"/>
                </a:cubicBezTo>
                <a:cubicBezTo>
                  <a:pt x="8651" y="7514"/>
                  <a:pt x="8687" y="7354"/>
                  <a:pt x="8686" y="7188"/>
                </a:cubicBezTo>
                <a:cubicBezTo>
                  <a:pt x="8685" y="7017"/>
                  <a:pt x="8690" y="6845"/>
                  <a:pt x="8685" y="6674"/>
                </a:cubicBezTo>
                <a:cubicBezTo>
                  <a:pt x="8679" y="6514"/>
                  <a:pt x="8634" y="6367"/>
                  <a:pt x="8542" y="6227"/>
                </a:cubicBezTo>
                <a:cubicBezTo>
                  <a:pt x="8500" y="6165"/>
                  <a:pt x="8506" y="6061"/>
                  <a:pt x="8507" y="5979"/>
                </a:cubicBezTo>
                <a:cubicBezTo>
                  <a:pt x="8512" y="5855"/>
                  <a:pt x="8533" y="5733"/>
                  <a:pt x="8540" y="5607"/>
                </a:cubicBezTo>
                <a:cubicBezTo>
                  <a:pt x="8549" y="5453"/>
                  <a:pt x="8551" y="5297"/>
                  <a:pt x="8561" y="5143"/>
                </a:cubicBezTo>
                <a:cubicBezTo>
                  <a:pt x="8576" y="4836"/>
                  <a:pt x="8597" y="4532"/>
                  <a:pt x="8614" y="4227"/>
                </a:cubicBezTo>
                <a:cubicBezTo>
                  <a:pt x="8627" y="3993"/>
                  <a:pt x="8654" y="3763"/>
                  <a:pt x="8647" y="3531"/>
                </a:cubicBezTo>
                <a:cubicBezTo>
                  <a:pt x="8634" y="3199"/>
                  <a:pt x="8585" y="2869"/>
                  <a:pt x="8471" y="2552"/>
                </a:cubicBezTo>
                <a:cubicBezTo>
                  <a:pt x="8439" y="2462"/>
                  <a:pt x="8349" y="2404"/>
                  <a:pt x="8248" y="2404"/>
                </a:cubicBezTo>
                <a:cubicBezTo>
                  <a:pt x="8226" y="2404"/>
                  <a:pt x="8203" y="2406"/>
                  <a:pt x="8180" y="2412"/>
                </a:cubicBezTo>
                <a:cubicBezTo>
                  <a:pt x="8072" y="2440"/>
                  <a:pt x="7996" y="2562"/>
                  <a:pt x="8020" y="2678"/>
                </a:cubicBezTo>
                <a:cubicBezTo>
                  <a:pt x="8058" y="2858"/>
                  <a:pt x="8101" y="3038"/>
                  <a:pt x="8136" y="3219"/>
                </a:cubicBezTo>
                <a:cubicBezTo>
                  <a:pt x="8151" y="3302"/>
                  <a:pt x="8164" y="3388"/>
                  <a:pt x="8161" y="3475"/>
                </a:cubicBezTo>
                <a:cubicBezTo>
                  <a:pt x="8160" y="3732"/>
                  <a:pt x="8157" y="3989"/>
                  <a:pt x="8144" y="4246"/>
                </a:cubicBezTo>
                <a:cubicBezTo>
                  <a:pt x="8131" y="4539"/>
                  <a:pt x="8110" y="4833"/>
                  <a:pt x="8092" y="5127"/>
                </a:cubicBezTo>
                <a:cubicBezTo>
                  <a:pt x="8081" y="5315"/>
                  <a:pt x="8068" y="5499"/>
                  <a:pt x="8056" y="5687"/>
                </a:cubicBezTo>
                <a:cubicBezTo>
                  <a:pt x="8051" y="5763"/>
                  <a:pt x="8039" y="5838"/>
                  <a:pt x="8030" y="5920"/>
                </a:cubicBezTo>
                <a:lnTo>
                  <a:pt x="7661" y="5920"/>
                </a:lnTo>
                <a:lnTo>
                  <a:pt x="7661" y="5535"/>
                </a:lnTo>
                <a:cubicBezTo>
                  <a:pt x="7663" y="5228"/>
                  <a:pt x="7444" y="5012"/>
                  <a:pt x="7141" y="4988"/>
                </a:cubicBezTo>
                <a:cubicBezTo>
                  <a:pt x="6762" y="4957"/>
                  <a:pt x="6395" y="4869"/>
                  <a:pt x="6040" y="4735"/>
                </a:cubicBezTo>
                <a:cubicBezTo>
                  <a:pt x="5560" y="4555"/>
                  <a:pt x="5147" y="4274"/>
                  <a:pt x="4752" y="3954"/>
                </a:cubicBezTo>
                <a:cubicBezTo>
                  <a:pt x="4670" y="3888"/>
                  <a:pt x="4586" y="3820"/>
                  <a:pt x="4501" y="3757"/>
                </a:cubicBezTo>
                <a:cubicBezTo>
                  <a:pt x="4453" y="3721"/>
                  <a:pt x="4403" y="3707"/>
                  <a:pt x="4352" y="3707"/>
                </a:cubicBezTo>
                <a:cubicBezTo>
                  <a:pt x="4292" y="3707"/>
                  <a:pt x="4232" y="3726"/>
                  <a:pt x="4174" y="3748"/>
                </a:cubicBezTo>
                <a:cubicBezTo>
                  <a:pt x="4030" y="3805"/>
                  <a:pt x="3887" y="3865"/>
                  <a:pt x="3740" y="3928"/>
                </a:cubicBezTo>
                <a:cubicBezTo>
                  <a:pt x="3621" y="3797"/>
                  <a:pt x="3495" y="3671"/>
                  <a:pt x="3384" y="3532"/>
                </a:cubicBezTo>
                <a:cubicBezTo>
                  <a:pt x="3243" y="3353"/>
                  <a:pt x="3110" y="3165"/>
                  <a:pt x="2974" y="2982"/>
                </a:cubicBezTo>
                <a:cubicBezTo>
                  <a:pt x="2914" y="2900"/>
                  <a:pt x="2868" y="2810"/>
                  <a:pt x="2799" y="2738"/>
                </a:cubicBezTo>
                <a:cubicBezTo>
                  <a:pt x="2720" y="2654"/>
                  <a:pt x="2608" y="2613"/>
                  <a:pt x="2493" y="2613"/>
                </a:cubicBezTo>
                <a:cubicBezTo>
                  <a:pt x="2356" y="2613"/>
                  <a:pt x="2216" y="2671"/>
                  <a:pt x="2123" y="2789"/>
                </a:cubicBezTo>
                <a:cubicBezTo>
                  <a:pt x="2005" y="2936"/>
                  <a:pt x="1871" y="3074"/>
                  <a:pt x="1753" y="3219"/>
                </a:cubicBezTo>
                <a:cubicBezTo>
                  <a:pt x="1576" y="3437"/>
                  <a:pt x="1437" y="3679"/>
                  <a:pt x="1322" y="3934"/>
                </a:cubicBezTo>
                <a:cubicBezTo>
                  <a:pt x="1208" y="4189"/>
                  <a:pt x="1128" y="4454"/>
                  <a:pt x="1084" y="4733"/>
                </a:cubicBezTo>
                <a:cubicBezTo>
                  <a:pt x="1063" y="4872"/>
                  <a:pt x="1041" y="5014"/>
                  <a:pt x="1038" y="5153"/>
                </a:cubicBezTo>
                <a:cubicBezTo>
                  <a:pt x="1031" y="5408"/>
                  <a:pt x="1035" y="5662"/>
                  <a:pt x="1035" y="5920"/>
                </a:cubicBezTo>
                <a:lnTo>
                  <a:pt x="697" y="5920"/>
                </a:lnTo>
                <a:cubicBezTo>
                  <a:pt x="689" y="5872"/>
                  <a:pt x="681" y="5823"/>
                  <a:pt x="678" y="5776"/>
                </a:cubicBezTo>
                <a:cubicBezTo>
                  <a:pt x="665" y="5519"/>
                  <a:pt x="653" y="5264"/>
                  <a:pt x="639" y="5008"/>
                </a:cubicBezTo>
                <a:cubicBezTo>
                  <a:pt x="629" y="4819"/>
                  <a:pt x="616" y="4627"/>
                  <a:pt x="603" y="4439"/>
                </a:cubicBezTo>
                <a:cubicBezTo>
                  <a:pt x="586" y="4130"/>
                  <a:pt x="567" y="3823"/>
                  <a:pt x="550" y="3513"/>
                </a:cubicBezTo>
                <a:cubicBezTo>
                  <a:pt x="541" y="3356"/>
                  <a:pt x="512" y="3199"/>
                  <a:pt x="517" y="3042"/>
                </a:cubicBezTo>
                <a:cubicBezTo>
                  <a:pt x="531" y="2623"/>
                  <a:pt x="707" y="2277"/>
                  <a:pt x="1050" y="2033"/>
                </a:cubicBezTo>
                <a:cubicBezTo>
                  <a:pt x="1155" y="1960"/>
                  <a:pt x="1200" y="1863"/>
                  <a:pt x="1228" y="1752"/>
                </a:cubicBezTo>
                <a:cubicBezTo>
                  <a:pt x="1292" y="1519"/>
                  <a:pt x="1407" y="1316"/>
                  <a:pt x="1554" y="1124"/>
                </a:cubicBezTo>
                <a:cubicBezTo>
                  <a:pt x="1711" y="924"/>
                  <a:pt x="1904" y="773"/>
                  <a:pt x="2128" y="662"/>
                </a:cubicBezTo>
                <a:cubicBezTo>
                  <a:pt x="2357" y="548"/>
                  <a:pt x="2597" y="484"/>
                  <a:pt x="2857" y="484"/>
                </a:cubicBezTo>
                <a:cubicBezTo>
                  <a:pt x="3145" y="486"/>
                  <a:pt x="3433" y="486"/>
                  <a:pt x="3721" y="486"/>
                </a:cubicBezTo>
                <a:cubicBezTo>
                  <a:pt x="3954" y="486"/>
                  <a:pt x="4188" y="486"/>
                  <a:pt x="4422" y="486"/>
                </a:cubicBezTo>
                <a:cubicBezTo>
                  <a:pt x="4642" y="486"/>
                  <a:pt x="4863" y="486"/>
                  <a:pt x="5083" y="487"/>
                </a:cubicBezTo>
                <a:cubicBezTo>
                  <a:pt x="5592" y="487"/>
                  <a:pt x="6065" y="627"/>
                  <a:pt x="6504" y="873"/>
                </a:cubicBezTo>
                <a:cubicBezTo>
                  <a:pt x="6694" y="980"/>
                  <a:pt x="6867" y="1111"/>
                  <a:pt x="7040" y="1245"/>
                </a:cubicBezTo>
                <a:cubicBezTo>
                  <a:pt x="7272" y="1424"/>
                  <a:pt x="7454" y="1649"/>
                  <a:pt x="7618" y="1889"/>
                </a:cubicBezTo>
                <a:cubicBezTo>
                  <a:pt x="7667" y="1962"/>
                  <a:pt x="7745" y="2000"/>
                  <a:pt x="7823" y="2000"/>
                </a:cubicBezTo>
                <a:cubicBezTo>
                  <a:pt x="7874" y="2000"/>
                  <a:pt x="7926" y="1984"/>
                  <a:pt x="7970" y="1951"/>
                </a:cubicBezTo>
                <a:cubicBezTo>
                  <a:pt x="8074" y="1872"/>
                  <a:pt x="8082" y="1709"/>
                  <a:pt x="8006" y="1594"/>
                </a:cubicBezTo>
                <a:cubicBezTo>
                  <a:pt x="7856" y="1373"/>
                  <a:pt x="7683" y="1169"/>
                  <a:pt x="7487" y="987"/>
                </a:cubicBezTo>
                <a:cubicBezTo>
                  <a:pt x="7130" y="654"/>
                  <a:pt x="6732" y="386"/>
                  <a:pt x="6266" y="232"/>
                </a:cubicBezTo>
                <a:cubicBezTo>
                  <a:pt x="5998" y="144"/>
                  <a:pt x="5719" y="88"/>
                  <a:pt x="5445" y="20"/>
                </a:cubicBezTo>
                <a:cubicBezTo>
                  <a:pt x="5397" y="7"/>
                  <a:pt x="5344" y="7"/>
                  <a:pt x="52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6334317" y="2028251"/>
            <a:ext cx="259546" cy="469144"/>
          </a:xfrm>
          <a:custGeom>
            <a:avLst/>
            <a:gdLst/>
            <a:ahLst/>
            <a:cxnLst/>
            <a:rect l="l" t="t" r="r" b="b"/>
            <a:pathLst>
              <a:path w="8714" h="15751" extrusionOk="0">
                <a:moveTo>
                  <a:pt x="7656" y="6383"/>
                </a:moveTo>
                <a:cubicBezTo>
                  <a:pt x="7771" y="6392"/>
                  <a:pt x="7883" y="6392"/>
                  <a:pt x="7993" y="6412"/>
                </a:cubicBezTo>
                <a:cubicBezTo>
                  <a:pt x="8108" y="6434"/>
                  <a:pt x="8190" y="6550"/>
                  <a:pt x="8190" y="6673"/>
                </a:cubicBezTo>
                <a:cubicBezTo>
                  <a:pt x="8193" y="6856"/>
                  <a:pt x="8193" y="7039"/>
                  <a:pt x="8190" y="7220"/>
                </a:cubicBezTo>
                <a:cubicBezTo>
                  <a:pt x="8190" y="7357"/>
                  <a:pt x="8060" y="7487"/>
                  <a:pt x="7924" y="7487"/>
                </a:cubicBezTo>
                <a:lnTo>
                  <a:pt x="7656" y="7487"/>
                </a:lnTo>
                <a:lnTo>
                  <a:pt x="7656" y="6383"/>
                </a:lnTo>
                <a:close/>
                <a:moveTo>
                  <a:pt x="873" y="6388"/>
                </a:moveTo>
                <a:cubicBezTo>
                  <a:pt x="921" y="6388"/>
                  <a:pt x="971" y="6390"/>
                  <a:pt x="1024" y="6390"/>
                </a:cubicBezTo>
                <a:lnTo>
                  <a:pt x="1024" y="7504"/>
                </a:lnTo>
                <a:cubicBezTo>
                  <a:pt x="891" y="7487"/>
                  <a:pt x="760" y="7486"/>
                  <a:pt x="639" y="7449"/>
                </a:cubicBezTo>
                <a:cubicBezTo>
                  <a:pt x="531" y="7418"/>
                  <a:pt x="483" y="7320"/>
                  <a:pt x="486" y="7199"/>
                </a:cubicBezTo>
                <a:cubicBezTo>
                  <a:pt x="490" y="7036"/>
                  <a:pt x="495" y="6870"/>
                  <a:pt x="485" y="6706"/>
                </a:cubicBezTo>
                <a:cubicBezTo>
                  <a:pt x="476" y="6511"/>
                  <a:pt x="614" y="6409"/>
                  <a:pt x="783" y="6392"/>
                </a:cubicBezTo>
                <a:cubicBezTo>
                  <a:pt x="812" y="6389"/>
                  <a:pt x="842" y="6388"/>
                  <a:pt x="873" y="6388"/>
                </a:cubicBezTo>
                <a:close/>
                <a:moveTo>
                  <a:pt x="1493" y="7155"/>
                </a:moveTo>
                <a:lnTo>
                  <a:pt x="1493" y="7155"/>
                </a:lnTo>
                <a:cubicBezTo>
                  <a:pt x="1581" y="7255"/>
                  <a:pt x="1653" y="7339"/>
                  <a:pt x="1724" y="7425"/>
                </a:cubicBezTo>
                <a:cubicBezTo>
                  <a:pt x="1864" y="7599"/>
                  <a:pt x="2001" y="7775"/>
                  <a:pt x="2143" y="7948"/>
                </a:cubicBezTo>
                <a:cubicBezTo>
                  <a:pt x="2200" y="8014"/>
                  <a:pt x="2228" y="8066"/>
                  <a:pt x="2181" y="8158"/>
                </a:cubicBezTo>
                <a:cubicBezTo>
                  <a:pt x="2135" y="8256"/>
                  <a:pt x="2113" y="8372"/>
                  <a:pt x="2107" y="8481"/>
                </a:cubicBezTo>
                <a:cubicBezTo>
                  <a:pt x="2097" y="8726"/>
                  <a:pt x="2104" y="8971"/>
                  <a:pt x="2104" y="9239"/>
                </a:cubicBezTo>
                <a:cubicBezTo>
                  <a:pt x="1676" y="8604"/>
                  <a:pt x="1495" y="7919"/>
                  <a:pt x="1493" y="7155"/>
                </a:cubicBezTo>
                <a:close/>
                <a:moveTo>
                  <a:pt x="7170" y="7226"/>
                </a:moveTo>
                <a:lnTo>
                  <a:pt x="7170" y="7226"/>
                </a:lnTo>
                <a:cubicBezTo>
                  <a:pt x="7189" y="7990"/>
                  <a:pt x="6964" y="8672"/>
                  <a:pt x="6523" y="9288"/>
                </a:cubicBezTo>
                <a:cubicBezTo>
                  <a:pt x="6523" y="9035"/>
                  <a:pt x="6526" y="8782"/>
                  <a:pt x="6521" y="8529"/>
                </a:cubicBezTo>
                <a:cubicBezTo>
                  <a:pt x="6519" y="8435"/>
                  <a:pt x="6510" y="8337"/>
                  <a:pt x="6478" y="8251"/>
                </a:cubicBezTo>
                <a:cubicBezTo>
                  <a:pt x="6442" y="8157"/>
                  <a:pt x="6444" y="8089"/>
                  <a:pt x="6510" y="8010"/>
                </a:cubicBezTo>
                <a:cubicBezTo>
                  <a:pt x="6725" y="7756"/>
                  <a:pt x="6932" y="7494"/>
                  <a:pt x="7142" y="7238"/>
                </a:cubicBezTo>
                <a:cubicBezTo>
                  <a:pt x="7145" y="7233"/>
                  <a:pt x="7151" y="7232"/>
                  <a:pt x="7170" y="7226"/>
                </a:cubicBezTo>
                <a:close/>
                <a:moveTo>
                  <a:pt x="4354" y="7730"/>
                </a:moveTo>
                <a:cubicBezTo>
                  <a:pt x="4388" y="7730"/>
                  <a:pt x="4422" y="7736"/>
                  <a:pt x="4449" y="7749"/>
                </a:cubicBezTo>
                <a:cubicBezTo>
                  <a:pt x="4622" y="7826"/>
                  <a:pt x="4786" y="7929"/>
                  <a:pt x="4962" y="7999"/>
                </a:cubicBezTo>
                <a:cubicBezTo>
                  <a:pt x="5085" y="8048"/>
                  <a:pt x="5224" y="8059"/>
                  <a:pt x="5356" y="8084"/>
                </a:cubicBezTo>
                <a:cubicBezTo>
                  <a:pt x="5495" y="8111"/>
                  <a:pt x="5639" y="8125"/>
                  <a:pt x="5779" y="8157"/>
                </a:cubicBezTo>
                <a:cubicBezTo>
                  <a:pt x="5955" y="8200"/>
                  <a:pt x="6040" y="8373"/>
                  <a:pt x="6040" y="8512"/>
                </a:cubicBezTo>
                <a:cubicBezTo>
                  <a:pt x="6037" y="8836"/>
                  <a:pt x="6049" y="9160"/>
                  <a:pt x="6036" y="9483"/>
                </a:cubicBezTo>
                <a:cubicBezTo>
                  <a:pt x="6026" y="9783"/>
                  <a:pt x="5915" y="10049"/>
                  <a:pt x="5711" y="10274"/>
                </a:cubicBezTo>
                <a:cubicBezTo>
                  <a:pt x="5523" y="10484"/>
                  <a:pt x="5294" y="10631"/>
                  <a:pt x="5017" y="10679"/>
                </a:cubicBezTo>
                <a:cubicBezTo>
                  <a:pt x="4868" y="10705"/>
                  <a:pt x="4716" y="10703"/>
                  <a:pt x="4564" y="10708"/>
                </a:cubicBezTo>
                <a:cubicBezTo>
                  <a:pt x="4536" y="10709"/>
                  <a:pt x="4507" y="10710"/>
                  <a:pt x="4478" y="10710"/>
                </a:cubicBezTo>
                <a:cubicBezTo>
                  <a:pt x="4420" y="10710"/>
                  <a:pt x="4363" y="10708"/>
                  <a:pt x="4305" y="10708"/>
                </a:cubicBezTo>
                <a:cubicBezTo>
                  <a:pt x="4211" y="10708"/>
                  <a:pt x="4117" y="10708"/>
                  <a:pt x="4024" y="10708"/>
                </a:cubicBezTo>
                <a:cubicBezTo>
                  <a:pt x="3977" y="10708"/>
                  <a:pt x="3930" y="10708"/>
                  <a:pt x="3883" y="10708"/>
                </a:cubicBezTo>
                <a:cubicBezTo>
                  <a:pt x="3413" y="10702"/>
                  <a:pt x="3045" y="10506"/>
                  <a:pt x="2789" y="10110"/>
                </a:cubicBezTo>
                <a:cubicBezTo>
                  <a:pt x="2677" y="9937"/>
                  <a:pt x="2599" y="9749"/>
                  <a:pt x="2594" y="9543"/>
                </a:cubicBezTo>
                <a:cubicBezTo>
                  <a:pt x="2581" y="9200"/>
                  <a:pt x="2567" y="8856"/>
                  <a:pt x="2576" y="8514"/>
                </a:cubicBezTo>
                <a:cubicBezTo>
                  <a:pt x="2581" y="8291"/>
                  <a:pt x="2721" y="8169"/>
                  <a:pt x="2943" y="8135"/>
                </a:cubicBezTo>
                <a:cubicBezTo>
                  <a:pt x="3195" y="8099"/>
                  <a:pt x="3452" y="8078"/>
                  <a:pt x="3700" y="8023"/>
                </a:cubicBezTo>
                <a:cubicBezTo>
                  <a:pt x="3829" y="7994"/>
                  <a:pt x="3948" y="7909"/>
                  <a:pt x="4072" y="7847"/>
                </a:cubicBezTo>
                <a:cubicBezTo>
                  <a:pt x="4139" y="7814"/>
                  <a:pt x="4201" y="7764"/>
                  <a:pt x="4273" y="7742"/>
                </a:cubicBezTo>
                <a:cubicBezTo>
                  <a:pt x="4298" y="7734"/>
                  <a:pt x="4326" y="7730"/>
                  <a:pt x="4354" y="7730"/>
                </a:cubicBezTo>
                <a:close/>
                <a:moveTo>
                  <a:pt x="4926" y="11180"/>
                </a:moveTo>
                <a:cubicBezTo>
                  <a:pt x="4984" y="11376"/>
                  <a:pt x="4896" y="11676"/>
                  <a:pt x="4749" y="11794"/>
                </a:cubicBezTo>
                <a:cubicBezTo>
                  <a:pt x="4603" y="11911"/>
                  <a:pt x="4453" y="11970"/>
                  <a:pt x="4304" y="11970"/>
                </a:cubicBezTo>
                <a:cubicBezTo>
                  <a:pt x="4196" y="11970"/>
                  <a:pt x="4089" y="11939"/>
                  <a:pt x="3985" y="11875"/>
                </a:cubicBezTo>
                <a:cubicBezTo>
                  <a:pt x="3765" y="11741"/>
                  <a:pt x="3625" y="11486"/>
                  <a:pt x="3677" y="11180"/>
                </a:cubicBezTo>
                <a:close/>
                <a:moveTo>
                  <a:pt x="7042" y="12377"/>
                </a:moveTo>
                <a:cubicBezTo>
                  <a:pt x="6942" y="12377"/>
                  <a:pt x="6845" y="12439"/>
                  <a:pt x="6814" y="12534"/>
                </a:cubicBezTo>
                <a:cubicBezTo>
                  <a:pt x="6771" y="12660"/>
                  <a:pt x="6825" y="12783"/>
                  <a:pt x="6962" y="12855"/>
                </a:cubicBezTo>
                <a:cubicBezTo>
                  <a:pt x="7245" y="13003"/>
                  <a:pt x="7497" y="13186"/>
                  <a:pt x="7696" y="13443"/>
                </a:cubicBezTo>
                <a:cubicBezTo>
                  <a:pt x="7944" y="13763"/>
                  <a:pt x="8085" y="14123"/>
                  <a:pt x="8099" y="14530"/>
                </a:cubicBezTo>
                <a:cubicBezTo>
                  <a:pt x="8109" y="14832"/>
                  <a:pt x="8104" y="15135"/>
                  <a:pt x="8099" y="15437"/>
                </a:cubicBezTo>
                <a:cubicBezTo>
                  <a:pt x="8096" y="15577"/>
                  <a:pt x="8135" y="15684"/>
                  <a:pt x="8261" y="15749"/>
                </a:cubicBezTo>
                <a:lnTo>
                  <a:pt x="8424" y="15749"/>
                </a:lnTo>
                <a:cubicBezTo>
                  <a:pt x="8553" y="15684"/>
                  <a:pt x="8591" y="15577"/>
                  <a:pt x="8586" y="15436"/>
                </a:cubicBezTo>
                <a:cubicBezTo>
                  <a:pt x="8576" y="15096"/>
                  <a:pt x="8576" y="14756"/>
                  <a:pt x="8568" y="14416"/>
                </a:cubicBezTo>
                <a:cubicBezTo>
                  <a:pt x="8561" y="14133"/>
                  <a:pt x="8478" y="13864"/>
                  <a:pt x="8362" y="13610"/>
                </a:cubicBezTo>
                <a:cubicBezTo>
                  <a:pt x="8226" y="13313"/>
                  <a:pt x="8036" y="13055"/>
                  <a:pt x="7792" y="12833"/>
                </a:cubicBezTo>
                <a:cubicBezTo>
                  <a:pt x="7599" y="12658"/>
                  <a:pt x="7379" y="12528"/>
                  <a:pt x="7151" y="12404"/>
                </a:cubicBezTo>
                <a:cubicBezTo>
                  <a:pt x="7116" y="12385"/>
                  <a:pt x="7079" y="12377"/>
                  <a:pt x="7042" y="12377"/>
                </a:cubicBezTo>
                <a:close/>
                <a:moveTo>
                  <a:pt x="2655" y="1"/>
                </a:moveTo>
                <a:cubicBezTo>
                  <a:pt x="2531" y="29"/>
                  <a:pt x="2409" y="58"/>
                  <a:pt x="2285" y="90"/>
                </a:cubicBezTo>
                <a:cubicBezTo>
                  <a:pt x="1996" y="159"/>
                  <a:pt x="1747" y="303"/>
                  <a:pt x="1516" y="486"/>
                </a:cubicBezTo>
                <a:cubicBezTo>
                  <a:pt x="1169" y="757"/>
                  <a:pt x="940" y="1114"/>
                  <a:pt x="795" y="1525"/>
                </a:cubicBezTo>
                <a:cubicBezTo>
                  <a:pt x="771" y="1591"/>
                  <a:pt x="753" y="1648"/>
                  <a:pt x="692" y="1698"/>
                </a:cubicBezTo>
                <a:cubicBezTo>
                  <a:pt x="392" y="1943"/>
                  <a:pt x="189" y="2254"/>
                  <a:pt x="97" y="2633"/>
                </a:cubicBezTo>
                <a:cubicBezTo>
                  <a:pt x="37" y="2883"/>
                  <a:pt x="38" y="3139"/>
                  <a:pt x="68" y="3394"/>
                </a:cubicBezTo>
                <a:cubicBezTo>
                  <a:pt x="81" y="3505"/>
                  <a:pt x="83" y="3615"/>
                  <a:pt x="88" y="3724"/>
                </a:cubicBezTo>
                <a:cubicBezTo>
                  <a:pt x="96" y="3883"/>
                  <a:pt x="98" y="4040"/>
                  <a:pt x="106" y="4198"/>
                </a:cubicBezTo>
                <a:cubicBezTo>
                  <a:pt x="123" y="4510"/>
                  <a:pt x="142" y="4821"/>
                  <a:pt x="160" y="5134"/>
                </a:cubicBezTo>
                <a:cubicBezTo>
                  <a:pt x="171" y="5321"/>
                  <a:pt x="182" y="5505"/>
                  <a:pt x="196" y="5693"/>
                </a:cubicBezTo>
                <a:cubicBezTo>
                  <a:pt x="205" y="5827"/>
                  <a:pt x="221" y="5958"/>
                  <a:pt x="231" y="6092"/>
                </a:cubicBezTo>
                <a:cubicBezTo>
                  <a:pt x="232" y="6118"/>
                  <a:pt x="227" y="6154"/>
                  <a:pt x="209" y="6173"/>
                </a:cubicBezTo>
                <a:cubicBezTo>
                  <a:pt x="61" y="6325"/>
                  <a:pt x="0" y="6506"/>
                  <a:pt x="3" y="6713"/>
                </a:cubicBezTo>
                <a:cubicBezTo>
                  <a:pt x="8" y="6885"/>
                  <a:pt x="3" y="7055"/>
                  <a:pt x="3" y="7226"/>
                </a:cubicBezTo>
                <a:cubicBezTo>
                  <a:pt x="5" y="7581"/>
                  <a:pt x="271" y="7911"/>
                  <a:pt x="622" y="7955"/>
                </a:cubicBezTo>
                <a:cubicBezTo>
                  <a:pt x="751" y="7973"/>
                  <a:pt x="882" y="7973"/>
                  <a:pt x="1012" y="7974"/>
                </a:cubicBezTo>
                <a:cubicBezTo>
                  <a:pt x="1068" y="7974"/>
                  <a:pt x="1090" y="7991"/>
                  <a:pt x="1100" y="8046"/>
                </a:cubicBezTo>
                <a:cubicBezTo>
                  <a:pt x="1189" y="8514"/>
                  <a:pt x="1362" y="8953"/>
                  <a:pt x="1609" y="9359"/>
                </a:cubicBezTo>
                <a:cubicBezTo>
                  <a:pt x="1785" y="9653"/>
                  <a:pt x="1998" y="9915"/>
                  <a:pt x="2241" y="10156"/>
                </a:cubicBezTo>
                <a:cubicBezTo>
                  <a:pt x="2264" y="10176"/>
                  <a:pt x="2285" y="10203"/>
                  <a:pt x="2299" y="10232"/>
                </a:cubicBezTo>
                <a:cubicBezTo>
                  <a:pt x="2473" y="10588"/>
                  <a:pt x="2743" y="10848"/>
                  <a:pt x="3099" y="11016"/>
                </a:cubicBezTo>
                <a:cubicBezTo>
                  <a:pt x="3164" y="11046"/>
                  <a:pt x="3192" y="11082"/>
                  <a:pt x="3185" y="11157"/>
                </a:cubicBezTo>
                <a:cubicBezTo>
                  <a:pt x="3178" y="11238"/>
                  <a:pt x="3182" y="11320"/>
                  <a:pt x="3182" y="11414"/>
                </a:cubicBezTo>
                <a:cubicBezTo>
                  <a:pt x="2926" y="11564"/>
                  <a:pt x="2655" y="11721"/>
                  <a:pt x="2385" y="11879"/>
                </a:cubicBezTo>
                <a:cubicBezTo>
                  <a:pt x="2035" y="12081"/>
                  <a:pt x="1688" y="12290"/>
                  <a:pt x="1333" y="12483"/>
                </a:cubicBezTo>
                <a:cubicBezTo>
                  <a:pt x="1076" y="12623"/>
                  <a:pt x="845" y="12794"/>
                  <a:pt x="650" y="13011"/>
                </a:cubicBezTo>
                <a:cubicBezTo>
                  <a:pt x="405" y="13283"/>
                  <a:pt x="234" y="13597"/>
                  <a:pt x="132" y="13950"/>
                </a:cubicBezTo>
                <a:cubicBezTo>
                  <a:pt x="55" y="14210"/>
                  <a:pt x="37" y="14473"/>
                  <a:pt x="41" y="14741"/>
                </a:cubicBezTo>
                <a:cubicBezTo>
                  <a:pt x="47" y="14978"/>
                  <a:pt x="51" y="15215"/>
                  <a:pt x="39" y="15453"/>
                </a:cubicBezTo>
                <a:cubicBezTo>
                  <a:pt x="32" y="15589"/>
                  <a:pt x="81" y="15679"/>
                  <a:pt x="188" y="15750"/>
                </a:cubicBezTo>
                <a:lnTo>
                  <a:pt x="349" y="15750"/>
                </a:lnTo>
                <a:cubicBezTo>
                  <a:pt x="459" y="15692"/>
                  <a:pt x="521" y="15615"/>
                  <a:pt x="514" y="15478"/>
                </a:cubicBezTo>
                <a:cubicBezTo>
                  <a:pt x="502" y="15279"/>
                  <a:pt x="514" y="15077"/>
                  <a:pt x="509" y="14875"/>
                </a:cubicBezTo>
                <a:cubicBezTo>
                  <a:pt x="506" y="14623"/>
                  <a:pt x="512" y="14371"/>
                  <a:pt x="581" y="14126"/>
                </a:cubicBezTo>
                <a:cubicBezTo>
                  <a:pt x="704" y="13695"/>
                  <a:pt x="931" y="13331"/>
                  <a:pt x="1302" y="13077"/>
                </a:cubicBezTo>
                <a:cubicBezTo>
                  <a:pt x="1529" y="12923"/>
                  <a:pt x="1770" y="12789"/>
                  <a:pt x="2011" y="12650"/>
                </a:cubicBezTo>
                <a:cubicBezTo>
                  <a:pt x="2452" y="12394"/>
                  <a:pt x="2897" y="12140"/>
                  <a:pt x="3327" y="11894"/>
                </a:cubicBezTo>
                <a:cubicBezTo>
                  <a:pt x="3403" y="11980"/>
                  <a:pt x="3469" y="12068"/>
                  <a:pt x="3547" y="12142"/>
                </a:cubicBezTo>
                <a:cubicBezTo>
                  <a:pt x="3767" y="12350"/>
                  <a:pt x="4015" y="12451"/>
                  <a:pt x="4286" y="12451"/>
                </a:cubicBezTo>
                <a:cubicBezTo>
                  <a:pt x="4397" y="12451"/>
                  <a:pt x="4511" y="12434"/>
                  <a:pt x="4629" y="12401"/>
                </a:cubicBezTo>
                <a:cubicBezTo>
                  <a:pt x="4889" y="12329"/>
                  <a:pt x="5090" y="12175"/>
                  <a:pt x="5240" y="11950"/>
                </a:cubicBezTo>
                <a:cubicBezTo>
                  <a:pt x="5259" y="11923"/>
                  <a:pt x="5272" y="11905"/>
                  <a:pt x="5296" y="11905"/>
                </a:cubicBezTo>
                <a:cubicBezTo>
                  <a:pt x="5309" y="11905"/>
                  <a:pt x="5326" y="11911"/>
                  <a:pt x="5348" y="11924"/>
                </a:cubicBezTo>
                <a:cubicBezTo>
                  <a:pt x="5586" y="12068"/>
                  <a:pt x="5831" y="12202"/>
                  <a:pt x="6076" y="12335"/>
                </a:cubicBezTo>
                <a:cubicBezTo>
                  <a:pt x="6115" y="12356"/>
                  <a:pt x="6157" y="12366"/>
                  <a:pt x="6198" y="12366"/>
                </a:cubicBezTo>
                <a:cubicBezTo>
                  <a:pt x="6279" y="12366"/>
                  <a:pt x="6357" y="12327"/>
                  <a:pt x="6396" y="12261"/>
                </a:cubicBezTo>
                <a:cubicBezTo>
                  <a:pt x="6468" y="12140"/>
                  <a:pt x="6436" y="11989"/>
                  <a:pt x="6317" y="11918"/>
                </a:cubicBezTo>
                <a:cubicBezTo>
                  <a:pt x="6065" y="11771"/>
                  <a:pt x="5809" y="11626"/>
                  <a:pt x="5553" y="11483"/>
                </a:cubicBezTo>
                <a:cubicBezTo>
                  <a:pt x="5469" y="11436"/>
                  <a:pt x="5406" y="11392"/>
                  <a:pt x="5428" y="11281"/>
                </a:cubicBezTo>
                <a:cubicBezTo>
                  <a:pt x="5438" y="11224"/>
                  <a:pt x="5426" y="11160"/>
                  <a:pt x="5430" y="11101"/>
                </a:cubicBezTo>
                <a:cubicBezTo>
                  <a:pt x="5433" y="11078"/>
                  <a:pt x="5452" y="11049"/>
                  <a:pt x="5472" y="11036"/>
                </a:cubicBezTo>
                <a:cubicBezTo>
                  <a:pt x="5530" y="11002"/>
                  <a:pt x="5593" y="10979"/>
                  <a:pt x="5651" y="10944"/>
                </a:cubicBezTo>
                <a:cubicBezTo>
                  <a:pt x="5808" y="10849"/>
                  <a:pt x="5955" y="10747"/>
                  <a:pt x="6070" y="10598"/>
                </a:cubicBezTo>
                <a:cubicBezTo>
                  <a:pt x="6180" y="10454"/>
                  <a:pt x="6292" y="10310"/>
                  <a:pt x="6418" y="10180"/>
                </a:cubicBezTo>
                <a:cubicBezTo>
                  <a:pt x="6665" y="9928"/>
                  <a:pt x="6892" y="9662"/>
                  <a:pt x="7076" y="9359"/>
                </a:cubicBezTo>
                <a:cubicBezTo>
                  <a:pt x="7324" y="8950"/>
                  <a:pt x="7491" y="8513"/>
                  <a:pt x="7582" y="8045"/>
                </a:cubicBezTo>
                <a:cubicBezTo>
                  <a:pt x="7595" y="7983"/>
                  <a:pt x="7614" y="7973"/>
                  <a:pt x="7668" y="7973"/>
                </a:cubicBezTo>
                <a:cubicBezTo>
                  <a:pt x="7797" y="7968"/>
                  <a:pt x="7924" y="7970"/>
                  <a:pt x="8050" y="7954"/>
                </a:cubicBezTo>
                <a:cubicBezTo>
                  <a:pt x="8412" y="7908"/>
                  <a:pt x="8661" y="7594"/>
                  <a:pt x="8679" y="7235"/>
                </a:cubicBezTo>
                <a:cubicBezTo>
                  <a:pt x="8687" y="7045"/>
                  <a:pt x="8686" y="6851"/>
                  <a:pt x="8679" y="6658"/>
                </a:cubicBezTo>
                <a:cubicBezTo>
                  <a:pt x="8673" y="6506"/>
                  <a:pt x="8635" y="6359"/>
                  <a:pt x="8536" y="6232"/>
                </a:cubicBezTo>
                <a:cubicBezTo>
                  <a:pt x="8514" y="6204"/>
                  <a:pt x="8503" y="6161"/>
                  <a:pt x="8504" y="6125"/>
                </a:cubicBezTo>
                <a:cubicBezTo>
                  <a:pt x="8506" y="6020"/>
                  <a:pt x="8514" y="5912"/>
                  <a:pt x="8520" y="5805"/>
                </a:cubicBezTo>
                <a:cubicBezTo>
                  <a:pt x="8527" y="5660"/>
                  <a:pt x="8529" y="5513"/>
                  <a:pt x="8540" y="5367"/>
                </a:cubicBezTo>
                <a:cubicBezTo>
                  <a:pt x="8549" y="5237"/>
                  <a:pt x="8563" y="5108"/>
                  <a:pt x="8575" y="4978"/>
                </a:cubicBezTo>
                <a:cubicBezTo>
                  <a:pt x="8586" y="4845"/>
                  <a:pt x="8500" y="4710"/>
                  <a:pt x="8398" y="4696"/>
                </a:cubicBezTo>
                <a:cubicBezTo>
                  <a:pt x="8378" y="4693"/>
                  <a:pt x="8358" y="4692"/>
                  <a:pt x="8340" y="4692"/>
                </a:cubicBezTo>
                <a:cubicBezTo>
                  <a:pt x="8206" y="4692"/>
                  <a:pt x="8115" y="4760"/>
                  <a:pt x="8094" y="4892"/>
                </a:cubicBezTo>
                <a:cubicBezTo>
                  <a:pt x="8078" y="4994"/>
                  <a:pt x="8078" y="5099"/>
                  <a:pt x="8072" y="5203"/>
                </a:cubicBezTo>
                <a:cubicBezTo>
                  <a:pt x="8065" y="5361"/>
                  <a:pt x="8060" y="5518"/>
                  <a:pt x="8052" y="5677"/>
                </a:cubicBezTo>
                <a:cubicBezTo>
                  <a:pt x="8049" y="5756"/>
                  <a:pt x="8036" y="5834"/>
                  <a:pt x="8027" y="5915"/>
                </a:cubicBezTo>
                <a:lnTo>
                  <a:pt x="7660" y="5915"/>
                </a:lnTo>
                <a:cubicBezTo>
                  <a:pt x="7660" y="5590"/>
                  <a:pt x="7661" y="5273"/>
                  <a:pt x="7660" y="4956"/>
                </a:cubicBezTo>
                <a:cubicBezTo>
                  <a:pt x="7660" y="4897"/>
                  <a:pt x="7656" y="4838"/>
                  <a:pt x="7640" y="4782"/>
                </a:cubicBezTo>
                <a:cubicBezTo>
                  <a:pt x="7569" y="4538"/>
                  <a:pt x="7398" y="4381"/>
                  <a:pt x="7163" y="4360"/>
                </a:cubicBezTo>
                <a:cubicBezTo>
                  <a:pt x="6905" y="4337"/>
                  <a:pt x="6644" y="4343"/>
                  <a:pt x="6386" y="4338"/>
                </a:cubicBezTo>
                <a:cubicBezTo>
                  <a:pt x="5759" y="4331"/>
                  <a:pt x="5132" y="4328"/>
                  <a:pt x="4505" y="4319"/>
                </a:cubicBezTo>
                <a:cubicBezTo>
                  <a:pt x="4233" y="4315"/>
                  <a:pt x="3972" y="4245"/>
                  <a:pt x="3716" y="4155"/>
                </a:cubicBezTo>
                <a:cubicBezTo>
                  <a:pt x="3642" y="4129"/>
                  <a:pt x="3563" y="4112"/>
                  <a:pt x="3488" y="4106"/>
                </a:cubicBezTo>
                <a:cubicBezTo>
                  <a:pt x="3485" y="4106"/>
                  <a:pt x="3482" y="4106"/>
                  <a:pt x="3479" y="4106"/>
                </a:cubicBezTo>
                <a:cubicBezTo>
                  <a:pt x="3393" y="4106"/>
                  <a:pt x="3312" y="4190"/>
                  <a:pt x="3298" y="4276"/>
                </a:cubicBezTo>
                <a:cubicBezTo>
                  <a:pt x="3280" y="4387"/>
                  <a:pt x="3325" y="4521"/>
                  <a:pt x="3401" y="4551"/>
                </a:cubicBezTo>
                <a:cubicBezTo>
                  <a:pt x="3723" y="4688"/>
                  <a:pt x="4061" y="4775"/>
                  <a:pt x="4410" y="4804"/>
                </a:cubicBezTo>
                <a:cubicBezTo>
                  <a:pt x="4652" y="4824"/>
                  <a:pt x="4897" y="4821"/>
                  <a:pt x="5142" y="4824"/>
                </a:cubicBezTo>
                <a:cubicBezTo>
                  <a:pt x="5314" y="4824"/>
                  <a:pt x="5486" y="4824"/>
                  <a:pt x="5657" y="4824"/>
                </a:cubicBezTo>
                <a:cubicBezTo>
                  <a:pt x="6001" y="4824"/>
                  <a:pt x="6343" y="4824"/>
                  <a:pt x="6687" y="4824"/>
                </a:cubicBezTo>
                <a:cubicBezTo>
                  <a:pt x="6755" y="4824"/>
                  <a:pt x="6822" y="4821"/>
                  <a:pt x="6889" y="4821"/>
                </a:cubicBezTo>
                <a:cubicBezTo>
                  <a:pt x="6929" y="4821"/>
                  <a:pt x="6969" y="4822"/>
                  <a:pt x="7008" y="4825"/>
                </a:cubicBezTo>
                <a:cubicBezTo>
                  <a:pt x="7153" y="4838"/>
                  <a:pt x="7174" y="4856"/>
                  <a:pt x="7174" y="4964"/>
                </a:cubicBezTo>
                <a:lnTo>
                  <a:pt x="7174" y="6376"/>
                </a:lnTo>
                <a:cubicBezTo>
                  <a:pt x="7174" y="6399"/>
                  <a:pt x="7174" y="6426"/>
                  <a:pt x="7163" y="6442"/>
                </a:cubicBezTo>
                <a:cubicBezTo>
                  <a:pt x="7115" y="6507"/>
                  <a:pt x="7065" y="6569"/>
                  <a:pt x="7014" y="6629"/>
                </a:cubicBezTo>
                <a:cubicBezTo>
                  <a:pt x="6870" y="6808"/>
                  <a:pt x="6726" y="6988"/>
                  <a:pt x="6582" y="7167"/>
                </a:cubicBezTo>
                <a:cubicBezTo>
                  <a:pt x="6423" y="7363"/>
                  <a:pt x="6263" y="7559"/>
                  <a:pt x="6101" y="7756"/>
                </a:cubicBezTo>
                <a:cubicBezTo>
                  <a:pt x="5913" y="7651"/>
                  <a:pt x="5704" y="7650"/>
                  <a:pt x="5505" y="7609"/>
                </a:cubicBezTo>
                <a:cubicBezTo>
                  <a:pt x="5363" y="7581"/>
                  <a:pt x="5214" y="7562"/>
                  <a:pt x="5080" y="7511"/>
                </a:cubicBezTo>
                <a:cubicBezTo>
                  <a:pt x="4932" y="7457"/>
                  <a:pt x="4794" y="7375"/>
                  <a:pt x="4652" y="7302"/>
                </a:cubicBezTo>
                <a:cubicBezTo>
                  <a:pt x="4557" y="7254"/>
                  <a:pt x="4459" y="7226"/>
                  <a:pt x="4361" y="7226"/>
                </a:cubicBezTo>
                <a:cubicBezTo>
                  <a:pt x="4291" y="7226"/>
                  <a:pt x="4221" y="7240"/>
                  <a:pt x="4151" y="7269"/>
                </a:cubicBezTo>
                <a:cubicBezTo>
                  <a:pt x="4018" y="7324"/>
                  <a:pt x="3891" y="7392"/>
                  <a:pt x="3770" y="7468"/>
                </a:cubicBezTo>
                <a:cubicBezTo>
                  <a:pt x="3560" y="7598"/>
                  <a:pt x="3319" y="7585"/>
                  <a:pt x="3092" y="7630"/>
                </a:cubicBezTo>
                <a:cubicBezTo>
                  <a:pt x="2940" y="7658"/>
                  <a:pt x="2789" y="7692"/>
                  <a:pt x="2635" y="7716"/>
                </a:cubicBezTo>
                <a:cubicBezTo>
                  <a:pt x="2632" y="7717"/>
                  <a:pt x="2628" y="7717"/>
                  <a:pt x="2625" y="7717"/>
                </a:cubicBezTo>
                <a:cubicBezTo>
                  <a:pt x="2604" y="7717"/>
                  <a:pt x="2578" y="7706"/>
                  <a:pt x="2567" y="7692"/>
                </a:cubicBezTo>
                <a:cubicBezTo>
                  <a:pt x="2430" y="7522"/>
                  <a:pt x="2296" y="7349"/>
                  <a:pt x="2159" y="7180"/>
                </a:cubicBezTo>
                <a:cubicBezTo>
                  <a:pt x="1969" y="6944"/>
                  <a:pt x="1774" y="6709"/>
                  <a:pt x="1583" y="6474"/>
                </a:cubicBezTo>
                <a:cubicBezTo>
                  <a:pt x="1537" y="6416"/>
                  <a:pt x="1496" y="6360"/>
                  <a:pt x="1499" y="6269"/>
                </a:cubicBezTo>
                <a:cubicBezTo>
                  <a:pt x="1506" y="5775"/>
                  <a:pt x="1499" y="5281"/>
                  <a:pt x="1504" y="4785"/>
                </a:cubicBezTo>
                <a:cubicBezTo>
                  <a:pt x="1506" y="4595"/>
                  <a:pt x="1550" y="4407"/>
                  <a:pt x="1632" y="4230"/>
                </a:cubicBezTo>
                <a:cubicBezTo>
                  <a:pt x="1740" y="4004"/>
                  <a:pt x="1933" y="3854"/>
                  <a:pt x="2107" y="3687"/>
                </a:cubicBezTo>
                <a:cubicBezTo>
                  <a:pt x="2112" y="3683"/>
                  <a:pt x="2121" y="3681"/>
                  <a:pt x="2131" y="3681"/>
                </a:cubicBezTo>
                <a:cubicBezTo>
                  <a:pt x="2149" y="3681"/>
                  <a:pt x="2171" y="3686"/>
                  <a:pt x="2181" y="3695"/>
                </a:cubicBezTo>
                <a:cubicBezTo>
                  <a:pt x="2292" y="3789"/>
                  <a:pt x="2397" y="3890"/>
                  <a:pt x="2508" y="3984"/>
                </a:cubicBezTo>
                <a:cubicBezTo>
                  <a:pt x="2567" y="4034"/>
                  <a:pt x="2635" y="4059"/>
                  <a:pt x="2699" y="4059"/>
                </a:cubicBezTo>
                <a:cubicBezTo>
                  <a:pt x="2762" y="4059"/>
                  <a:pt x="2820" y="4036"/>
                  <a:pt x="2862" y="3988"/>
                </a:cubicBezTo>
                <a:cubicBezTo>
                  <a:pt x="2949" y="3891"/>
                  <a:pt x="2942" y="3716"/>
                  <a:pt x="2850" y="3635"/>
                </a:cubicBezTo>
                <a:cubicBezTo>
                  <a:pt x="2713" y="3512"/>
                  <a:pt x="2577" y="3386"/>
                  <a:pt x="2437" y="3269"/>
                </a:cubicBezTo>
                <a:cubicBezTo>
                  <a:pt x="2347" y="3193"/>
                  <a:pt x="2243" y="3155"/>
                  <a:pt x="2142" y="3155"/>
                </a:cubicBezTo>
                <a:cubicBezTo>
                  <a:pt x="2055" y="3155"/>
                  <a:pt x="1969" y="3183"/>
                  <a:pt x="1897" y="3239"/>
                </a:cubicBezTo>
                <a:cubicBezTo>
                  <a:pt x="1708" y="3384"/>
                  <a:pt x="1531" y="3553"/>
                  <a:pt x="1380" y="3737"/>
                </a:cubicBezTo>
                <a:cubicBezTo>
                  <a:pt x="1149" y="4017"/>
                  <a:pt x="1038" y="4351"/>
                  <a:pt x="1035" y="4717"/>
                </a:cubicBezTo>
                <a:cubicBezTo>
                  <a:pt x="1034" y="5086"/>
                  <a:pt x="1035" y="5455"/>
                  <a:pt x="1035" y="5822"/>
                </a:cubicBezTo>
                <a:lnTo>
                  <a:pt x="1035" y="5915"/>
                </a:lnTo>
                <a:lnTo>
                  <a:pt x="692" y="5915"/>
                </a:lnTo>
                <a:cubicBezTo>
                  <a:pt x="681" y="5771"/>
                  <a:pt x="668" y="5628"/>
                  <a:pt x="659" y="5488"/>
                </a:cubicBezTo>
                <a:cubicBezTo>
                  <a:pt x="646" y="5301"/>
                  <a:pt x="635" y="5115"/>
                  <a:pt x="623" y="4928"/>
                </a:cubicBezTo>
                <a:cubicBezTo>
                  <a:pt x="606" y="4616"/>
                  <a:pt x="586" y="4305"/>
                  <a:pt x="570" y="3992"/>
                </a:cubicBezTo>
                <a:cubicBezTo>
                  <a:pt x="560" y="3834"/>
                  <a:pt x="558" y="3678"/>
                  <a:pt x="551" y="3520"/>
                </a:cubicBezTo>
                <a:cubicBezTo>
                  <a:pt x="545" y="3409"/>
                  <a:pt x="551" y="3298"/>
                  <a:pt x="529" y="3190"/>
                </a:cubicBezTo>
                <a:cubicBezTo>
                  <a:pt x="498" y="3025"/>
                  <a:pt x="528" y="2873"/>
                  <a:pt x="570" y="2720"/>
                </a:cubicBezTo>
                <a:cubicBezTo>
                  <a:pt x="650" y="2414"/>
                  <a:pt x="829" y="2182"/>
                  <a:pt x="1086" y="2004"/>
                </a:cubicBezTo>
                <a:cubicBezTo>
                  <a:pt x="1135" y="1970"/>
                  <a:pt x="1171" y="1907"/>
                  <a:pt x="1197" y="1849"/>
                </a:cubicBezTo>
                <a:cubicBezTo>
                  <a:pt x="1228" y="1779"/>
                  <a:pt x="1243" y="1698"/>
                  <a:pt x="1270" y="1625"/>
                </a:cubicBezTo>
                <a:cubicBezTo>
                  <a:pt x="1398" y="1279"/>
                  <a:pt x="1609" y="998"/>
                  <a:pt x="1911" y="789"/>
                </a:cubicBezTo>
                <a:cubicBezTo>
                  <a:pt x="2177" y="603"/>
                  <a:pt x="2472" y="488"/>
                  <a:pt x="2796" y="486"/>
                </a:cubicBezTo>
                <a:cubicBezTo>
                  <a:pt x="3274" y="483"/>
                  <a:pt x="3752" y="482"/>
                  <a:pt x="4230" y="482"/>
                </a:cubicBezTo>
                <a:cubicBezTo>
                  <a:pt x="4781" y="482"/>
                  <a:pt x="5332" y="484"/>
                  <a:pt x="5883" y="486"/>
                </a:cubicBezTo>
                <a:cubicBezTo>
                  <a:pt x="5991" y="486"/>
                  <a:pt x="6101" y="501"/>
                  <a:pt x="6207" y="522"/>
                </a:cubicBezTo>
                <a:cubicBezTo>
                  <a:pt x="6536" y="590"/>
                  <a:pt x="6818" y="750"/>
                  <a:pt x="7055" y="985"/>
                </a:cubicBezTo>
                <a:cubicBezTo>
                  <a:pt x="7287" y="1217"/>
                  <a:pt x="7441" y="1499"/>
                  <a:pt x="7520" y="1822"/>
                </a:cubicBezTo>
                <a:cubicBezTo>
                  <a:pt x="7540" y="1900"/>
                  <a:pt x="7581" y="1960"/>
                  <a:pt x="7648" y="2014"/>
                </a:cubicBezTo>
                <a:cubicBezTo>
                  <a:pt x="7755" y="2096"/>
                  <a:pt x="7859" y="2187"/>
                  <a:pt x="7944" y="2290"/>
                </a:cubicBezTo>
                <a:cubicBezTo>
                  <a:pt x="8104" y="2492"/>
                  <a:pt x="8203" y="2727"/>
                  <a:pt x="8200" y="2989"/>
                </a:cubicBezTo>
                <a:cubicBezTo>
                  <a:pt x="8196" y="3314"/>
                  <a:pt x="8179" y="3638"/>
                  <a:pt x="8166" y="3963"/>
                </a:cubicBezTo>
                <a:cubicBezTo>
                  <a:pt x="8164" y="3992"/>
                  <a:pt x="8166" y="4025"/>
                  <a:pt x="8179" y="4050"/>
                </a:cubicBezTo>
                <a:cubicBezTo>
                  <a:pt x="8222" y="4136"/>
                  <a:pt x="8305" y="4184"/>
                  <a:pt x="8401" y="4184"/>
                </a:cubicBezTo>
                <a:cubicBezTo>
                  <a:pt x="8424" y="4184"/>
                  <a:pt x="8447" y="4181"/>
                  <a:pt x="8471" y="4175"/>
                </a:cubicBezTo>
                <a:cubicBezTo>
                  <a:pt x="8563" y="4151"/>
                  <a:pt x="8630" y="4054"/>
                  <a:pt x="8634" y="3939"/>
                </a:cubicBezTo>
                <a:cubicBezTo>
                  <a:pt x="8637" y="3811"/>
                  <a:pt x="8641" y="3682"/>
                  <a:pt x="8654" y="3556"/>
                </a:cubicBezTo>
                <a:cubicBezTo>
                  <a:pt x="8679" y="3275"/>
                  <a:pt x="8713" y="2995"/>
                  <a:pt x="8654" y="2714"/>
                </a:cubicBezTo>
                <a:cubicBezTo>
                  <a:pt x="8565" y="2305"/>
                  <a:pt x="8370" y="1963"/>
                  <a:pt x="8043" y="1698"/>
                </a:cubicBezTo>
                <a:cubicBezTo>
                  <a:pt x="8003" y="1665"/>
                  <a:pt x="7974" y="1615"/>
                  <a:pt x="7952" y="1568"/>
                </a:cubicBezTo>
                <a:cubicBezTo>
                  <a:pt x="7905" y="1456"/>
                  <a:pt x="7873" y="1334"/>
                  <a:pt x="7815" y="1225"/>
                </a:cubicBezTo>
                <a:cubicBezTo>
                  <a:pt x="7679" y="966"/>
                  <a:pt x="7510" y="733"/>
                  <a:pt x="7282" y="539"/>
                </a:cubicBezTo>
                <a:cubicBezTo>
                  <a:pt x="7023" y="318"/>
                  <a:pt x="6735" y="159"/>
                  <a:pt x="6406" y="73"/>
                </a:cubicBezTo>
                <a:cubicBezTo>
                  <a:pt x="6294" y="44"/>
                  <a:pt x="6180" y="25"/>
                  <a:pt x="60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48"/>
          <p:cNvGrpSpPr/>
          <p:nvPr/>
        </p:nvGrpSpPr>
        <p:grpSpPr>
          <a:xfrm>
            <a:off x="7694486" y="1967472"/>
            <a:ext cx="590700" cy="590700"/>
            <a:chOff x="7694486" y="1946383"/>
            <a:chExt cx="590700" cy="590700"/>
          </a:xfrm>
        </p:grpSpPr>
        <p:sp>
          <p:nvSpPr>
            <p:cNvPr id="652" name="Google Shape;652;p48"/>
            <p:cNvSpPr/>
            <p:nvPr/>
          </p:nvSpPr>
          <p:spPr>
            <a:xfrm>
              <a:off x="7694486" y="1946383"/>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53" name="Google Shape;653;p48"/>
            <p:cNvSpPr/>
            <p:nvPr/>
          </p:nvSpPr>
          <p:spPr>
            <a:xfrm>
              <a:off x="7860554" y="2007173"/>
              <a:ext cx="258564" cy="469203"/>
            </a:xfrm>
            <a:custGeom>
              <a:avLst/>
              <a:gdLst/>
              <a:ahLst/>
              <a:cxnLst/>
              <a:rect l="l" t="t" r="r" b="b"/>
              <a:pathLst>
                <a:path w="8681" h="15753" extrusionOk="0">
                  <a:moveTo>
                    <a:pt x="8078" y="4344"/>
                  </a:moveTo>
                  <a:cubicBezTo>
                    <a:pt x="8045" y="4917"/>
                    <a:pt x="8010" y="5490"/>
                    <a:pt x="7976" y="6065"/>
                  </a:cubicBezTo>
                  <a:cubicBezTo>
                    <a:pt x="7857" y="6043"/>
                    <a:pt x="7749" y="6023"/>
                    <a:pt x="7637" y="6003"/>
                  </a:cubicBezTo>
                  <a:lnTo>
                    <a:pt x="7637" y="4344"/>
                  </a:lnTo>
                  <a:close/>
                  <a:moveTo>
                    <a:pt x="1070" y="4278"/>
                  </a:moveTo>
                  <a:lnTo>
                    <a:pt x="1070" y="6006"/>
                  </a:lnTo>
                  <a:cubicBezTo>
                    <a:pt x="949" y="6029"/>
                    <a:pt x="834" y="6050"/>
                    <a:pt x="720" y="6070"/>
                  </a:cubicBezTo>
                  <a:cubicBezTo>
                    <a:pt x="685" y="5474"/>
                    <a:pt x="652" y="4876"/>
                    <a:pt x="616" y="4278"/>
                  </a:cubicBezTo>
                  <a:close/>
                  <a:moveTo>
                    <a:pt x="7638" y="6501"/>
                  </a:moveTo>
                  <a:cubicBezTo>
                    <a:pt x="7944" y="6504"/>
                    <a:pt x="8153" y="6723"/>
                    <a:pt x="8169" y="7021"/>
                  </a:cubicBezTo>
                  <a:cubicBezTo>
                    <a:pt x="8185" y="7307"/>
                    <a:pt x="7947" y="7563"/>
                    <a:pt x="7638" y="7573"/>
                  </a:cubicBezTo>
                  <a:lnTo>
                    <a:pt x="7638" y="6501"/>
                  </a:lnTo>
                  <a:close/>
                  <a:moveTo>
                    <a:pt x="1024" y="6501"/>
                  </a:moveTo>
                  <a:cubicBezTo>
                    <a:pt x="1039" y="6501"/>
                    <a:pt x="1055" y="6502"/>
                    <a:pt x="1070" y="6504"/>
                  </a:cubicBezTo>
                  <a:lnTo>
                    <a:pt x="1070" y="7573"/>
                  </a:lnTo>
                  <a:cubicBezTo>
                    <a:pt x="1066" y="7574"/>
                    <a:pt x="1062" y="7574"/>
                    <a:pt x="1058" y="7574"/>
                  </a:cubicBezTo>
                  <a:cubicBezTo>
                    <a:pt x="804" y="7574"/>
                    <a:pt x="505" y="7350"/>
                    <a:pt x="534" y="6978"/>
                  </a:cubicBezTo>
                  <a:cubicBezTo>
                    <a:pt x="551" y="6745"/>
                    <a:pt x="787" y="6501"/>
                    <a:pt x="1024" y="6501"/>
                  </a:cubicBezTo>
                  <a:close/>
                  <a:moveTo>
                    <a:pt x="4784" y="8311"/>
                  </a:moveTo>
                  <a:cubicBezTo>
                    <a:pt x="4863" y="8451"/>
                    <a:pt x="4936" y="8574"/>
                    <a:pt x="5004" y="8699"/>
                  </a:cubicBezTo>
                  <a:cubicBezTo>
                    <a:pt x="5033" y="8755"/>
                    <a:pt x="4972" y="8869"/>
                    <a:pt x="4900" y="8919"/>
                  </a:cubicBezTo>
                  <a:cubicBezTo>
                    <a:pt x="4865" y="8944"/>
                    <a:pt x="4822" y="8956"/>
                    <a:pt x="4779" y="8956"/>
                  </a:cubicBezTo>
                  <a:cubicBezTo>
                    <a:pt x="4730" y="8956"/>
                    <a:pt x="4680" y="8940"/>
                    <a:pt x="4641" y="8906"/>
                  </a:cubicBezTo>
                  <a:cubicBezTo>
                    <a:pt x="4528" y="8811"/>
                    <a:pt x="4536" y="8719"/>
                    <a:pt x="4608" y="8586"/>
                  </a:cubicBezTo>
                  <a:cubicBezTo>
                    <a:pt x="4654" y="8500"/>
                    <a:pt x="4716" y="8419"/>
                    <a:pt x="4784" y="8311"/>
                  </a:cubicBezTo>
                  <a:close/>
                  <a:moveTo>
                    <a:pt x="3821" y="5851"/>
                  </a:moveTo>
                  <a:cubicBezTo>
                    <a:pt x="3787" y="5851"/>
                    <a:pt x="3752" y="5859"/>
                    <a:pt x="3714" y="5874"/>
                  </a:cubicBezTo>
                  <a:cubicBezTo>
                    <a:pt x="3622" y="5913"/>
                    <a:pt x="3574" y="5995"/>
                    <a:pt x="3574" y="6101"/>
                  </a:cubicBezTo>
                  <a:cubicBezTo>
                    <a:pt x="3574" y="6325"/>
                    <a:pt x="3567" y="6550"/>
                    <a:pt x="3579" y="6774"/>
                  </a:cubicBezTo>
                  <a:cubicBezTo>
                    <a:pt x="3586" y="6898"/>
                    <a:pt x="3540" y="6987"/>
                    <a:pt x="3462" y="7073"/>
                  </a:cubicBezTo>
                  <a:cubicBezTo>
                    <a:pt x="3200" y="7360"/>
                    <a:pt x="3265" y="7853"/>
                    <a:pt x="3586" y="8071"/>
                  </a:cubicBezTo>
                  <a:cubicBezTo>
                    <a:pt x="3783" y="8206"/>
                    <a:pt x="4013" y="8226"/>
                    <a:pt x="4243" y="8251"/>
                  </a:cubicBezTo>
                  <a:cubicBezTo>
                    <a:pt x="4209" y="8321"/>
                    <a:pt x="4177" y="8388"/>
                    <a:pt x="4144" y="8452"/>
                  </a:cubicBezTo>
                  <a:cubicBezTo>
                    <a:pt x="4064" y="8608"/>
                    <a:pt x="4056" y="8768"/>
                    <a:pt x="4106" y="8932"/>
                  </a:cubicBezTo>
                  <a:cubicBezTo>
                    <a:pt x="4202" y="9243"/>
                    <a:pt x="4478" y="9438"/>
                    <a:pt x="4785" y="9438"/>
                  </a:cubicBezTo>
                  <a:cubicBezTo>
                    <a:pt x="4848" y="9438"/>
                    <a:pt x="4913" y="9430"/>
                    <a:pt x="4978" y="9412"/>
                  </a:cubicBezTo>
                  <a:cubicBezTo>
                    <a:pt x="5324" y="9321"/>
                    <a:pt x="5559" y="8934"/>
                    <a:pt x="5458" y="8591"/>
                  </a:cubicBezTo>
                  <a:cubicBezTo>
                    <a:pt x="5410" y="8431"/>
                    <a:pt x="5321" y="8282"/>
                    <a:pt x="5232" y="8140"/>
                  </a:cubicBezTo>
                  <a:cubicBezTo>
                    <a:pt x="5160" y="8023"/>
                    <a:pt x="5150" y="8030"/>
                    <a:pt x="5242" y="7934"/>
                  </a:cubicBezTo>
                  <a:cubicBezTo>
                    <a:pt x="5256" y="7919"/>
                    <a:pt x="5271" y="7903"/>
                    <a:pt x="5281" y="7886"/>
                  </a:cubicBezTo>
                  <a:cubicBezTo>
                    <a:pt x="5439" y="7617"/>
                    <a:pt x="5431" y="7298"/>
                    <a:pt x="5225" y="7065"/>
                  </a:cubicBezTo>
                  <a:cubicBezTo>
                    <a:pt x="5144" y="6972"/>
                    <a:pt x="5112" y="6874"/>
                    <a:pt x="5116" y="6751"/>
                  </a:cubicBezTo>
                  <a:cubicBezTo>
                    <a:pt x="5128" y="6533"/>
                    <a:pt x="5124" y="6312"/>
                    <a:pt x="5119" y="6095"/>
                  </a:cubicBezTo>
                  <a:cubicBezTo>
                    <a:pt x="5114" y="5922"/>
                    <a:pt x="5018" y="5857"/>
                    <a:pt x="4883" y="5853"/>
                  </a:cubicBezTo>
                  <a:cubicBezTo>
                    <a:pt x="4881" y="5853"/>
                    <a:pt x="4880" y="5853"/>
                    <a:pt x="4878" y="5853"/>
                  </a:cubicBezTo>
                  <a:cubicBezTo>
                    <a:pt x="4770" y="5853"/>
                    <a:pt x="4641" y="5946"/>
                    <a:pt x="4648" y="6098"/>
                  </a:cubicBezTo>
                  <a:cubicBezTo>
                    <a:pt x="4661" y="6340"/>
                    <a:pt x="4660" y="6585"/>
                    <a:pt x="4651" y="6825"/>
                  </a:cubicBezTo>
                  <a:cubicBezTo>
                    <a:pt x="4644" y="7004"/>
                    <a:pt x="4655" y="7168"/>
                    <a:pt x="4798" y="7297"/>
                  </a:cubicBezTo>
                  <a:cubicBezTo>
                    <a:pt x="4818" y="7314"/>
                    <a:pt x="4835" y="7336"/>
                    <a:pt x="4853" y="7356"/>
                  </a:cubicBezTo>
                  <a:cubicBezTo>
                    <a:pt x="4982" y="7506"/>
                    <a:pt x="4905" y="7654"/>
                    <a:pt x="4769" y="7700"/>
                  </a:cubicBezTo>
                  <a:cubicBezTo>
                    <a:pt x="4621" y="7750"/>
                    <a:pt x="4472" y="7777"/>
                    <a:pt x="4323" y="7777"/>
                  </a:cubicBezTo>
                  <a:cubicBezTo>
                    <a:pt x="4186" y="7777"/>
                    <a:pt x="4050" y="7754"/>
                    <a:pt x="3913" y="7706"/>
                  </a:cubicBezTo>
                  <a:cubicBezTo>
                    <a:pt x="3794" y="7663"/>
                    <a:pt x="3745" y="7540"/>
                    <a:pt x="3805" y="7429"/>
                  </a:cubicBezTo>
                  <a:cubicBezTo>
                    <a:pt x="3830" y="7388"/>
                    <a:pt x="3860" y="7354"/>
                    <a:pt x="3884" y="7314"/>
                  </a:cubicBezTo>
                  <a:cubicBezTo>
                    <a:pt x="3941" y="7226"/>
                    <a:pt x="4043" y="7167"/>
                    <a:pt x="4043" y="7046"/>
                  </a:cubicBezTo>
                  <a:cubicBezTo>
                    <a:pt x="4043" y="6716"/>
                    <a:pt x="4046" y="6386"/>
                    <a:pt x="4041" y="6057"/>
                  </a:cubicBezTo>
                  <a:cubicBezTo>
                    <a:pt x="4041" y="6017"/>
                    <a:pt x="4020" y="5971"/>
                    <a:pt x="3992" y="5939"/>
                  </a:cubicBezTo>
                  <a:cubicBezTo>
                    <a:pt x="3942" y="5880"/>
                    <a:pt x="3885" y="5851"/>
                    <a:pt x="3821" y="5851"/>
                  </a:cubicBezTo>
                  <a:close/>
                  <a:moveTo>
                    <a:pt x="4243" y="465"/>
                  </a:moveTo>
                  <a:cubicBezTo>
                    <a:pt x="4628" y="465"/>
                    <a:pt x="5014" y="466"/>
                    <a:pt x="5399" y="466"/>
                  </a:cubicBezTo>
                  <a:cubicBezTo>
                    <a:pt x="5542" y="466"/>
                    <a:pt x="5569" y="495"/>
                    <a:pt x="5569" y="639"/>
                  </a:cubicBezTo>
                  <a:cubicBezTo>
                    <a:pt x="5567" y="1195"/>
                    <a:pt x="5448" y="1718"/>
                    <a:pt x="5177" y="2201"/>
                  </a:cubicBezTo>
                  <a:cubicBezTo>
                    <a:pt x="5054" y="2419"/>
                    <a:pt x="4907" y="2620"/>
                    <a:pt x="4737" y="2808"/>
                  </a:cubicBezTo>
                  <a:cubicBezTo>
                    <a:pt x="4472" y="3096"/>
                    <a:pt x="4165" y="3324"/>
                    <a:pt x="3815" y="3494"/>
                  </a:cubicBezTo>
                  <a:cubicBezTo>
                    <a:pt x="3688" y="3556"/>
                    <a:pt x="3559" y="3610"/>
                    <a:pt x="3423" y="3651"/>
                  </a:cubicBezTo>
                  <a:cubicBezTo>
                    <a:pt x="3269" y="3697"/>
                    <a:pt x="3219" y="3842"/>
                    <a:pt x="3263" y="3969"/>
                  </a:cubicBezTo>
                  <a:cubicBezTo>
                    <a:pt x="3299" y="4068"/>
                    <a:pt x="3373" y="4121"/>
                    <a:pt x="3471" y="4121"/>
                  </a:cubicBezTo>
                  <a:cubicBezTo>
                    <a:pt x="3503" y="4121"/>
                    <a:pt x="3536" y="4115"/>
                    <a:pt x="3572" y="4105"/>
                  </a:cubicBezTo>
                  <a:cubicBezTo>
                    <a:pt x="4007" y="3972"/>
                    <a:pt x="4396" y="3753"/>
                    <a:pt x="4742" y="3459"/>
                  </a:cubicBezTo>
                  <a:cubicBezTo>
                    <a:pt x="4918" y="3312"/>
                    <a:pt x="5073" y="3144"/>
                    <a:pt x="5239" y="2985"/>
                  </a:cubicBezTo>
                  <a:cubicBezTo>
                    <a:pt x="5674" y="3710"/>
                    <a:pt x="6315" y="4155"/>
                    <a:pt x="7167" y="4311"/>
                  </a:cubicBezTo>
                  <a:lnTo>
                    <a:pt x="7167" y="4394"/>
                  </a:lnTo>
                  <a:cubicBezTo>
                    <a:pt x="7167" y="5382"/>
                    <a:pt x="7174" y="6369"/>
                    <a:pt x="7163" y="7354"/>
                  </a:cubicBezTo>
                  <a:cubicBezTo>
                    <a:pt x="7156" y="7971"/>
                    <a:pt x="7003" y="8558"/>
                    <a:pt x="6687" y="9095"/>
                  </a:cubicBezTo>
                  <a:cubicBezTo>
                    <a:pt x="6521" y="9379"/>
                    <a:pt x="6326" y="9636"/>
                    <a:pt x="6093" y="9863"/>
                  </a:cubicBezTo>
                  <a:cubicBezTo>
                    <a:pt x="5879" y="10071"/>
                    <a:pt x="5642" y="10252"/>
                    <a:pt x="5374" y="10388"/>
                  </a:cubicBezTo>
                  <a:cubicBezTo>
                    <a:pt x="5152" y="10500"/>
                    <a:pt x="4928" y="10611"/>
                    <a:pt x="4703" y="10715"/>
                  </a:cubicBezTo>
                  <a:cubicBezTo>
                    <a:pt x="4586" y="10769"/>
                    <a:pt x="4467" y="10796"/>
                    <a:pt x="4349" y="10796"/>
                  </a:cubicBezTo>
                  <a:cubicBezTo>
                    <a:pt x="4229" y="10796"/>
                    <a:pt x="4110" y="10769"/>
                    <a:pt x="3995" y="10715"/>
                  </a:cubicBezTo>
                  <a:cubicBezTo>
                    <a:pt x="3618" y="10541"/>
                    <a:pt x="3231" y="10382"/>
                    <a:pt x="2887" y="10139"/>
                  </a:cubicBezTo>
                  <a:cubicBezTo>
                    <a:pt x="2600" y="9937"/>
                    <a:pt x="2357" y="9693"/>
                    <a:pt x="2154" y="9411"/>
                  </a:cubicBezTo>
                  <a:cubicBezTo>
                    <a:pt x="1901" y="9063"/>
                    <a:pt x="1718" y="8682"/>
                    <a:pt x="1628" y="8259"/>
                  </a:cubicBezTo>
                  <a:cubicBezTo>
                    <a:pt x="1584" y="8056"/>
                    <a:pt x="1548" y="7846"/>
                    <a:pt x="1547" y="7638"/>
                  </a:cubicBezTo>
                  <a:cubicBezTo>
                    <a:pt x="1540" y="6559"/>
                    <a:pt x="1543" y="5478"/>
                    <a:pt x="1543" y="4400"/>
                  </a:cubicBezTo>
                  <a:lnTo>
                    <a:pt x="1543" y="4281"/>
                  </a:lnTo>
                  <a:lnTo>
                    <a:pt x="2478" y="4281"/>
                  </a:lnTo>
                  <a:cubicBezTo>
                    <a:pt x="2664" y="4281"/>
                    <a:pt x="2753" y="4172"/>
                    <a:pt x="2747" y="4025"/>
                  </a:cubicBezTo>
                  <a:cubicBezTo>
                    <a:pt x="2743" y="3891"/>
                    <a:pt x="2649" y="3795"/>
                    <a:pt x="2510" y="3795"/>
                  </a:cubicBezTo>
                  <a:cubicBezTo>
                    <a:pt x="2173" y="3795"/>
                    <a:pt x="1837" y="3792"/>
                    <a:pt x="1501" y="3792"/>
                  </a:cubicBezTo>
                  <a:cubicBezTo>
                    <a:pt x="1265" y="3792"/>
                    <a:pt x="1029" y="3794"/>
                    <a:pt x="793" y="3798"/>
                  </a:cubicBezTo>
                  <a:cubicBezTo>
                    <a:pt x="790" y="3798"/>
                    <a:pt x="786" y="3798"/>
                    <a:pt x="783" y="3798"/>
                  </a:cubicBezTo>
                  <a:cubicBezTo>
                    <a:pt x="602" y="3798"/>
                    <a:pt x="488" y="3685"/>
                    <a:pt x="498" y="3501"/>
                  </a:cubicBezTo>
                  <a:cubicBezTo>
                    <a:pt x="519" y="3103"/>
                    <a:pt x="597" y="2721"/>
                    <a:pt x="753" y="2354"/>
                  </a:cubicBezTo>
                  <a:cubicBezTo>
                    <a:pt x="934" y="1916"/>
                    <a:pt x="1210" y="1544"/>
                    <a:pt x="1561" y="1234"/>
                  </a:cubicBezTo>
                  <a:cubicBezTo>
                    <a:pt x="1937" y="901"/>
                    <a:pt x="2375" y="672"/>
                    <a:pt x="2867" y="555"/>
                  </a:cubicBezTo>
                  <a:cubicBezTo>
                    <a:pt x="3131" y="492"/>
                    <a:pt x="3396" y="467"/>
                    <a:pt x="3665" y="466"/>
                  </a:cubicBezTo>
                  <a:cubicBezTo>
                    <a:pt x="3858" y="465"/>
                    <a:pt x="4051" y="465"/>
                    <a:pt x="4243" y="465"/>
                  </a:cubicBezTo>
                  <a:close/>
                  <a:moveTo>
                    <a:pt x="3685" y="11116"/>
                  </a:moveTo>
                  <a:lnTo>
                    <a:pt x="3685" y="11116"/>
                  </a:lnTo>
                  <a:cubicBezTo>
                    <a:pt x="3930" y="11224"/>
                    <a:pt x="4145" y="11271"/>
                    <a:pt x="4349" y="11271"/>
                  </a:cubicBezTo>
                  <a:cubicBezTo>
                    <a:pt x="4553" y="11271"/>
                    <a:pt x="4747" y="11224"/>
                    <a:pt x="4949" y="11146"/>
                  </a:cubicBezTo>
                  <a:lnTo>
                    <a:pt x="4949" y="11146"/>
                  </a:lnTo>
                  <a:cubicBezTo>
                    <a:pt x="4987" y="11440"/>
                    <a:pt x="4933" y="11705"/>
                    <a:pt x="4683" y="11888"/>
                  </a:cubicBezTo>
                  <a:cubicBezTo>
                    <a:pt x="4570" y="11972"/>
                    <a:pt x="4448" y="12016"/>
                    <a:pt x="4324" y="12016"/>
                  </a:cubicBezTo>
                  <a:cubicBezTo>
                    <a:pt x="4228" y="12016"/>
                    <a:pt x="4131" y="11990"/>
                    <a:pt x="4036" y="11936"/>
                  </a:cubicBezTo>
                  <a:cubicBezTo>
                    <a:pt x="3772" y="11786"/>
                    <a:pt x="3649" y="11585"/>
                    <a:pt x="3685" y="11116"/>
                  </a:cubicBezTo>
                  <a:close/>
                  <a:moveTo>
                    <a:pt x="1426" y="12514"/>
                  </a:moveTo>
                  <a:cubicBezTo>
                    <a:pt x="1384" y="12514"/>
                    <a:pt x="1341" y="12526"/>
                    <a:pt x="1298" y="12551"/>
                  </a:cubicBezTo>
                  <a:cubicBezTo>
                    <a:pt x="1024" y="12711"/>
                    <a:pt x="783" y="12910"/>
                    <a:pt x="586" y="13165"/>
                  </a:cubicBezTo>
                  <a:cubicBezTo>
                    <a:pt x="259" y="13594"/>
                    <a:pt x="91" y="14076"/>
                    <a:pt x="86" y="14613"/>
                  </a:cubicBezTo>
                  <a:cubicBezTo>
                    <a:pt x="84" y="14900"/>
                    <a:pt x="91" y="15188"/>
                    <a:pt x="84" y="15476"/>
                  </a:cubicBezTo>
                  <a:cubicBezTo>
                    <a:pt x="80" y="15607"/>
                    <a:pt x="135" y="15692"/>
                    <a:pt x="248" y="15749"/>
                  </a:cubicBezTo>
                  <a:lnTo>
                    <a:pt x="393" y="15749"/>
                  </a:lnTo>
                  <a:cubicBezTo>
                    <a:pt x="501" y="15691"/>
                    <a:pt x="561" y="15613"/>
                    <a:pt x="555" y="15476"/>
                  </a:cubicBezTo>
                  <a:cubicBezTo>
                    <a:pt x="547" y="15201"/>
                    <a:pt x="547" y="14926"/>
                    <a:pt x="555" y="14649"/>
                  </a:cubicBezTo>
                  <a:cubicBezTo>
                    <a:pt x="561" y="14491"/>
                    <a:pt x="574" y="14329"/>
                    <a:pt x="612" y="14178"/>
                  </a:cubicBezTo>
                  <a:cubicBezTo>
                    <a:pt x="751" y="13652"/>
                    <a:pt x="1057" y="13243"/>
                    <a:pt x="1535" y="12973"/>
                  </a:cubicBezTo>
                  <a:cubicBezTo>
                    <a:pt x="1664" y="12901"/>
                    <a:pt x="1705" y="12757"/>
                    <a:pt x="1628" y="12632"/>
                  </a:cubicBezTo>
                  <a:cubicBezTo>
                    <a:pt x="1582" y="12558"/>
                    <a:pt x="1508" y="12514"/>
                    <a:pt x="1426" y="12514"/>
                  </a:cubicBezTo>
                  <a:close/>
                  <a:moveTo>
                    <a:pt x="3279" y="1"/>
                  </a:moveTo>
                  <a:cubicBezTo>
                    <a:pt x="3266" y="6"/>
                    <a:pt x="3256" y="16"/>
                    <a:pt x="3243" y="19"/>
                  </a:cubicBezTo>
                  <a:cubicBezTo>
                    <a:pt x="3082" y="44"/>
                    <a:pt x="2916" y="57"/>
                    <a:pt x="2754" y="93"/>
                  </a:cubicBezTo>
                  <a:cubicBezTo>
                    <a:pt x="2161" y="225"/>
                    <a:pt x="1642" y="511"/>
                    <a:pt x="1191" y="916"/>
                  </a:cubicBezTo>
                  <a:cubicBezTo>
                    <a:pt x="808" y="1260"/>
                    <a:pt x="514" y="1674"/>
                    <a:pt x="316" y="2149"/>
                  </a:cubicBezTo>
                  <a:cubicBezTo>
                    <a:pt x="233" y="2348"/>
                    <a:pt x="172" y="2558"/>
                    <a:pt x="120" y="2767"/>
                  </a:cubicBezTo>
                  <a:cubicBezTo>
                    <a:pt x="80" y="2924"/>
                    <a:pt x="64" y="3086"/>
                    <a:pt x="44" y="3247"/>
                  </a:cubicBezTo>
                  <a:cubicBezTo>
                    <a:pt x="16" y="3459"/>
                    <a:pt x="1" y="3672"/>
                    <a:pt x="84" y="3877"/>
                  </a:cubicBezTo>
                  <a:cubicBezTo>
                    <a:pt x="96" y="3910"/>
                    <a:pt x="114" y="3942"/>
                    <a:pt x="117" y="3976"/>
                  </a:cubicBezTo>
                  <a:cubicBezTo>
                    <a:pt x="132" y="4115"/>
                    <a:pt x="146" y="4253"/>
                    <a:pt x="153" y="4393"/>
                  </a:cubicBezTo>
                  <a:cubicBezTo>
                    <a:pt x="174" y="4732"/>
                    <a:pt x="192" y="5070"/>
                    <a:pt x="208" y="5409"/>
                  </a:cubicBezTo>
                  <a:cubicBezTo>
                    <a:pt x="215" y="5567"/>
                    <a:pt x="217" y="5723"/>
                    <a:pt x="228" y="5882"/>
                  </a:cubicBezTo>
                  <a:cubicBezTo>
                    <a:pt x="235" y="6011"/>
                    <a:pt x="257" y="6141"/>
                    <a:pt x="260" y="6271"/>
                  </a:cubicBezTo>
                  <a:cubicBezTo>
                    <a:pt x="261" y="6333"/>
                    <a:pt x="257" y="6405"/>
                    <a:pt x="225" y="6455"/>
                  </a:cubicBezTo>
                  <a:cubicBezTo>
                    <a:pt x="67" y="6720"/>
                    <a:pt x="1" y="6998"/>
                    <a:pt x="86" y="7300"/>
                  </a:cubicBezTo>
                  <a:cubicBezTo>
                    <a:pt x="186" y="7664"/>
                    <a:pt x="416" y="7911"/>
                    <a:pt x="785" y="8011"/>
                  </a:cubicBezTo>
                  <a:cubicBezTo>
                    <a:pt x="887" y="8040"/>
                    <a:pt x="996" y="8048"/>
                    <a:pt x="1102" y="8063"/>
                  </a:cubicBezTo>
                  <a:cubicBezTo>
                    <a:pt x="1145" y="8408"/>
                    <a:pt x="1244" y="8738"/>
                    <a:pt x="1385" y="9056"/>
                  </a:cubicBezTo>
                  <a:cubicBezTo>
                    <a:pt x="1508" y="9332"/>
                    <a:pt x="1664" y="9588"/>
                    <a:pt x="1851" y="9823"/>
                  </a:cubicBezTo>
                  <a:cubicBezTo>
                    <a:pt x="2034" y="10056"/>
                    <a:pt x="2236" y="10275"/>
                    <a:pt x="2484" y="10443"/>
                  </a:cubicBezTo>
                  <a:cubicBezTo>
                    <a:pt x="2703" y="10591"/>
                    <a:pt x="2933" y="10719"/>
                    <a:pt x="3157" y="10858"/>
                  </a:cubicBezTo>
                  <a:cubicBezTo>
                    <a:pt x="3180" y="10872"/>
                    <a:pt x="3206" y="10902"/>
                    <a:pt x="3207" y="10925"/>
                  </a:cubicBezTo>
                  <a:cubicBezTo>
                    <a:pt x="3211" y="11091"/>
                    <a:pt x="3211" y="11255"/>
                    <a:pt x="3207" y="11421"/>
                  </a:cubicBezTo>
                  <a:cubicBezTo>
                    <a:pt x="3207" y="11440"/>
                    <a:pt x="3191" y="11464"/>
                    <a:pt x="3175" y="11473"/>
                  </a:cubicBezTo>
                  <a:cubicBezTo>
                    <a:pt x="2840" y="11669"/>
                    <a:pt x="2505" y="11862"/>
                    <a:pt x="2168" y="12052"/>
                  </a:cubicBezTo>
                  <a:cubicBezTo>
                    <a:pt x="2040" y="12121"/>
                    <a:pt x="1995" y="12268"/>
                    <a:pt x="2054" y="12388"/>
                  </a:cubicBezTo>
                  <a:cubicBezTo>
                    <a:pt x="2096" y="12475"/>
                    <a:pt x="2181" y="12515"/>
                    <a:pt x="2264" y="12515"/>
                  </a:cubicBezTo>
                  <a:cubicBezTo>
                    <a:pt x="2309" y="12515"/>
                    <a:pt x="2353" y="12503"/>
                    <a:pt x="2390" y="12482"/>
                  </a:cubicBezTo>
                  <a:cubicBezTo>
                    <a:pt x="2707" y="12299"/>
                    <a:pt x="3025" y="12119"/>
                    <a:pt x="3351" y="11933"/>
                  </a:cubicBezTo>
                  <a:cubicBezTo>
                    <a:pt x="3573" y="12290"/>
                    <a:pt x="3897" y="12489"/>
                    <a:pt x="4315" y="12492"/>
                  </a:cubicBezTo>
                  <a:cubicBezTo>
                    <a:pt x="4736" y="12492"/>
                    <a:pt x="5060" y="12286"/>
                    <a:pt x="5282" y="11933"/>
                  </a:cubicBezTo>
                  <a:cubicBezTo>
                    <a:pt x="5325" y="11959"/>
                    <a:pt x="5356" y="11974"/>
                    <a:pt x="5387" y="11992"/>
                  </a:cubicBezTo>
                  <a:cubicBezTo>
                    <a:pt x="5644" y="12140"/>
                    <a:pt x="5902" y="12286"/>
                    <a:pt x="6158" y="12434"/>
                  </a:cubicBezTo>
                  <a:cubicBezTo>
                    <a:pt x="6465" y="12610"/>
                    <a:pt x="6772" y="12789"/>
                    <a:pt x="7081" y="12964"/>
                  </a:cubicBezTo>
                  <a:cubicBezTo>
                    <a:pt x="7311" y="13097"/>
                    <a:pt x="7516" y="13258"/>
                    <a:pt x="7676" y="13473"/>
                  </a:cubicBezTo>
                  <a:cubicBezTo>
                    <a:pt x="7950" y="13839"/>
                    <a:pt x="8079" y="14253"/>
                    <a:pt x="8078" y="14708"/>
                  </a:cubicBezTo>
                  <a:cubicBezTo>
                    <a:pt x="8076" y="14958"/>
                    <a:pt x="8085" y="15208"/>
                    <a:pt x="8075" y="15456"/>
                  </a:cubicBezTo>
                  <a:cubicBezTo>
                    <a:pt x="8069" y="15592"/>
                    <a:pt x="8115" y="15684"/>
                    <a:pt x="8222" y="15753"/>
                  </a:cubicBezTo>
                  <a:lnTo>
                    <a:pt x="8385" y="15753"/>
                  </a:lnTo>
                  <a:cubicBezTo>
                    <a:pt x="8497" y="15698"/>
                    <a:pt x="8552" y="15613"/>
                    <a:pt x="8548" y="15482"/>
                  </a:cubicBezTo>
                  <a:cubicBezTo>
                    <a:pt x="8540" y="15194"/>
                    <a:pt x="8548" y="14906"/>
                    <a:pt x="8546" y="14619"/>
                  </a:cubicBezTo>
                  <a:cubicBezTo>
                    <a:pt x="8540" y="14080"/>
                    <a:pt x="8373" y="13599"/>
                    <a:pt x="8046" y="13171"/>
                  </a:cubicBezTo>
                  <a:cubicBezTo>
                    <a:pt x="7834" y="12897"/>
                    <a:pt x="7572" y="12691"/>
                    <a:pt x="7272" y="12522"/>
                  </a:cubicBezTo>
                  <a:cubicBezTo>
                    <a:pt x="6926" y="12328"/>
                    <a:pt x="6588" y="12126"/>
                    <a:pt x="6245" y="11927"/>
                  </a:cubicBezTo>
                  <a:cubicBezTo>
                    <a:pt x="5987" y="11780"/>
                    <a:pt x="5730" y="11631"/>
                    <a:pt x="5471" y="11487"/>
                  </a:cubicBezTo>
                  <a:cubicBezTo>
                    <a:pt x="5431" y="11464"/>
                    <a:pt x="5419" y="11443"/>
                    <a:pt x="5419" y="11399"/>
                  </a:cubicBezTo>
                  <a:cubicBezTo>
                    <a:pt x="5421" y="11260"/>
                    <a:pt x="5418" y="11117"/>
                    <a:pt x="5423" y="10976"/>
                  </a:cubicBezTo>
                  <a:cubicBezTo>
                    <a:pt x="5425" y="10944"/>
                    <a:pt x="5452" y="10897"/>
                    <a:pt x="5481" y="10882"/>
                  </a:cubicBezTo>
                  <a:cubicBezTo>
                    <a:pt x="5789" y="10731"/>
                    <a:pt x="6065" y="10533"/>
                    <a:pt x="6324" y="10306"/>
                  </a:cubicBezTo>
                  <a:cubicBezTo>
                    <a:pt x="6749" y="9934"/>
                    <a:pt x="7065" y="9483"/>
                    <a:pt x="7294" y="8971"/>
                  </a:cubicBezTo>
                  <a:cubicBezTo>
                    <a:pt x="7419" y="8696"/>
                    <a:pt x="7510" y="8408"/>
                    <a:pt x="7559" y="8108"/>
                  </a:cubicBezTo>
                  <a:cubicBezTo>
                    <a:pt x="7568" y="8059"/>
                    <a:pt x="7590" y="8049"/>
                    <a:pt x="7628" y="8049"/>
                  </a:cubicBezTo>
                  <a:cubicBezTo>
                    <a:pt x="7631" y="8049"/>
                    <a:pt x="7634" y="8049"/>
                    <a:pt x="7637" y="8049"/>
                  </a:cubicBezTo>
                  <a:cubicBezTo>
                    <a:pt x="7650" y="8049"/>
                    <a:pt x="7663" y="8050"/>
                    <a:pt x="7676" y="8050"/>
                  </a:cubicBezTo>
                  <a:cubicBezTo>
                    <a:pt x="7955" y="8050"/>
                    <a:pt x="8185" y="7932"/>
                    <a:pt x="8373" y="7729"/>
                  </a:cubicBezTo>
                  <a:cubicBezTo>
                    <a:pt x="8507" y="7586"/>
                    <a:pt x="8589" y="7416"/>
                    <a:pt x="8620" y="7222"/>
                  </a:cubicBezTo>
                  <a:cubicBezTo>
                    <a:pt x="8623" y="7210"/>
                    <a:pt x="8631" y="7199"/>
                    <a:pt x="8638" y="7186"/>
                  </a:cubicBezTo>
                  <a:lnTo>
                    <a:pt x="8638" y="6898"/>
                  </a:lnTo>
                  <a:cubicBezTo>
                    <a:pt x="8615" y="6821"/>
                    <a:pt x="8591" y="6745"/>
                    <a:pt x="8568" y="6667"/>
                  </a:cubicBezTo>
                  <a:cubicBezTo>
                    <a:pt x="8561" y="6642"/>
                    <a:pt x="8555" y="6614"/>
                    <a:pt x="8542" y="6593"/>
                  </a:cubicBezTo>
                  <a:cubicBezTo>
                    <a:pt x="8392" y="6421"/>
                    <a:pt x="8437" y="6223"/>
                    <a:pt x="8458" y="6026"/>
                  </a:cubicBezTo>
                  <a:cubicBezTo>
                    <a:pt x="8471" y="5916"/>
                    <a:pt x="8473" y="5807"/>
                    <a:pt x="8478" y="5697"/>
                  </a:cubicBezTo>
                  <a:cubicBezTo>
                    <a:pt x="8486" y="5533"/>
                    <a:pt x="8489" y="5369"/>
                    <a:pt x="8496" y="5204"/>
                  </a:cubicBezTo>
                  <a:cubicBezTo>
                    <a:pt x="8512" y="4893"/>
                    <a:pt x="8499" y="4576"/>
                    <a:pt x="8558" y="4272"/>
                  </a:cubicBezTo>
                  <a:cubicBezTo>
                    <a:pt x="8680" y="3626"/>
                    <a:pt x="8591" y="2981"/>
                    <a:pt x="8620" y="2335"/>
                  </a:cubicBezTo>
                  <a:cubicBezTo>
                    <a:pt x="8625" y="2207"/>
                    <a:pt x="8516" y="2109"/>
                    <a:pt x="8388" y="2109"/>
                  </a:cubicBezTo>
                  <a:cubicBezTo>
                    <a:pt x="8258" y="2109"/>
                    <a:pt x="8156" y="2207"/>
                    <a:pt x="8156" y="2337"/>
                  </a:cubicBezTo>
                  <a:lnTo>
                    <a:pt x="8156" y="3768"/>
                  </a:lnTo>
                  <a:lnTo>
                    <a:pt x="8156" y="3855"/>
                  </a:lnTo>
                  <a:cubicBezTo>
                    <a:pt x="7995" y="3855"/>
                    <a:pt x="7838" y="3858"/>
                    <a:pt x="7682" y="3858"/>
                  </a:cubicBezTo>
                  <a:cubicBezTo>
                    <a:pt x="7584" y="3858"/>
                    <a:pt x="7487" y="3857"/>
                    <a:pt x="7390" y="3854"/>
                  </a:cubicBezTo>
                  <a:cubicBezTo>
                    <a:pt x="7086" y="3845"/>
                    <a:pt x="6803" y="3746"/>
                    <a:pt x="6536" y="3602"/>
                  </a:cubicBezTo>
                  <a:cubicBezTo>
                    <a:pt x="6102" y="3364"/>
                    <a:pt x="5772" y="3024"/>
                    <a:pt x="5567" y="2570"/>
                  </a:cubicBezTo>
                  <a:cubicBezTo>
                    <a:pt x="5555" y="2544"/>
                    <a:pt x="5562" y="2501"/>
                    <a:pt x="5575" y="2473"/>
                  </a:cubicBezTo>
                  <a:cubicBezTo>
                    <a:pt x="5667" y="2262"/>
                    <a:pt x="5779" y="2060"/>
                    <a:pt x="5850" y="1845"/>
                  </a:cubicBezTo>
                  <a:cubicBezTo>
                    <a:pt x="5935" y="1584"/>
                    <a:pt x="5981" y="1312"/>
                    <a:pt x="6049" y="1028"/>
                  </a:cubicBezTo>
                  <a:lnTo>
                    <a:pt x="6386" y="1028"/>
                  </a:lnTo>
                  <a:cubicBezTo>
                    <a:pt x="6458" y="1028"/>
                    <a:pt x="6530" y="1029"/>
                    <a:pt x="6602" y="1029"/>
                  </a:cubicBezTo>
                  <a:cubicBezTo>
                    <a:pt x="6638" y="1029"/>
                    <a:pt x="6673" y="1028"/>
                    <a:pt x="6709" y="1028"/>
                  </a:cubicBezTo>
                  <a:cubicBezTo>
                    <a:pt x="6724" y="1028"/>
                    <a:pt x="6738" y="1027"/>
                    <a:pt x="6753" y="1027"/>
                  </a:cubicBezTo>
                  <a:cubicBezTo>
                    <a:pt x="7162" y="1027"/>
                    <a:pt x="7494" y="1202"/>
                    <a:pt x="7777" y="1489"/>
                  </a:cubicBezTo>
                  <a:cubicBezTo>
                    <a:pt x="7813" y="1525"/>
                    <a:pt x="7840" y="1568"/>
                    <a:pt x="7875" y="1603"/>
                  </a:cubicBezTo>
                  <a:cubicBezTo>
                    <a:pt x="7923" y="1652"/>
                    <a:pt x="7984" y="1676"/>
                    <a:pt x="8046" y="1676"/>
                  </a:cubicBezTo>
                  <a:cubicBezTo>
                    <a:pt x="8098" y="1676"/>
                    <a:pt x="8149" y="1659"/>
                    <a:pt x="8193" y="1625"/>
                  </a:cubicBezTo>
                  <a:cubicBezTo>
                    <a:pt x="8285" y="1553"/>
                    <a:pt x="8308" y="1408"/>
                    <a:pt x="8238" y="1303"/>
                  </a:cubicBezTo>
                  <a:cubicBezTo>
                    <a:pt x="8097" y="1090"/>
                    <a:pt x="7902" y="933"/>
                    <a:pt x="7686" y="802"/>
                  </a:cubicBezTo>
                  <a:cubicBezTo>
                    <a:pt x="7480" y="678"/>
                    <a:pt x="7255" y="596"/>
                    <a:pt x="7019" y="563"/>
                  </a:cubicBezTo>
                  <a:cubicBezTo>
                    <a:pt x="6833" y="538"/>
                    <a:pt x="6644" y="545"/>
                    <a:pt x="6457" y="541"/>
                  </a:cubicBezTo>
                  <a:cubicBezTo>
                    <a:pt x="6411" y="540"/>
                    <a:pt x="6365" y="540"/>
                    <a:pt x="6320" y="540"/>
                  </a:cubicBezTo>
                  <a:cubicBezTo>
                    <a:pt x="6229" y="540"/>
                    <a:pt x="6141" y="541"/>
                    <a:pt x="6060" y="541"/>
                  </a:cubicBezTo>
                  <a:cubicBezTo>
                    <a:pt x="6010" y="430"/>
                    <a:pt x="5971" y="325"/>
                    <a:pt x="5918" y="225"/>
                  </a:cubicBezTo>
                  <a:cubicBezTo>
                    <a:pt x="5859" y="113"/>
                    <a:pt x="5748" y="62"/>
                    <a:pt x="5634" y="19"/>
                  </a:cubicBezTo>
                  <a:cubicBezTo>
                    <a:pt x="5621" y="13"/>
                    <a:pt x="5611" y="6"/>
                    <a:pt x="5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48"/>
          <p:cNvGrpSpPr/>
          <p:nvPr/>
        </p:nvGrpSpPr>
        <p:grpSpPr>
          <a:xfrm>
            <a:off x="858814" y="1967472"/>
            <a:ext cx="590700" cy="590700"/>
            <a:chOff x="858814" y="1983374"/>
            <a:chExt cx="590700" cy="590700"/>
          </a:xfrm>
        </p:grpSpPr>
        <p:sp>
          <p:nvSpPr>
            <p:cNvPr id="655" name="Google Shape;655;p48"/>
            <p:cNvSpPr/>
            <p:nvPr/>
          </p:nvSpPr>
          <p:spPr>
            <a:xfrm>
              <a:off x="858814" y="1983374"/>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56" name="Google Shape;656;p48"/>
            <p:cNvSpPr/>
            <p:nvPr/>
          </p:nvSpPr>
          <p:spPr>
            <a:xfrm>
              <a:off x="984196" y="2007143"/>
              <a:ext cx="339936" cy="469084"/>
            </a:xfrm>
            <a:custGeom>
              <a:avLst/>
              <a:gdLst/>
              <a:ahLst/>
              <a:cxnLst/>
              <a:rect l="l" t="t" r="r" b="b"/>
              <a:pathLst>
                <a:path w="11413" h="15749" extrusionOk="0">
                  <a:moveTo>
                    <a:pt x="4051" y="0"/>
                  </a:moveTo>
                  <a:cubicBezTo>
                    <a:pt x="4046" y="6"/>
                    <a:pt x="4040" y="14"/>
                    <a:pt x="4033" y="16"/>
                  </a:cubicBezTo>
                  <a:cubicBezTo>
                    <a:pt x="3632" y="79"/>
                    <a:pt x="3296" y="391"/>
                    <a:pt x="3207" y="785"/>
                  </a:cubicBezTo>
                  <a:cubicBezTo>
                    <a:pt x="3182" y="894"/>
                    <a:pt x="3172" y="1003"/>
                    <a:pt x="3156" y="1115"/>
                  </a:cubicBezTo>
                  <a:cubicBezTo>
                    <a:pt x="3143" y="1108"/>
                    <a:pt x="3129" y="1104"/>
                    <a:pt x="3116" y="1097"/>
                  </a:cubicBezTo>
                  <a:cubicBezTo>
                    <a:pt x="2956" y="1004"/>
                    <a:pt x="2786" y="956"/>
                    <a:pt x="2610" y="956"/>
                  </a:cubicBezTo>
                  <a:cubicBezTo>
                    <a:pt x="2547" y="956"/>
                    <a:pt x="2485" y="962"/>
                    <a:pt x="2422" y="974"/>
                  </a:cubicBezTo>
                  <a:cubicBezTo>
                    <a:pt x="1897" y="1078"/>
                    <a:pt x="1581" y="1476"/>
                    <a:pt x="1554" y="1990"/>
                  </a:cubicBezTo>
                  <a:cubicBezTo>
                    <a:pt x="1540" y="2242"/>
                    <a:pt x="1551" y="2495"/>
                    <a:pt x="1553" y="2747"/>
                  </a:cubicBezTo>
                  <a:cubicBezTo>
                    <a:pt x="1555" y="2891"/>
                    <a:pt x="1666" y="3006"/>
                    <a:pt x="1797" y="3006"/>
                  </a:cubicBezTo>
                  <a:cubicBezTo>
                    <a:pt x="1797" y="3006"/>
                    <a:pt x="1798" y="3006"/>
                    <a:pt x="1799" y="3006"/>
                  </a:cubicBezTo>
                  <a:cubicBezTo>
                    <a:pt x="1940" y="3005"/>
                    <a:pt x="2038" y="2900"/>
                    <a:pt x="2038" y="2747"/>
                  </a:cubicBezTo>
                  <a:cubicBezTo>
                    <a:pt x="2040" y="2496"/>
                    <a:pt x="2041" y="2248"/>
                    <a:pt x="2038" y="1999"/>
                  </a:cubicBezTo>
                  <a:cubicBezTo>
                    <a:pt x="2035" y="1837"/>
                    <a:pt x="2104" y="1702"/>
                    <a:pt x="2215" y="1600"/>
                  </a:cubicBezTo>
                  <a:cubicBezTo>
                    <a:pt x="2326" y="1497"/>
                    <a:pt x="2452" y="1438"/>
                    <a:pt x="2591" y="1438"/>
                  </a:cubicBezTo>
                  <a:cubicBezTo>
                    <a:pt x="2653" y="1438"/>
                    <a:pt x="2718" y="1450"/>
                    <a:pt x="2785" y="1476"/>
                  </a:cubicBezTo>
                  <a:cubicBezTo>
                    <a:pt x="3028" y="1569"/>
                    <a:pt x="3169" y="1750"/>
                    <a:pt x="3171" y="2012"/>
                  </a:cubicBezTo>
                  <a:cubicBezTo>
                    <a:pt x="3177" y="2889"/>
                    <a:pt x="3172" y="3766"/>
                    <a:pt x="3172" y="4640"/>
                  </a:cubicBezTo>
                  <a:cubicBezTo>
                    <a:pt x="3172" y="4820"/>
                    <a:pt x="3171" y="5001"/>
                    <a:pt x="3174" y="5181"/>
                  </a:cubicBezTo>
                  <a:cubicBezTo>
                    <a:pt x="3177" y="5274"/>
                    <a:pt x="3213" y="5354"/>
                    <a:pt x="3303" y="5395"/>
                  </a:cubicBezTo>
                  <a:cubicBezTo>
                    <a:pt x="3343" y="5413"/>
                    <a:pt x="3382" y="5423"/>
                    <a:pt x="3420" y="5423"/>
                  </a:cubicBezTo>
                  <a:cubicBezTo>
                    <a:pt x="3466" y="5423"/>
                    <a:pt x="3510" y="5408"/>
                    <a:pt x="3554" y="5374"/>
                  </a:cubicBezTo>
                  <a:cubicBezTo>
                    <a:pt x="3642" y="5305"/>
                    <a:pt x="3659" y="5211"/>
                    <a:pt x="3659" y="5109"/>
                  </a:cubicBezTo>
                  <a:cubicBezTo>
                    <a:pt x="3661" y="3744"/>
                    <a:pt x="3659" y="2379"/>
                    <a:pt x="3661" y="1015"/>
                  </a:cubicBezTo>
                  <a:cubicBezTo>
                    <a:pt x="3661" y="719"/>
                    <a:pt x="3930" y="479"/>
                    <a:pt x="4221" y="479"/>
                  </a:cubicBezTo>
                  <a:cubicBezTo>
                    <a:pt x="4268" y="479"/>
                    <a:pt x="4316" y="486"/>
                    <a:pt x="4363" y="499"/>
                  </a:cubicBezTo>
                  <a:cubicBezTo>
                    <a:pt x="4632" y="575"/>
                    <a:pt x="4794" y="800"/>
                    <a:pt x="4794" y="1078"/>
                  </a:cubicBezTo>
                  <a:lnTo>
                    <a:pt x="4794" y="5802"/>
                  </a:lnTo>
                  <a:cubicBezTo>
                    <a:pt x="4795" y="5836"/>
                    <a:pt x="4795" y="5874"/>
                    <a:pt x="4807" y="5907"/>
                  </a:cubicBezTo>
                  <a:cubicBezTo>
                    <a:pt x="4839" y="5999"/>
                    <a:pt x="4939" y="6067"/>
                    <a:pt x="5024" y="6067"/>
                  </a:cubicBezTo>
                  <a:cubicBezTo>
                    <a:pt x="5034" y="6067"/>
                    <a:pt x="5044" y="6066"/>
                    <a:pt x="5053" y="6064"/>
                  </a:cubicBezTo>
                  <a:cubicBezTo>
                    <a:pt x="5196" y="6035"/>
                    <a:pt x="5260" y="5959"/>
                    <a:pt x="5260" y="5822"/>
                  </a:cubicBezTo>
                  <a:cubicBezTo>
                    <a:pt x="5260" y="4515"/>
                    <a:pt x="5258" y="3206"/>
                    <a:pt x="5262" y="1899"/>
                  </a:cubicBezTo>
                  <a:cubicBezTo>
                    <a:pt x="5262" y="1788"/>
                    <a:pt x="5276" y="1672"/>
                    <a:pt x="5318" y="1571"/>
                  </a:cubicBezTo>
                  <a:cubicBezTo>
                    <a:pt x="5405" y="1360"/>
                    <a:pt x="5612" y="1221"/>
                    <a:pt x="5826" y="1221"/>
                  </a:cubicBezTo>
                  <a:cubicBezTo>
                    <a:pt x="5863" y="1221"/>
                    <a:pt x="5901" y="1225"/>
                    <a:pt x="5938" y="1234"/>
                  </a:cubicBezTo>
                  <a:cubicBezTo>
                    <a:pt x="6255" y="1309"/>
                    <a:pt x="6409" y="1541"/>
                    <a:pt x="6409" y="1853"/>
                  </a:cubicBezTo>
                  <a:cubicBezTo>
                    <a:pt x="6413" y="3168"/>
                    <a:pt x="6412" y="4482"/>
                    <a:pt x="6412" y="5795"/>
                  </a:cubicBezTo>
                  <a:cubicBezTo>
                    <a:pt x="6412" y="5964"/>
                    <a:pt x="6501" y="6067"/>
                    <a:pt x="6644" y="6067"/>
                  </a:cubicBezTo>
                  <a:cubicBezTo>
                    <a:pt x="6645" y="6067"/>
                    <a:pt x="6646" y="6067"/>
                    <a:pt x="6647" y="6067"/>
                  </a:cubicBezTo>
                  <a:cubicBezTo>
                    <a:pt x="6787" y="6064"/>
                    <a:pt x="6880" y="5952"/>
                    <a:pt x="6880" y="5790"/>
                  </a:cubicBezTo>
                  <a:cubicBezTo>
                    <a:pt x="6880" y="4764"/>
                    <a:pt x="6880" y="3738"/>
                    <a:pt x="6882" y="2714"/>
                  </a:cubicBezTo>
                  <a:cubicBezTo>
                    <a:pt x="6883" y="2414"/>
                    <a:pt x="7149" y="2146"/>
                    <a:pt x="7448" y="2146"/>
                  </a:cubicBezTo>
                  <a:cubicBezTo>
                    <a:pt x="7492" y="2146"/>
                    <a:pt x="7535" y="2151"/>
                    <a:pt x="7579" y="2163"/>
                  </a:cubicBezTo>
                  <a:cubicBezTo>
                    <a:pt x="7834" y="2232"/>
                    <a:pt x="8016" y="2448"/>
                    <a:pt x="8014" y="2724"/>
                  </a:cubicBezTo>
                  <a:cubicBezTo>
                    <a:pt x="8011" y="3552"/>
                    <a:pt x="8013" y="4380"/>
                    <a:pt x="8013" y="5208"/>
                  </a:cubicBezTo>
                  <a:cubicBezTo>
                    <a:pt x="8013" y="5300"/>
                    <a:pt x="8026" y="5391"/>
                    <a:pt x="8102" y="5455"/>
                  </a:cubicBezTo>
                  <a:cubicBezTo>
                    <a:pt x="8149" y="5493"/>
                    <a:pt x="8198" y="5511"/>
                    <a:pt x="8250" y="5511"/>
                  </a:cubicBezTo>
                  <a:cubicBezTo>
                    <a:pt x="8293" y="5511"/>
                    <a:pt x="8337" y="5499"/>
                    <a:pt x="8382" y="5476"/>
                  </a:cubicBezTo>
                  <a:cubicBezTo>
                    <a:pt x="8474" y="5427"/>
                    <a:pt x="8497" y="5345"/>
                    <a:pt x="8497" y="5253"/>
                  </a:cubicBezTo>
                  <a:lnTo>
                    <a:pt x="8497" y="2751"/>
                  </a:lnTo>
                  <a:cubicBezTo>
                    <a:pt x="8497" y="2519"/>
                    <a:pt x="8439" y="2306"/>
                    <a:pt x="8301" y="2113"/>
                  </a:cubicBezTo>
                  <a:cubicBezTo>
                    <a:pt x="8101" y="1835"/>
                    <a:pt x="7833" y="1688"/>
                    <a:pt x="7487" y="1672"/>
                  </a:cubicBezTo>
                  <a:cubicBezTo>
                    <a:pt x="7471" y="1671"/>
                    <a:pt x="7454" y="1671"/>
                    <a:pt x="7438" y="1671"/>
                  </a:cubicBezTo>
                  <a:cubicBezTo>
                    <a:pt x="7238" y="1671"/>
                    <a:pt x="7052" y="1721"/>
                    <a:pt x="6879" y="1829"/>
                  </a:cubicBezTo>
                  <a:cubicBezTo>
                    <a:pt x="6876" y="1411"/>
                    <a:pt x="6706" y="1088"/>
                    <a:pt x="6350" y="883"/>
                  </a:cubicBezTo>
                  <a:cubicBezTo>
                    <a:pt x="6179" y="785"/>
                    <a:pt x="6007" y="738"/>
                    <a:pt x="5835" y="738"/>
                  </a:cubicBezTo>
                  <a:cubicBezTo>
                    <a:pt x="5645" y="738"/>
                    <a:pt x="5456" y="795"/>
                    <a:pt x="5269" y="902"/>
                  </a:cubicBezTo>
                  <a:cubicBezTo>
                    <a:pt x="5260" y="886"/>
                    <a:pt x="5253" y="878"/>
                    <a:pt x="5249" y="866"/>
                  </a:cubicBezTo>
                  <a:cubicBezTo>
                    <a:pt x="5246" y="855"/>
                    <a:pt x="5242" y="840"/>
                    <a:pt x="5239" y="826"/>
                  </a:cubicBezTo>
                  <a:cubicBezTo>
                    <a:pt x="5170" y="548"/>
                    <a:pt x="5037" y="311"/>
                    <a:pt x="4782" y="170"/>
                  </a:cubicBezTo>
                  <a:cubicBezTo>
                    <a:pt x="4657" y="98"/>
                    <a:pt x="4513" y="56"/>
                    <a:pt x="4376" y="0"/>
                  </a:cubicBezTo>
                  <a:close/>
                  <a:moveTo>
                    <a:pt x="8624" y="8647"/>
                  </a:moveTo>
                  <a:lnTo>
                    <a:pt x="8624" y="8903"/>
                  </a:lnTo>
                  <a:lnTo>
                    <a:pt x="8624" y="9191"/>
                  </a:lnTo>
                  <a:cubicBezTo>
                    <a:pt x="8624" y="9338"/>
                    <a:pt x="8718" y="9433"/>
                    <a:pt x="8865" y="9433"/>
                  </a:cubicBezTo>
                  <a:lnTo>
                    <a:pt x="9411" y="9433"/>
                  </a:lnTo>
                  <a:cubicBezTo>
                    <a:pt x="9411" y="9678"/>
                    <a:pt x="9411" y="9912"/>
                    <a:pt x="9409" y="10154"/>
                  </a:cubicBezTo>
                  <a:lnTo>
                    <a:pt x="8869" y="10154"/>
                  </a:lnTo>
                  <a:cubicBezTo>
                    <a:pt x="8715" y="10157"/>
                    <a:pt x="8621" y="10249"/>
                    <a:pt x="8621" y="10403"/>
                  </a:cubicBezTo>
                  <a:lnTo>
                    <a:pt x="8621" y="10939"/>
                  </a:lnTo>
                  <a:lnTo>
                    <a:pt x="7903" y="10939"/>
                  </a:lnTo>
                  <a:cubicBezTo>
                    <a:pt x="7903" y="10778"/>
                    <a:pt x="7901" y="10614"/>
                    <a:pt x="7903" y="10449"/>
                  </a:cubicBezTo>
                  <a:cubicBezTo>
                    <a:pt x="7905" y="10269"/>
                    <a:pt x="7814" y="10152"/>
                    <a:pt x="7630" y="10152"/>
                  </a:cubicBezTo>
                  <a:cubicBezTo>
                    <a:pt x="7622" y="10152"/>
                    <a:pt x="7614" y="10152"/>
                    <a:pt x="7607" y="10153"/>
                  </a:cubicBezTo>
                  <a:cubicBezTo>
                    <a:pt x="7555" y="10155"/>
                    <a:pt x="7504" y="10156"/>
                    <a:pt x="7452" y="10156"/>
                  </a:cubicBezTo>
                  <a:cubicBezTo>
                    <a:pt x="7349" y="10156"/>
                    <a:pt x="7245" y="10153"/>
                    <a:pt x="7141" y="10153"/>
                  </a:cubicBezTo>
                  <a:cubicBezTo>
                    <a:pt x="7135" y="10153"/>
                    <a:pt x="7130" y="10151"/>
                    <a:pt x="7119" y="10147"/>
                  </a:cubicBezTo>
                  <a:lnTo>
                    <a:pt x="7119" y="9433"/>
                  </a:lnTo>
                  <a:lnTo>
                    <a:pt x="7640" y="9433"/>
                  </a:lnTo>
                  <a:cubicBezTo>
                    <a:pt x="7801" y="9433"/>
                    <a:pt x="7903" y="9335"/>
                    <a:pt x="7905" y="9171"/>
                  </a:cubicBezTo>
                  <a:cubicBezTo>
                    <a:pt x="7906" y="8998"/>
                    <a:pt x="7905" y="8825"/>
                    <a:pt x="7905" y="8647"/>
                  </a:cubicBezTo>
                  <a:close/>
                  <a:moveTo>
                    <a:pt x="1790" y="3507"/>
                  </a:moveTo>
                  <a:cubicBezTo>
                    <a:pt x="1654" y="3507"/>
                    <a:pt x="1553" y="3611"/>
                    <a:pt x="1553" y="3773"/>
                  </a:cubicBezTo>
                  <a:cubicBezTo>
                    <a:pt x="1553" y="4574"/>
                    <a:pt x="1553" y="5374"/>
                    <a:pt x="1551" y="6175"/>
                  </a:cubicBezTo>
                  <a:cubicBezTo>
                    <a:pt x="1551" y="6210"/>
                    <a:pt x="1550" y="6256"/>
                    <a:pt x="1529" y="6275"/>
                  </a:cubicBezTo>
                  <a:cubicBezTo>
                    <a:pt x="1447" y="6348"/>
                    <a:pt x="1354" y="6413"/>
                    <a:pt x="1267" y="6482"/>
                  </a:cubicBezTo>
                  <a:cubicBezTo>
                    <a:pt x="1080" y="6629"/>
                    <a:pt x="887" y="6772"/>
                    <a:pt x="707" y="6926"/>
                  </a:cubicBezTo>
                  <a:cubicBezTo>
                    <a:pt x="454" y="7145"/>
                    <a:pt x="273" y="7416"/>
                    <a:pt x="150" y="7726"/>
                  </a:cubicBezTo>
                  <a:cubicBezTo>
                    <a:pt x="67" y="7935"/>
                    <a:pt x="13" y="8151"/>
                    <a:pt x="8" y="8377"/>
                  </a:cubicBezTo>
                  <a:cubicBezTo>
                    <a:pt x="2" y="8593"/>
                    <a:pt x="9" y="8809"/>
                    <a:pt x="6" y="9026"/>
                  </a:cubicBezTo>
                  <a:cubicBezTo>
                    <a:pt x="2" y="9162"/>
                    <a:pt x="104" y="9271"/>
                    <a:pt x="241" y="9271"/>
                  </a:cubicBezTo>
                  <a:cubicBezTo>
                    <a:pt x="378" y="9271"/>
                    <a:pt x="477" y="9162"/>
                    <a:pt x="477" y="9026"/>
                  </a:cubicBezTo>
                  <a:cubicBezTo>
                    <a:pt x="477" y="8775"/>
                    <a:pt x="465" y="8521"/>
                    <a:pt x="499" y="8273"/>
                  </a:cubicBezTo>
                  <a:cubicBezTo>
                    <a:pt x="563" y="7818"/>
                    <a:pt x="800" y="7455"/>
                    <a:pt x="1162" y="7174"/>
                  </a:cubicBezTo>
                  <a:cubicBezTo>
                    <a:pt x="1538" y="6880"/>
                    <a:pt x="1919" y="6592"/>
                    <a:pt x="2290" y="6292"/>
                  </a:cubicBezTo>
                  <a:cubicBezTo>
                    <a:pt x="2404" y="6200"/>
                    <a:pt x="2537" y="6154"/>
                    <a:pt x="2667" y="6154"/>
                  </a:cubicBezTo>
                  <a:cubicBezTo>
                    <a:pt x="2825" y="6154"/>
                    <a:pt x="2979" y="6221"/>
                    <a:pt x="3092" y="6354"/>
                  </a:cubicBezTo>
                  <a:cubicBezTo>
                    <a:pt x="3280" y="6577"/>
                    <a:pt x="3276" y="6867"/>
                    <a:pt x="3113" y="7069"/>
                  </a:cubicBezTo>
                  <a:cubicBezTo>
                    <a:pt x="2956" y="7260"/>
                    <a:pt x="2780" y="7433"/>
                    <a:pt x="2609" y="7613"/>
                  </a:cubicBezTo>
                  <a:cubicBezTo>
                    <a:pt x="2472" y="7759"/>
                    <a:pt x="2328" y="7897"/>
                    <a:pt x="2194" y="8047"/>
                  </a:cubicBezTo>
                  <a:cubicBezTo>
                    <a:pt x="2060" y="8200"/>
                    <a:pt x="2034" y="8288"/>
                    <a:pt x="2139" y="8438"/>
                  </a:cubicBezTo>
                  <a:cubicBezTo>
                    <a:pt x="2162" y="8471"/>
                    <a:pt x="2201" y="8489"/>
                    <a:pt x="2233" y="8517"/>
                  </a:cubicBezTo>
                  <a:cubicBezTo>
                    <a:pt x="2547" y="8807"/>
                    <a:pt x="2868" y="9092"/>
                    <a:pt x="3174" y="9390"/>
                  </a:cubicBezTo>
                  <a:cubicBezTo>
                    <a:pt x="3523" y="9729"/>
                    <a:pt x="3685" y="10153"/>
                    <a:pt x="3693" y="10637"/>
                  </a:cubicBezTo>
                  <a:cubicBezTo>
                    <a:pt x="3695" y="10781"/>
                    <a:pt x="3691" y="10925"/>
                    <a:pt x="3695" y="11069"/>
                  </a:cubicBezTo>
                  <a:cubicBezTo>
                    <a:pt x="3697" y="11190"/>
                    <a:pt x="3804" y="11277"/>
                    <a:pt x="3929" y="11285"/>
                  </a:cubicBezTo>
                  <a:cubicBezTo>
                    <a:pt x="3933" y="11286"/>
                    <a:pt x="3938" y="11286"/>
                    <a:pt x="3942" y="11286"/>
                  </a:cubicBezTo>
                  <a:cubicBezTo>
                    <a:pt x="4052" y="11286"/>
                    <a:pt x="4165" y="11186"/>
                    <a:pt x="4161" y="11091"/>
                  </a:cubicBezTo>
                  <a:cubicBezTo>
                    <a:pt x="4151" y="10794"/>
                    <a:pt x="4187" y="10494"/>
                    <a:pt x="4128" y="10199"/>
                  </a:cubicBezTo>
                  <a:cubicBezTo>
                    <a:pt x="4043" y="9784"/>
                    <a:pt x="3871" y="9410"/>
                    <a:pt x="3574" y="9106"/>
                  </a:cubicBezTo>
                  <a:cubicBezTo>
                    <a:pt x="3374" y="8900"/>
                    <a:pt x="3159" y="8711"/>
                    <a:pt x="2950" y="8515"/>
                  </a:cubicBezTo>
                  <a:cubicBezTo>
                    <a:pt x="2860" y="8429"/>
                    <a:pt x="2762" y="8347"/>
                    <a:pt x="2666" y="8265"/>
                  </a:cubicBezTo>
                  <a:cubicBezTo>
                    <a:pt x="2734" y="8187"/>
                    <a:pt x="2795" y="8113"/>
                    <a:pt x="2860" y="8044"/>
                  </a:cubicBezTo>
                  <a:cubicBezTo>
                    <a:pt x="3018" y="7877"/>
                    <a:pt x="3178" y="7713"/>
                    <a:pt x="3337" y="7547"/>
                  </a:cubicBezTo>
                  <a:cubicBezTo>
                    <a:pt x="3390" y="7492"/>
                    <a:pt x="3445" y="7436"/>
                    <a:pt x="3489" y="7376"/>
                  </a:cubicBezTo>
                  <a:cubicBezTo>
                    <a:pt x="3718" y="7056"/>
                    <a:pt x="3778" y="6707"/>
                    <a:pt x="3638" y="6339"/>
                  </a:cubicBezTo>
                  <a:cubicBezTo>
                    <a:pt x="3488" y="5946"/>
                    <a:pt x="3129" y="5682"/>
                    <a:pt x="2694" y="5669"/>
                  </a:cubicBezTo>
                  <a:cubicBezTo>
                    <a:pt x="2682" y="5669"/>
                    <a:pt x="2671" y="5669"/>
                    <a:pt x="2659" y="5669"/>
                  </a:cubicBezTo>
                  <a:cubicBezTo>
                    <a:pt x="2438" y="5669"/>
                    <a:pt x="2237" y="5735"/>
                    <a:pt x="2040" y="5867"/>
                  </a:cubicBezTo>
                  <a:lnTo>
                    <a:pt x="2040" y="5485"/>
                  </a:lnTo>
                  <a:lnTo>
                    <a:pt x="2040" y="3767"/>
                  </a:lnTo>
                  <a:cubicBezTo>
                    <a:pt x="2040" y="3653"/>
                    <a:pt x="1985" y="3560"/>
                    <a:pt x="1903" y="3529"/>
                  </a:cubicBezTo>
                  <a:cubicBezTo>
                    <a:pt x="1864" y="3514"/>
                    <a:pt x="1826" y="3507"/>
                    <a:pt x="1790" y="3507"/>
                  </a:cubicBezTo>
                  <a:close/>
                  <a:moveTo>
                    <a:pt x="7773" y="8149"/>
                  </a:moveTo>
                  <a:cubicBezTo>
                    <a:pt x="7555" y="8149"/>
                    <a:pt x="7411" y="8298"/>
                    <a:pt x="7416" y="8524"/>
                  </a:cubicBezTo>
                  <a:cubicBezTo>
                    <a:pt x="7421" y="8661"/>
                    <a:pt x="7416" y="8798"/>
                    <a:pt x="7416" y="8943"/>
                  </a:cubicBezTo>
                  <a:cubicBezTo>
                    <a:pt x="7315" y="8943"/>
                    <a:pt x="7218" y="8945"/>
                    <a:pt x="7122" y="8945"/>
                  </a:cubicBezTo>
                  <a:cubicBezTo>
                    <a:pt x="7073" y="8945"/>
                    <a:pt x="7026" y="8945"/>
                    <a:pt x="6978" y="8943"/>
                  </a:cubicBezTo>
                  <a:cubicBezTo>
                    <a:pt x="6977" y="8943"/>
                    <a:pt x="6975" y="8943"/>
                    <a:pt x="6973" y="8943"/>
                  </a:cubicBezTo>
                  <a:cubicBezTo>
                    <a:pt x="6763" y="8943"/>
                    <a:pt x="6624" y="9129"/>
                    <a:pt x="6625" y="9296"/>
                  </a:cubicBezTo>
                  <a:cubicBezTo>
                    <a:pt x="6628" y="9619"/>
                    <a:pt x="6624" y="9944"/>
                    <a:pt x="6628" y="10268"/>
                  </a:cubicBezTo>
                  <a:cubicBezTo>
                    <a:pt x="6629" y="10476"/>
                    <a:pt x="6753" y="10637"/>
                    <a:pt x="6989" y="10637"/>
                  </a:cubicBezTo>
                  <a:cubicBezTo>
                    <a:pt x="6991" y="10637"/>
                    <a:pt x="6993" y="10637"/>
                    <a:pt x="6996" y="10637"/>
                  </a:cubicBezTo>
                  <a:cubicBezTo>
                    <a:pt x="7042" y="10636"/>
                    <a:pt x="7089" y="10636"/>
                    <a:pt x="7135" y="10636"/>
                  </a:cubicBezTo>
                  <a:cubicBezTo>
                    <a:pt x="7228" y="10636"/>
                    <a:pt x="7322" y="10637"/>
                    <a:pt x="7418" y="10637"/>
                  </a:cubicBezTo>
                  <a:cubicBezTo>
                    <a:pt x="7418" y="10795"/>
                    <a:pt x="7415" y="10944"/>
                    <a:pt x="7418" y="11089"/>
                  </a:cubicBezTo>
                  <a:cubicBezTo>
                    <a:pt x="7424" y="11290"/>
                    <a:pt x="7555" y="11428"/>
                    <a:pt x="7756" y="11428"/>
                  </a:cubicBezTo>
                  <a:cubicBezTo>
                    <a:pt x="7942" y="11428"/>
                    <a:pt x="8127" y="11425"/>
                    <a:pt x="8312" y="11425"/>
                  </a:cubicBezTo>
                  <a:cubicBezTo>
                    <a:pt x="8451" y="11425"/>
                    <a:pt x="8589" y="11427"/>
                    <a:pt x="8728" y="11432"/>
                  </a:cubicBezTo>
                  <a:cubicBezTo>
                    <a:pt x="8733" y="11432"/>
                    <a:pt x="8738" y="11432"/>
                    <a:pt x="8743" y="11432"/>
                  </a:cubicBezTo>
                  <a:cubicBezTo>
                    <a:pt x="8965" y="11432"/>
                    <a:pt x="9104" y="11248"/>
                    <a:pt x="9092" y="11068"/>
                  </a:cubicBezTo>
                  <a:cubicBezTo>
                    <a:pt x="9082" y="10928"/>
                    <a:pt x="9089" y="10784"/>
                    <a:pt x="9089" y="10637"/>
                  </a:cubicBezTo>
                  <a:cubicBezTo>
                    <a:pt x="9197" y="10637"/>
                    <a:pt x="9298" y="10638"/>
                    <a:pt x="9397" y="10638"/>
                  </a:cubicBezTo>
                  <a:cubicBezTo>
                    <a:pt x="9446" y="10638"/>
                    <a:pt x="9495" y="10638"/>
                    <a:pt x="9543" y="10637"/>
                  </a:cubicBezTo>
                  <a:cubicBezTo>
                    <a:pt x="9749" y="10635"/>
                    <a:pt x="9885" y="10478"/>
                    <a:pt x="9882" y="10297"/>
                  </a:cubicBezTo>
                  <a:cubicBezTo>
                    <a:pt x="9881" y="9971"/>
                    <a:pt x="9875" y="9642"/>
                    <a:pt x="9885" y="9317"/>
                  </a:cubicBezTo>
                  <a:cubicBezTo>
                    <a:pt x="9889" y="9112"/>
                    <a:pt x="9747" y="8940"/>
                    <a:pt x="9517" y="8940"/>
                  </a:cubicBezTo>
                  <a:cubicBezTo>
                    <a:pt x="9515" y="8940"/>
                    <a:pt x="9512" y="8940"/>
                    <a:pt x="9509" y="8941"/>
                  </a:cubicBezTo>
                  <a:cubicBezTo>
                    <a:pt x="9450" y="8942"/>
                    <a:pt x="9392" y="8943"/>
                    <a:pt x="9334" y="8943"/>
                  </a:cubicBezTo>
                  <a:cubicBezTo>
                    <a:pt x="9256" y="8943"/>
                    <a:pt x="9179" y="8942"/>
                    <a:pt x="9102" y="8942"/>
                  </a:cubicBezTo>
                  <a:cubicBezTo>
                    <a:pt x="9095" y="8929"/>
                    <a:pt x="9092" y="8925"/>
                    <a:pt x="9092" y="8919"/>
                  </a:cubicBezTo>
                  <a:cubicBezTo>
                    <a:pt x="9089" y="8775"/>
                    <a:pt x="9087" y="8631"/>
                    <a:pt x="9089" y="8487"/>
                  </a:cubicBezTo>
                  <a:cubicBezTo>
                    <a:pt x="9095" y="8309"/>
                    <a:pt x="8945" y="8149"/>
                    <a:pt x="8761" y="8149"/>
                  </a:cubicBezTo>
                  <a:cubicBezTo>
                    <a:pt x="8760" y="8149"/>
                    <a:pt x="8758" y="8149"/>
                    <a:pt x="8757" y="8149"/>
                  </a:cubicBezTo>
                  <a:cubicBezTo>
                    <a:pt x="8594" y="8153"/>
                    <a:pt x="8433" y="8155"/>
                    <a:pt x="8271" y="8155"/>
                  </a:cubicBezTo>
                  <a:cubicBezTo>
                    <a:pt x="8109" y="8155"/>
                    <a:pt x="7947" y="8153"/>
                    <a:pt x="7785" y="8149"/>
                  </a:cubicBezTo>
                  <a:cubicBezTo>
                    <a:pt x="7781" y="8149"/>
                    <a:pt x="7777" y="8149"/>
                    <a:pt x="7773" y="8149"/>
                  </a:cubicBezTo>
                  <a:close/>
                  <a:moveTo>
                    <a:pt x="8254" y="5933"/>
                  </a:moveTo>
                  <a:cubicBezTo>
                    <a:pt x="8105" y="5933"/>
                    <a:pt x="7954" y="5972"/>
                    <a:pt x="7800" y="6054"/>
                  </a:cubicBezTo>
                  <a:cubicBezTo>
                    <a:pt x="7552" y="6188"/>
                    <a:pt x="7307" y="6328"/>
                    <a:pt x="7057" y="6462"/>
                  </a:cubicBezTo>
                  <a:cubicBezTo>
                    <a:pt x="6566" y="6727"/>
                    <a:pt x="6075" y="6989"/>
                    <a:pt x="5582" y="7254"/>
                  </a:cubicBezTo>
                  <a:cubicBezTo>
                    <a:pt x="5284" y="7416"/>
                    <a:pt x="5113" y="7654"/>
                    <a:pt x="5113" y="8007"/>
                  </a:cubicBezTo>
                  <a:cubicBezTo>
                    <a:pt x="5118" y="8935"/>
                    <a:pt x="5112" y="9861"/>
                    <a:pt x="5118" y="10788"/>
                  </a:cubicBezTo>
                  <a:cubicBezTo>
                    <a:pt x="5119" y="10961"/>
                    <a:pt x="5139" y="11138"/>
                    <a:pt x="5170" y="11307"/>
                  </a:cubicBezTo>
                  <a:cubicBezTo>
                    <a:pt x="5305" y="12032"/>
                    <a:pt x="5686" y="12611"/>
                    <a:pt x="6275" y="13040"/>
                  </a:cubicBezTo>
                  <a:cubicBezTo>
                    <a:pt x="6847" y="13458"/>
                    <a:pt x="7507" y="13640"/>
                    <a:pt x="8210" y="13656"/>
                  </a:cubicBezTo>
                  <a:cubicBezTo>
                    <a:pt x="8225" y="13656"/>
                    <a:pt x="8240" y="13656"/>
                    <a:pt x="8256" y="13656"/>
                  </a:cubicBezTo>
                  <a:cubicBezTo>
                    <a:pt x="8441" y="13656"/>
                    <a:pt x="8627" y="13625"/>
                    <a:pt x="8811" y="13605"/>
                  </a:cubicBezTo>
                  <a:cubicBezTo>
                    <a:pt x="9164" y="13566"/>
                    <a:pt x="9497" y="13451"/>
                    <a:pt x="9814" y="13295"/>
                  </a:cubicBezTo>
                  <a:cubicBezTo>
                    <a:pt x="10144" y="13134"/>
                    <a:pt x="10437" y="12918"/>
                    <a:pt x="10682" y="12638"/>
                  </a:cubicBezTo>
                  <a:cubicBezTo>
                    <a:pt x="10898" y="12392"/>
                    <a:pt x="11068" y="12120"/>
                    <a:pt x="11193" y="11818"/>
                  </a:cubicBezTo>
                  <a:cubicBezTo>
                    <a:pt x="11359" y="11419"/>
                    <a:pt x="11412" y="11001"/>
                    <a:pt x="11410" y="10572"/>
                  </a:cubicBezTo>
                  <a:cubicBezTo>
                    <a:pt x="11408" y="9771"/>
                    <a:pt x="11410" y="8971"/>
                    <a:pt x="11408" y="8170"/>
                  </a:cubicBezTo>
                  <a:cubicBezTo>
                    <a:pt x="11408" y="8082"/>
                    <a:pt x="11399" y="7991"/>
                    <a:pt x="11391" y="7903"/>
                  </a:cubicBezTo>
                  <a:cubicBezTo>
                    <a:pt x="11365" y="7651"/>
                    <a:pt x="11250" y="7450"/>
                    <a:pt x="11032" y="7318"/>
                  </a:cubicBezTo>
                  <a:cubicBezTo>
                    <a:pt x="10898" y="7236"/>
                    <a:pt x="10761" y="7164"/>
                    <a:pt x="10624" y="7089"/>
                  </a:cubicBezTo>
                  <a:cubicBezTo>
                    <a:pt x="10418" y="6976"/>
                    <a:pt x="10212" y="6864"/>
                    <a:pt x="10003" y="6757"/>
                  </a:cubicBezTo>
                  <a:cubicBezTo>
                    <a:pt x="9970" y="6741"/>
                    <a:pt x="9937" y="6733"/>
                    <a:pt x="9904" y="6733"/>
                  </a:cubicBezTo>
                  <a:cubicBezTo>
                    <a:pt x="9836" y="6733"/>
                    <a:pt x="9770" y="6768"/>
                    <a:pt x="9721" y="6829"/>
                  </a:cubicBezTo>
                  <a:cubicBezTo>
                    <a:pt x="9654" y="6910"/>
                    <a:pt x="9641" y="7027"/>
                    <a:pt x="9716" y="7110"/>
                  </a:cubicBezTo>
                  <a:cubicBezTo>
                    <a:pt x="9784" y="7182"/>
                    <a:pt x="9875" y="7236"/>
                    <a:pt x="9964" y="7285"/>
                  </a:cubicBezTo>
                  <a:cubicBezTo>
                    <a:pt x="10221" y="7427"/>
                    <a:pt x="10483" y="7563"/>
                    <a:pt x="10739" y="7703"/>
                  </a:cubicBezTo>
                  <a:cubicBezTo>
                    <a:pt x="10862" y="7769"/>
                    <a:pt x="10925" y="7874"/>
                    <a:pt x="10924" y="8018"/>
                  </a:cubicBezTo>
                  <a:cubicBezTo>
                    <a:pt x="10922" y="8495"/>
                    <a:pt x="10924" y="8972"/>
                    <a:pt x="10924" y="9448"/>
                  </a:cubicBezTo>
                  <a:cubicBezTo>
                    <a:pt x="10924" y="9890"/>
                    <a:pt x="10930" y="10331"/>
                    <a:pt x="10922" y="10771"/>
                  </a:cubicBezTo>
                  <a:cubicBezTo>
                    <a:pt x="10920" y="10929"/>
                    <a:pt x="10902" y="11089"/>
                    <a:pt x="10868" y="11245"/>
                  </a:cubicBezTo>
                  <a:cubicBezTo>
                    <a:pt x="10786" y="11634"/>
                    <a:pt x="10607" y="11980"/>
                    <a:pt x="10347" y="12282"/>
                  </a:cubicBezTo>
                  <a:cubicBezTo>
                    <a:pt x="10079" y="12592"/>
                    <a:pt x="9749" y="12817"/>
                    <a:pt x="9366" y="12961"/>
                  </a:cubicBezTo>
                  <a:cubicBezTo>
                    <a:pt x="9011" y="13094"/>
                    <a:pt x="8648" y="13171"/>
                    <a:pt x="8275" y="13171"/>
                  </a:cubicBezTo>
                  <a:cubicBezTo>
                    <a:pt x="8183" y="13171"/>
                    <a:pt x="8090" y="13167"/>
                    <a:pt x="7997" y="13157"/>
                  </a:cubicBezTo>
                  <a:cubicBezTo>
                    <a:pt x="7699" y="13127"/>
                    <a:pt x="7411" y="13063"/>
                    <a:pt x="7134" y="12955"/>
                  </a:cubicBezTo>
                  <a:cubicBezTo>
                    <a:pt x="6825" y="12834"/>
                    <a:pt x="6549" y="12669"/>
                    <a:pt x="6311" y="12435"/>
                  </a:cubicBezTo>
                  <a:cubicBezTo>
                    <a:pt x="6155" y="12282"/>
                    <a:pt x="6023" y="12117"/>
                    <a:pt x="5910" y="11929"/>
                  </a:cubicBezTo>
                  <a:cubicBezTo>
                    <a:pt x="5713" y="11592"/>
                    <a:pt x="5592" y="11228"/>
                    <a:pt x="5586" y="10843"/>
                  </a:cubicBezTo>
                  <a:cubicBezTo>
                    <a:pt x="5573" y="9900"/>
                    <a:pt x="5582" y="8958"/>
                    <a:pt x="5582" y="8017"/>
                  </a:cubicBezTo>
                  <a:cubicBezTo>
                    <a:pt x="5582" y="7919"/>
                    <a:pt x="5611" y="7831"/>
                    <a:pt x="5687" y="7772"/>
                  </a:cubicBezTo>
                  <a:cubicBezTo>
                    <a:pt x="5768" y="7708"/>
                    <a:pt x="5859" y="7659"/>
                    <a:pt x="5948" y="7609"/>
                  </a:cubicBezTo>
                  <a:cubicBezTo>
                    <a:pt x="6444" y="7340"/>
                    <a:pt x="6939" y="7069"/>
                    <a:pt x="7435" y="6801"/>
                  </a:cubicBezTo>
                  <a:cubicBezTo>
                    <a:pt x="7631" y="6694"/>
                    <a:pt x="7826" y="6586"/>
                    <a:pt x="8022" y="6478"/>
                  </a:cubicBezTo>
                  <a:cubicBezTo>
                    <a:pt x="8101" y="6434"/>
                    <a:pt x="8180" y="6407"/>
                    <a:pt x="8261" y="6407"/>
                  </a:cubicBezTo>
                  <a:cubicBezTo>
                    <a:pt x="8324" y="6407"/>
                    <a:pt x="8389" y="6424"/>
                    <a:pt x="8455" y="6462"/>
                  </a:cubicBezTo>
                  <a:cubicBezTo>
                    <a:pt x="8608" y="6550"/>
                    <a:pt x="8765" y="6630"/>
                    <a:pt x="8922" y="6713"/>
                  </a:cubicBezTo>
                  <a:cubicBezTo>
                    <a:pt x="8966" y="6735"/>
                    <a:pt x="9012" y="6746"/>
                    <a:pt x="9055" y="6746"/>
                  </a:cubicBezTo>
                  <a:cubicBezTo>
                    <a:pt x="9140" y="6746"/>
                    <a:pt x="9216" y="6705"/>
                    <a:pt x="9254" y="6630"/>
                  </a:cubicBezTo>
                  <a:cubicBezTo>
                    <a:pt x="9324" y="6501"/>
                    <a:pt x="9277" y="6361"/>
                    <a:pt x="9138" y="6288"/>
                  </a:cubicBezTo>
                  <a:cubicBezTo>
                    <a:pt x="9032" y="6231"/>
                    <a:pt x="8924" y="6175"/>
                    <a:pt x="8823" y="6112"/>
                  </a:cubicBezTo>
                  <a:cubicBezTo>
                    <a:pt x="8636" y="5997"/>
                    <a:pt x="8447" y="5933"/>
                    <a:pt x="8254" y="5933"/>
                  </a:cubicBezTo>
                  <a:close/>
                  <a:moveTo>
                    <a:pt x="7443" y="14094"/>
                  </a:moveTo>
                  <a:cubicBezTo>
                    <a:pt x="7441" y="14094"/>
                    <a:pt x="7439" y="14094"/>
                    <a:pt x="7436" y="14094"/>
                  </a:cubicBezTo>
                  <a:cubicBezTo>
                    <a:pt x="7314" y="14098"/>
                    <a:pt x="7220" y="14202"/>
                    <a:pt x="7220" y="14336"/>
                  </a:cubicBezTo>
                  <a:lnTo>
                    <a:pt x="7220" y="14910"/>
                  </a:lnTo>
                  <a:lnTo>
                    <a:pt x="7220" y="15512"/>
                  </a:lnTo>
                  <a:cubicBezTo>
                    <a:pt x="7220" y="15637"/>
                    <a:pt x="7305" y="15724"/>
                    <a:pt x="7424" y="15734"/>
                  </a:cubicBezTo>
                  <a:cubicBezTo>
                    <a:pt x="7431" y="15734"/>
                    <a:pt x="7438" y="15735"/>
                    <a:pt x="7445" y="15735"/>
                  </a:cubicBezTo>
                  <a:cubicBezTo>
                    <a:pt x="7596" y="15735"/>
                    <a:pt x="7684" y="15619"/>
                    <a:pt x="7687" y="15528"/>
                  </a:cubicBezTo>
                  <a:cubicBezTo>
                    <a:pt x="7690" y="15124"/>
                    <a:pt x="7692" y="14719"/>
                    <a:pt x="7687" y="14316"/>
                  </a:cubicBezTo>
                  <a:cubicBezTo>
                    <a:pt x="7683" y="14181"/>
                    <a:pt x="7578" y="14094"/>
                    <a:pt x="7443" y="14094"/>
                  </a:cubicBezTo>
                  <a:close/>
                  <a:moveTo>
                    <a:pt x="235" y="9771"/>
                  </a:moveTo>
                  <a:cubicBezTo>
                    <a:pt x="91" y="9771"/>
                    <a:pt x="8" y="9857"/>
                    <a:pt x="8" y="10003"/>
                  </a:cubicBezTo>
                  <a:cubicBezTo>
                    <a:pt x="8" y="10294"/>
                    <a:pt x="12" y="10585"/>
                    <a:pt x="5" y="10874"/>
                  </a:cubicBezTo>
                  <a:cubicBezTo>
                    <a:pt x="0" y="11131"/>
                    <a:pt x="37" y="11372"/>
                    <a:pt x="133" y="11605"/>
                  </a:cubicBezTo>
                  <a:cubicBezTo>
                    <a:pt x="230" y="11833"/>
                    <a:pt x="356" y="12048"/>
                    <a:pt x="547" y="12205"/>
                  </a:cubicBezTo>
                  <a:cubicBezTo>
                    <a:pt x="766" y="12388"/>
                    <a:pt x="1011" y="12543"/>
                    <a:pt x="1248" y="12705"/>
                  </a:cubicBezTo>
                  <a:cubicBezTo>
                    <a:pt x="1300" y="12741"/>
                    <a:pt x="1322" y="12774"/>
                    <a:pt x="1322" y="12837"/>
                  </a:cubicBezTo>
                  <a:cubicBezTo>
                    <a:pt x="1321" y="13703"/>
                    <a:pt x="1322" y="14569"/>
                    <a:pt x="1319" y="15436"/>
                  </a:cubicBezTo>
                  <a:cubicBezTo>
                    <a:pt x="1319" y="15575"/>
                    <a:pt x="1354" y="15683"/>
                    <a:pt x="1482" y="15748"/>
                  </a:cubicBezTo>
                  <a:lnTo>
                    <a:pt x="1645" y="15748"/>
                  </a:lnTo>
                  <a:cubicBezTo>
                    <a:pt x="1773" y="15680"/>
                    <a:pt x="1809" y="15571"/>
                    <a:pt x="1806" y="15434"/>
                  </a:cubicBezTo>
                  <a:cubicBezTo>
                    <a:pt x="1805" y="14513"/>
                    <a:pt x="1805" y="13594"/>
                    <a:pt x="1806" y="12673"/>
                  </a:cubicBezTo>
                  <a:cubicBezTo>
                    <a:pt x="1806" y="12553"/>
                    <a:pt x="1760" y="12465"/>
                    <a:pt x="1668" y="12401"/>
                  </a:cubicBezTo>
                  <a:cubicBezTo>
                    <a:pt x="1550" y="12316"/>
                    <a:pt x="1423" y="12241"/>
                    <a:pt x="1305" y="12156"/>
                  </a:cubicBezTo>
                  <a:cubicBezTo>
                    <a:pt x="1146" y="12045"/>
                    <a:pt x="973" y="11945"/>
                    <a:pt x="838" y="11808"/>
                  </a:cubicBezTo>
                  <a:cubicBezTo>
                    <a:pt x="591" y="11555"/>
                    <a:pt x="472" y="11239"/>
                    <a:pt x="473" y="10879"/>
                  </a:cubicBezTo>
                  <a:cubicBezTo>
                    <a:pt x="477" y="10589"/>
                    <a:pt x="476" y="10297"/>
                    <a:pt x="473" y="10007"/>
                  </a:cubicBezTo>
                  <a:cubicBezTo>
                    <a:pt x="473" y="9861"/>
                    <a:pt x="382" y="9771"/>
                    <a:pt x="235" y="977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48"/>
          <p:cNvSpPr/>
          <p:nvPr/>
        </p:nvSpPr>
        <p:spPr>
          <a:xfrm>
            <a:off x="4806462" y="2028206"/>
            <a:ext cx="277537" cy="469233"/>
          </a:xfrm>
          <a:custGeom>
            <a:avLst/>
            <a:gdLst/>
            <a:ahLst/>
            <a:cxnLst/>
            <a:rect l="l" t="t" r="r" b="b"/>
            <a:pathLst>
              <a:path w="9318" h="15754" extrusionOk="0">
                <a:moveTo>
                  <a:pt x="2963" y="1"/>
                </a:moveTo>
                <a:cubicBezTo>
                  <a:pt x="2856" y="73"/>
                  <a:pt x="2814" y="165"/>
                  <a:pt x="2814" y="298"/>
                </a:cubicBezTo>
                <a:cubicBezTo>
                  <a:pt x="2820" y="1236"/>
                  <a:pt x="2819" y="2175"/>
                  <a:pt x="2819" y="3113"/>
                </a:cubicBezTo>
                <a:cubicBezTo>
                  <a:pt x="2817" y="3152"/>
                  <a:pt x="2817" y="3187"/>
                  <a:pt x="2817" y="3224"/>
                </a:cubicBezTo>
                <a:cubicBezTo>
                  <a:pt x="2724" y="3224"/>
                  <a:pt x="2637" y="3224"/>
                  <a:pt x="2552" y="3224"/>
                </a:cubicBezTo>
                <a:cubicBezTo>
                  <a:pt x="2510" y="3224"/>
                  <a:pt x="2467" y="3224"/>
                  <a:pt x="2425" y="3224"/>
                </a:cubicBezTo>
                <a:cubicBezTo>
                  <a:pt x="2277" y="3227"/>
                  <a:pt x="2141" y="3279"/>
                  <a:pt x="2039" y="3387"/>
                </a:cubicBezTo>
                <a:cubicBezTo>
                  <a:pt x="1935" y="3495"/>
                  <a:pt x="1844" y="3616"/>
                  <a:pt x="1755" y="3736"/>
                </a:cubicBezTo>
                <a:cubicBezTo>
                  <a:pt x="1522" y="4053"/>
                  <a:pt x="1293" y="4374"/>
                  <a:pt x="1056" y="4690"/>
                </a:cubicBezTo>
                <a:cubicBezTo>
                  <a:pt x="944" y="4843"/>
                  <a:pt x="840" y="4995"/>
                  <a:pt x="840" y="5197"/>
                </a:cubicBezTo>
                <a:cubicBezTo>
                  <a:pt x="840" y="5468"/>
                  <a:pt x="837" y="5738"/>
                  <a:pt x="843" y="6009"/>
                </a:cubicBezTo>
                <a:cubicBezTo>
                  <a:pt x="844" y="6073"/>
                  <a:pt x="860" y="6145"/>
                  <a:pt x="895" y="6199"/>
                </a:cubicBezTo>
                <a:cubicBezTo>
                  <a:pt x="935" y="6264"/>
                  <a:pt x="1005" y="6297"/>
                  <a:pt x="1080" y="6297"/>
                </a:cubicBezTo>
                <a:cubicBezTo>
                  <a:pt x="1111" y="6297"/>
                  <a:pt x="1144" y="6291"/>
                  <a:pt x="1176" y="6279"/>
                </a:cubicBezTo>
                <a:cubicBezTo>
                  <a:pt x="1261" y="6249"/>
                  <a:pt x="1326" y="6153"/>
                  <a:pt x="1327" y="6049"/>
                </a:cubicBezTo>
                <a:cubicBezTo>
                  <a:pt x="1327" y="5782"/>
                  <a:pt x="1329" y="5516"/>
                  <a:pt x="1326" y="5248"/>
                </a:cubicBezTo>
                <a:cubicBezTo>
                  <a:pt x="1326" y="5180"/>
                  <a:pt x="1339" y="5124"/>
                  <a:pt x="1379" y="5067"/>
                </a:cubicBezTo>
                <a:cubicBezTo>
                  <a:pt x="1667" y="4676"/>
                  <a:pt x="1951" y="4279"/>
                  <a:pt x="2239" y="3884"/>
                </a:cubicBezTo>
                <a:cubicBezTo>
                  <a:pt x="2311" y="3786"/>
                  <a:pt x="2385" y="3691"/>
                  <a:pt x="2524" y="3691"/>
                </a:cubicBezTo>
                <a:cubicBezTo>
                  <a:pt x="2525" y="3691"/>
                  <a:pt x="2526" y="3691"/>
                  <a:pt x="2528" y="3691"/>
                </a:cubicBezTo>
                <a:cubicBezTo>
                  <a:pt x="2644" y="3692"/>
                  <a:pt x="2761" y="3692"/>
                  <a:pt x="2878" y="3692"/>
                </a:cubicBezTo>
                <a:cubicBezTo>
                  <a:pt x="3112" y="3692"/>
                  <a:pt x="3346" y="3691"/>
                  <a:pt x="3578" y="3691"/>
                </a:cubicBezTo>
                <a:cubicBezTo>
                  <a:pt x="3663" y="3691"/>
                  <a:pt x="3735" y="3724"/>
                  <a:pt x="3787" y="3791"/>
                </a:cubicBezTo>
                <a:cubicBezTo>
                  <a:pt x="3832" y="3848"/>
                  <a:pt x="3872" y="3909"/>
                  <a:pt x="3915" y="3969"/>
                </a:cubicBezTo>
                <a:cubicBezTo>
                  <a:pt x="4166" y="4311"/>
                  <a:pt x="4415" y="4651"/>
                  <a:pt x="4665" y="4994"/>
                </a:cubicBezTo>
                <a:cubicBezTo>
                  <a:pt x="4722" y="5073"/>
                  <a:pt x="4780" y="5148"/>
                  <a:pt x="4780" y="5262"/>
                </a:cubicBezTo>
                <a:cubicBezTo>
                  <a:pt x="4773" y="5821"/>
                  <a:pt x="4776" y="6377"/>
                  <a:pt x="4776" y="6935"/>
                </a:cubicBezTo>
                <a:cubicBezTo>
                  <a:pt x="4776" y="7079"/>
                  <a:pt x="4862" y="7164"/>
                  <a:pt x="5009" y="7164"/>
                </a:cubicBezTo>
                <a:cubicBezTo>
                  <a:pt x="5162" y="7164"/>
                  <a:pt x="5243" y="7086"/>
                  <a:pt x="5243" y="6939"/>
                </a:cubicBezTo>
                <a:lnTo>
                  <a:pt x="5243" y="5104"/>
                </a:lnTo>
                <a:cubicBezTo>
                  <a:pt x="5243" y="5072"/>
                  <a:pt x="5241" y="5036"/>
                  <a:pt x="5227" y="5010"/>
                </a:cubicBezTo>
                <a:cubicBezTo>
                  <a:pt x="5149" y="4877"/>
                  <a:pt x="5077" y="4740"/>
                  <a:pt x="4987" y="4614"/>
                </a:cubicBezTo>
                <a:cubicBezTo>
                  <a:pt x="4725" y="4248"/>
                  <a:pt x="4456" y="3887"/>
                  <a:pt x="4191" y="3524"/>
                </a:cubicBezTo>
                <a:cubicBezTo>
                  <a:pt x="4054" y="3336"/>
                  <a:pt x="3876" y="3221"/>
                  <a:pt x="3640" y="3221"/>
                </a:cubicBezTo>
                <a:cubicBezTo>
                  <a:pt x="3634" y="3221"/>
                  <a:pt x="3629" y="3221"/>
                  <a:pt x="3623" y="3221"/>
                </a:cubicBezTo>
                <a:cubicBezTo>
                  <a:pt x="3586" y="3222"/>
                  <a:pt x="3550" y="3222"/>
                  <a:pt x="3513" y="3222"/>
                </a:cubicBezTo>
                <a:cubicBezTo>
                  <a:pt x="3439" y="3222"/>
                  <a:pt x="3365" y="3221"/>
                  <a:pt x="3287" y="3221"/>
                </a:cubicBezTo>
                <a:lnTo>
                  <a:pt x="3287" y="3106"/>
                </a:lnTo>
                <a:cubicBezTo>
                  <a:pt x="3287" y="2162"/>
                  <a:pt x="3284" y="1217"/>
                  <a:pt x="3288" y="273"/>
                </a:cubicBezTo>
                <a:cubicBezTo>
                  <a:pt x="3288" y="140"/>
                  <a:pt x="3238" y="57"/>
                  <a:pt x="3124" y="1"/>
                </a:cubicBezTo>
                <a:close/>
                <a:moveTo>
                  <a:pt x="7770" y="12104"/>
                </a:moveTo>
                <a:lnTo>
                  <a:pt x="7770" y="13713"/>
                </a:lnTo>
                <a:lnTo>
                  <a:pt x="5300" y="13713"/>
                </a:lnTo>
                <a:lnTo>
                  <a:pt x="5300" y="12104"/>
                </a:lnTo>
                <a:close/>
                <a:moveTo>
                  <a:pt x="7848" y="11629"/>
                </a:moveTo>
                <a:cubicBezTo>
                  <a:pt x="7847" y="11629"/>
                  <a:pt x="7845" y="11629"/>
                  <a:pt x="7844" y="11629"/>
                </a:cubicBezTo>
                <a:cubicBezTo>
                  <a:pt x="7675" y="11631"/>
                  <a:pt x="7507" y="11632"/>
                  <a:pt x="7339" y="11632"/>
                </a:cubicBezTo>
                <a:cubicBezTo>
                  <a:pt x="7070" y="11632"/>
                  <a:pt x="6801" y="11630"/>
                  <a:pt x="6532" y="11630"/>
                </a:cubicBezTo>
                <a:lnTo>
                  <a:pt x="5221" y="11630"/>
                </a:lnTo>
                <a:cubicBezTo>
                  <a:pt x="5191" y="11630"/>
                  <a:pt x="5160" y="11632"/>
                  <a:pt x="5133" y="11639"/>
                </a:cubicBezTo>
                <a:cubicBezTo>
                  <a:pt x="4941" y="11694"/>
                  <a:pt x="4809" y="11875"/>
                  <a:pt x="4809" y="12075"/>
                </a:cubicBezTo>
                <a:cubicBezTo>
                  <a:pt x="4807" y="12612"/>
                  <a:pt x="4807" y="13149"/>
                  <a:pt x="4809" y="13685"/>
                </a:cubicBezTo>
                <a:cubicBezTo>
                  <a:pt x="4809" y="13743"/>
                  <a:pt x="4816" y="13802"/>
                  <a:pt x="4829" y="13860"/>
                </a:cubicBezTo>
                <a:cubicBezTo>
                  <a:pt x="4869" y="14037"/>
                  <a:pt x="5045" y="14184"/>
                  <a:pt x="5214" y="14184"/>
                </a:cubicBezTo>
                <a:cubicBezTo>
                  <a:pt x="5653" y="14185"/>
                  <a:pt x="6093" y="14186"/>
                  <a:pt x="6534" y="14186"/>
                </a:cubicBezTo>
                <a:cubicBezTo>
                  <a:pt x="6974" y="14186"/>
                  <a:pt x="7414" y="14185"/>
                  <a:pt x="7852" y="14184"/>
                </a:cubicBezTo>
                <a:cubicBezTo>
                  <a:pt x="8043" y="14184"/>
                  <a:pt x="8240" y="13985"/>
                  <a:pt x="8240" y="13795"/>
                </a:cubicBezTo>
                <a:cubicBezTo>
                  <a:pt x="8243" y="13207"/>
                  <a:pt x="8244" y="12616"/>
                  <a:pt x="8240" y="12025"/>
                </a:cubicBezTo>
                <a:cubicBezTo>
                  <a:pt x="8240" y="11818"/>
                  <a:pt x="8041" y="11629"/>
                  <a:pt x="7848" y="11629"/>
                </a:cubicBezTo>
                <a:close/>
                <a:moveTo>
                  <a:pt x="5069" y="7611"/>
                </a:moveTo>
                <a:cubicBezTo>
                  <a:pt x="4721" y="7611"/>
                  <a:pt x="4397" y="7923"/>
                  <a:pt x="4402" y="8303"/>
                </a:cubicBezTo>
                <a:cubicBezTo>
                  <a:pt x="4405" y="8555"/>
                  <a:pt x="4402" y="8807"/>
                  <a:pt x="4402" y="9059"/>
                </a:cubicBezTo>
                <a:cubicBezTo>
                  <a:pt x="4402" y="9203"/>
                  <a:pt x="4453" y="9332"/>
                  <a:pt x="4536" y="9443"/>
                </a:cubicBezTo>
                <a:cubicBezTo>
                  <a:pt x="4577" y="9497"/>
                  <a:pt x="4557" y="9519"/>
                  <a:pt x="4521" y="9554"/>
                </a:cubicBezTo>
                <a:cubicBezTo>
                  <a:pt x="4385" y="9679"/>
                  <a:pt x="4234" y="9796"/>
                  <a:pt x="4123" y="9943"/>
                </a:cubicBezTo>
                <a:cubicBezTo>
                  <a:pt x="3902" y="10228"/>
                  <a:pt x="3778" y="10559"/>
                  <a:pt x="3777" y="10924"/>
                </a:cubicBezTo>
                <a:cubicBezTo>
                  <a:pt x="3771" y="12119"/>
                  <a:pt x="3773" y="13310"/>
                  <a:pt x="3776" y="14505"/>
                </a:cubicBezTo>
                <a:cubicBezTo>
                  <a:pt x="3776" y="14583"/>
                  <a:pt x="3781" y="14659"/>
                  <a:pt x="3793" y="14736"/>
                </a:cubicBezTo>
                <a:cubicBezTo>
                  <a:pt x="3852" y="15126"/>
                  <a:pt x="4065" y="15414"/>
                  <a:pt x="4410" y="15600"/>
                </a:cubicBezTo>
                <a:cubicBezTo>
                  <a:pt x="4535" y="15667"/>
                  <a:pt x="4679" y="15700"/>
                  <a:pt x="4816" y="15746"/>
                </a:cubicBezTo>
                <a:lnTo>
                  <a:pt x="8283" y="15746"/>
                </a:lnTo>
                <a:cubicBezTo>
                  <a:pt x="8286" y="15743"/>
                  <a:pt x="8289" y="15733"/>
                  <a:pt x="8293" y="15733"/>
                </a:cubicBezTo>
                <a:cubicBezTo>
                  <a:pt x="8597" y="15682"/>
                  <a:pt x="8850" y="15538"/>
                  <a:pt x="9044" y="15298"/>
                </a:cubicBezTo>
                <a:cubicBezTo>
                  <a:pt x="9188" y="15118"/>
                  <a:pt x="9288" y="14912"/>
                  <a:pt x="9302" y="14681"/>
                </a:cubicBezTo>
                <a:cubicBezTo>
                  <a:pt x="9318" y="14404"/>
                  <a:pt x="9306" y="14125"/>
                  <a:pt x="9304" y="13845"/>
                </a:cubicBezTo>
                <a:cubicBezTo>
                  <a:pt x="9304" y="13808"/>
                  <a:pt x="9285" y="13764"/>
                  <a:pt x="9262" y="13734"/>
                </a:cubicBezTo>
                <a:cubicBezTo>
                  <a:pt x="9212" y="13670"/>
                  <a:pt x="9141" y="13637"/>
                  <a:pt x="9072" y="13637"/>
                </a:cubicBezTo>
                <a:cubicBezTo>
                  <a:pt x="9048" y="13637"/>
                  <a:pt x="9025" y="13641"/>
                  <a:pt x="9002" y="13649"/>
                </a:cubicBezTo>
                <a:cubicBezTo>
                  <a:pt x="8891" y="13691"/>
                  <a:pt x="8837" y="13795"/>
                  <a:pt x="8837" y="13896"/>
                </a:cubicBezTo>
                <a:cubicBezTo>
                  <a:pt x="8838" y="14155"/>
                  <a:pt x="8838" y="14417"/>
                  <a:pt x="8816" y="14674"/>
                </a:cubicBezTo>
                <a:cubicBezTo>
                  <a:pt x="8802" y="14838"/>
                  <a:pt x="8707" y="14972"/>
                  <a:pt x="8583" y="15083"/>
                </a:cubicBezTo>
                <a:cubicBezTo>
                  <a:pt x="8404" y="15242"/>
                  <a:pt x="8192" y="15279"/>
                  <a:pt x="7966" y="15279"/>
                </a:cubicBezTo>
                <a:cubicBezTo>
                  <a:pt x="7811" y="15279"/>
                  <a:pt x="7656" y="15280"/>
                  <a:pt x="7500" y="15280"/>
                </a:cubicBezTo>
                <a:cubicBezTo>
                  <a:pt x="7422" y="15280"/>
                  <a:pt x="7344" y="15280"/>
                  <a:pt x="7266" y="15279"/>
                </a:cubicBezTo>
                <a:cubicBezTo>
                  <a:pt x="6478" y="15275"/>
                  <a:pt x="5688" y="15269"/>
                  <a:pt x="4900" y="15260"/>
                </a:cubicBezTo>
                <a:cubicBezTo>
                  <a:pt x="4750" y="15257"/>
                  <a:pt x="4621" y="15190"/>
                  <a:pt x="4510" y="15092"/>
                </a:cubicBezTo>
                <a:cubicBezTo>
                  <a:pt x="4313" y="14922"/>
                  <a:pt x="4240" y="14701"/>
                  <a:pt x="4240" y="14446"/>
                </a:cubicBezTo>
                <a:cubicBezTo>
                  <a:pt x="4241" y="13362"/>
                  <a:pt x="4240" y="12280"/>
                  <a:pt x="4241" y="11198"/>
                </a:cubicBezTo>
                <a:cubicBezTo>
                  <a:pt x="4241" y="11088"/>
                  <a:pt x="4251" y="10977"/>
                  <a:pt x="4260" y="10868"/>
                </a:cubicBezTo>
                <a:cubicBezTo>
                  <a:pt x="4276" y="10659"/>
                  <a:pt x="4353" y="10472"/>
                  <a:pt x="4464" y="10296"/>
                </a:cubicBezTo>
                <a:cubicBezTo>
                  <a:pt x="4606" y="10074"/>
                  <a:pt x="4810" y="9927"/>
                  <a:pt x="5025" y="9788"/>
                </a:cubicBezTo>
                <a:cubicBezTo>
                  <a:pt x="5062" y="9765"/>
                  <a:pt x="5109" y="9741"/>
                  <a:pt x="5152" y="9741"/>
                </a:cubicBezTo>
                <a:cubicBezTo>
                  <a:pt x="5710" y="9738"/>
                  <a:pt x="6269" y="9738"/>
                  <a:pt x="6827" y="9738"/>
                </a:cubicBezTo>
                <a:cubicBezTo>
                  <a:pt x="7200" y="9738"/>
                  <a:pt x="7572" y="9738"/>
                  <a:pt x="7945" y="9738"/>
                </a:cubicBezTo>
                <a:cubicBezTo>
                  <a:pt x="7949" y="9738"/>
                  <a:pt x="7954" y="9738"/>
                  <a:pt x="7958" y="9738"/>
                </a:cubicBezTo>
                <a:cubicBezTo>
                  <a:pt x="7979" y="9738"/>
                  <a:pt x="8001" y="9739"/>
                  <a:pt x="8014" y="9750"/>
                </a:cubicBezTo>
                <a:cubicBezTo>
                  <a:pt x="8190" y="9894"/>
                  <a:pt x="8399" y="9997"/>
                  <a:pt x="8543" y="10185"/>
                </a:cubicBezTo>
                <a:cubicBezTo>
                  <a:pt x="8726" y="10420"/>
                  <a:pt x="8835" y="10680"/>
                  <a:pt x="8838" y="10972"/>
                </a:cubicBezTo>
                <a:cubicBezTo>
                  <a:pt x="8845" y="11611"/>
                  <a:pt x="8841" y="12250"/>
                  <a:pt x="8841" y="12890"/>
                </a:cubicBezTo>
                <a:cubicBezTo>
                  <a:pt x="8841" y="13045"/>
                  <a:pt x="8932" y="13142"/>
                  <a:pt x="9083" y="13142"/>
                </a:cubicBezTo>
                <a:cubicBezTo>
                  <a:pt x="9224" y="13142"/>
                  <a:pt x="9306" y="13051"/>
                  <a:pt x="9306" y="12897"/>
                </a:cubicBezTo>
                <a:cubicBezTo>
                  <a:pt x="9306" y="12269"/>
                  <a:pt x="9309" y="11643"/>
                  <a:pt x="9306" y="11016"/>
                </a:cubicBezTo>
                <a:cubicBezTo>
                  <a:pt x="9306" y="10917"/>
                  <a:pt x="9305" y="10817"/>
                  <a:pt x="9289" y="10722"/>
                </a:cubicBezTo>
                <a:cubicBezTo>
                  <a:pt x="9220" y="10304"/>
                  <a:pt x="9035" y="9948"/>
                  <a:pt x="8711" y="9672"/>
                </a:cubicBezTo>
                <a:cubicBezTo>
                  <a:pt x="8641" y="9613"/>
                  <a:pt x="8571" y="9555"/>
                  <a:pt x="8501" y="9497"/>
                </a:cubicBezTo>
                <a:cubicBezTo>
                  <a:pt x="8613" y="9371"/>
                  <a:pt x="8671" y="9219"/>
                  <a:pt x="8675" y="9061"/>
                </a:cubicBezTo>
                <a:cubicBezTo>
                  <a:pt x="8681" y="8775"/>
                  <a:pt x="8680" y="8487"/>
                  <a:pt x="8656" y="8202"/>
                </a:cubicBezTo>
                <a:cubicBezTo>
                  <a:pt x="8629" y="7873"/>
                  <a:pt x="8341" y="7624"/>
                  <a:pt x="8020" y="7618"/>
                </a:cubicBezTo>
                <a:cubicBezTo>
                  <a:pt x="7835" y="7615"/>
                  <a:pt x="7650" y="7614"/>
                  <a:pt x="7466" y="7614"/>
                </a:cubicBezTo>
                <a:cubicBezTo>
                  <a:pt x="7159" y="7614"/>
                  <a:pt x="6852" y="7617"/>
                  <a:pt x="6545" y="7617"/>
                </a:cubicBezTo>
                <a:cubicBezTo>
                  <a:pt x="6395" y="7617"/>
                  <a:pt x="6306" y="7710"/>
                  <a:pt x="6306" y="7862"/>
                </a:cubicBezTo>
                <a:cubicBezTo>
                  <a:pt x="6306" y="8004"/>
                  <a:pt x="6391" y="8085"/>
                  <a:pt x="6542" y="8085"/>
                </a:cubicBezTo>
                <a:lnTo>
                  <a:pt x="7880" y="8085"/>
                </a:lnTo>
                <a:cubicBezTo>
                  <a:pt x="8067" y="8085"/>
                  <a:pt x="8208" y="8159"/>
                  <a:pt x="8194" y="8391"/>
                </a:cubicBezTo>
                <a:cubicBezTo>
                  <a:pt x="8181" y="8598"/>
                  <a:pt x="8190" y="8806"/>
                  <a:pt x="8190" y="9013"/>
                </a:cubicBezTo>
                <a:cubicBezTo>
                  <a:pt x="8190" y="9166"/>
                  <a:pt x="8102" y="9255"/>
                  <a:pt x="7950" y="9255"/>
                </a:cubicBezTo>
                <a:lnTo>
                  <a:pt x="5130" y="9255"/>
                </a:lnTo>
                <a:cubicBezTo>
                  <a:pt x="4959" y="9255"/>
                  <a:pt x="4866" y="9164"/>
                  <a:pt x="4866" y="8994"/>
                </a:cubicBezTo>
                <a:cubicBezTo>
                  <a:pt x="4865" y="8790"/>
                  <a:pt x="4868" y="8585"/>
                  <a:pt x="4865" y="8382"/>
                </a:cubicBezTo>
                <a:cubicBezTo>
                  <a:pt x="4861" y="8209"/>
                  <a:pt x="4953" y="8085"/>
                  <a:pt x="5162" y="8079"/>
                </a:cubicBezTo>
                <a:cubicBezTo>
                  <a:pt x="5257" y="8079"/>
                  <a:pt x="5353" y="8080"/>
                  <a:pt x="5449" y="8080"/>
                </a:cubicBezTo>
                <a:cubicBezTo>
                  <a:pt x="5497" y="8080"/>
                  <a:pt x="5545" y="8080"/>
                  <a:pt x="5593" y="8079"/>
                </a:cubicBezTo>
                <a:cubicBezTo>
                  <a:pt x="5722" y="8079"/>
                  <a:pt x="5803" y="7991"/>
                  <a:pt x="5803" y="7857"/>
                </a:cubicBezTo>
                <a:cubicBezTo>
                  <a:pt x="5803" y="7715"/>
                  <a:pt x="5717" y="7612"/>
                  <a:pt x="5593" y="7612"/>
                </a:cubicBezTo>
                <a:cubicBezTo>
                  <a:pt x="5573" y="7612"/>
                  <a:pt x="5553" y="7612"/>
                  <a:pt x="5533" y="7612"/>
                </a:cubicBezTo>
                <a:cubicBezTo>
                  <a:pt x="5444" y="7612"/>
                  <a:pt x="5355" y="7614"/>
                  <a:pt x="5265" y="7614"/>
                </a:cubicBezTo>
                <a:cubicBezTo>
                  <a:pt x="5207" y="7614"/>
                  <a:pt x="5148" y="7613"/>
                  <a:pt x="5090" y="7611"/>
                </a:cubicBezTo>
                <a:cubicBezTo>
                  <a:pt x="5083" y="7611"/>
                  <a:pt x="5076" y="7611"/>
                  <a:pt x="5069" y="7611"/>
                </a:cubicBezTo>
                <a:close/>
                <a:moveTo>
                  <a:pt x="1070" y="6797"/>
                </a:moveTo>
                <a:cubicBezTo>
                  <a:pt x="1010" y="6797"/>
                  <a:pt x="954" y="6816"/>
                  <a:pt x="916" y="6875"/>
                </a:cubicBezTo>
                <a:cubicBezTo>
                  <a:pt x="875" y="6939"/>
                  <a:pt x="846" y="7026"/>
                  <a:pt x="846" y="7104"/>
                </a:cubicBezTo>
                <a:cubicBezTo>
                  <a:pt x="843" y="8690"/>
                  <a:pt x="843" y="10277"/>
                  <a:pt x="843" y="11862"/>
                </a:cubicBezTo>
                <a:lnTo>
                  <a:pt x="843" y="11972"/>
                </a:lnTo>
                <a:cubicBezTo>
                  <a:pt x="782" y="11972"/>
                  <a:pt x="728" y="11974"/>
                  <a:pt x="675" y="11974"/>
                </a:cubicBezTo>
                <a:cubicBezTo>
                  <a:pt x="649" y="11974"/>
                  <a:pt x="623" y="11974"/>
                  <a:pt x="598" y="11972"/>
                </a:cubicBezTo>
                <a:cubicBezTo>
                  <a:pt x="589" y="11971"/>
                  <a:pt x="581" y="11971"/>
                  <a:pt x="573" y="11971"/>
                </a:cubicBezTo>
                <a:cubicBezTo>
                  <a:pt x="294" y="11971"/>
                  <a:pt x="0" y="12265"/>
                  <a:pt x="14" y="12560"/>
                </a:cubicBezTo>
                <a:cubicBezTo>
                  <a:pt x="21" y="12714"/>
                  <a:pt x="11" y="12871"/>
                  <a:pt x="16" y="13028"/>
                </a:cubicBezTo>
                <a:cubicBezTo>
                  <a:pt x="21" y="13247"/>
                  <a:pt x="137" y="13406"/>
                  <a:pt x="317" y="13519"/>
                </a:cubicBezTo>
                <a:cubicBezTo>
                  <a:pt x="432" y="13593"/>
                  <a:pt x="563" y="13610"/>
                  <a:pt x="696" y="13612"/>
                </a:cubicBezTo>
                <a:cubicBezTo>
                  <a:pt x="865" y="13612"/>
                  <a:pt x="1034" y="13612"/>
                  <a:pt x="1203" y="13612"/>
                </a:cubicBezTo>
                <a:cubicBezTo>
                  <a:pt x="1540" y="13612"/>
                  <a:pt x="1878" y="13612"/>
                  <a:pt x="2215" y="13612"/>
                </a:cubicBezTo>
                <a:lnTo>
                  <a:pt x="2310" y="13612"/>
                </a:lnTo>
                <a:lnTo>
                  <a:pt x="2310" y="14296"/>
                </a:lnTo>
                <a:lnTo>
                  <a:pt x="1267" y="14296"/>
                </a:lnTo>
                <a:cubicBezTo>
                  <a:pt x="1039" y="14296"/>
                  <a:pt x="801" y="14453"/>
                  <a:pt x="755" y="14671"/>
                </a:cubicBezTo>
                <a:cubicBezTo>
                  <a:pt x="719" y="14844"/>
                  <a:pt x="718" y="15024"/>
                  <a:pt x="718" y="15200"/>
                </a:cubicBezTo>
                <a:cubicBezTo>
                  <a:pt x="718" y="15377"/>
                  <a:pt x="781" y="15535"/>
                  <a:pt x="935" y="15638"/>
                </a:cubicBezTo>
                <a:cubicBezTo>
                  <a:pt x="1003" y="15682"/>
                  <a:pt x="1076" y="15716"/>
                  <a:pt x="1147" y="15753"/>
                </a:cubicBezTo>
                <a:lnTo>
                  <a:pt x="3447" y="15753"/>
                </a:lnTo>
                <a:cubicBezTo>
                  <a:pt x="3453" y="15747"/>
                  <a:pt x="3458" y="15739"/>
                  <a:pt x="3466" y="15736"/>
                </a:cubicBezTo>
                <a:cubicBezTo>
                  <a:pt x="3578" y="15672"/>
                  <a:pt x="3626" y="15563"/>
                  <a:pt x="3591" y="15433"/>
                </a:cubicBezTo>
                <a:cubicBezTo>
                  <a:pt x="3567" y="15337"/>
                  <a:pt x="3483" y="15285"/>
                  <a:pt x="3358" y="15285"/>
                </a:cubicBezTo>
                <a:lnTo>
                  <a:pt x="1380" y="15285"/>
                </a:lnTo>
                <a:cubicBezTo>
                  <a:pt x="1365" y="15285"/>
                  <a:pt x="1348" y="15285"/>
                  <a:pt x="1332" y="15285"/>
                </a:cubicBezTo>
                <a:cubicBezTo>
                  <a:pt x="1324" y="15285"/>
                  <a:pt x="1316" y="15285"/>
                  <a:pt x="1308" y="15285"/>
                </a:cubicBezTo>
                <a:cubicBezTo>
                  <a:pt x="1241" y="15278"/>
                  <a:pt x="1196" y="15249"/>
                  <a:pt x="1200" y="15168"/>
                </a:cubicBezTo>
                <a:cubicBezTo>
                  <a:pt x="1206" y="15082"/>
                  <a:pt x="1203" y="14994"/>
                  <a:pt x="1203" y="14907"/>
                </a:cubicBezTo>
                <a:cubicBezTo>
                  <a:pt x="1203" y="14792"/>
                  <a:pt x="1212" y="14782"/>
                  <a:pt x="1323" y="14782"/>
                </a:cubicBezTo>
                <a:lnTo>
                  <a:pt x="3074" y="14782"/>
                </a:lnTo>
                <a:cubicBezTo>
                  <a:pt x="3237" y="14782"/>
                  <a:pt x="3323" y="14687"/>
                  <a:pt x="3322" y="14518"/>
                </a:cubicBezTo>
                <a:cubicBezTo>
                  <a:pt x="3319" y="14388"/>
                  <a:pt x="3218" y="14298"/>
                  <a:pt x="3074" y="14298"/>
                </a:cubicBezTo>
                <a:lnTo>
                  <a:pt x="2806" y="14298"/>
                </a:lnTo>
                <a:lnTo>
                  <a:pt x="2806" y="13613"/>
                </a:lnTo>
                <a:cubicBezTo>
                  <a:pt x="2859" y="13613"/>
                  <a:pt x="2910" y="13615"/>
                  <a:pt x="2960" y="13615"/>
                </a:cubicBezTo>
                <a:cubicBezTo>
                  <a:pt x="2991" y="13615"/>
                  <a:pt x="3022" y="13614"/>
                  <a:pt x="3052" y="13612"/>
                </a:cubicBezTo>
                <a:cubicBezTo>
                  <a:pt x="3113" y="13606"/>
                  <a:pt x="3177" y="13596"/>
                  <a:pt x="3229" y="13567"/>
                </a:cubicBezTo>
                <a:cubicBezTo>
                  <a:pt x="3314" y="13519"/>
                  <a:pt x="3353" y="13377"/>
                  <a:pt x="3316" y="13280"/>
                </a:cubicBezTo>
                <a:cubicBezTo>
                  <a:pt x="3281" y="13192"/>
                  <a:pt x="3186" y="13125"/>
                  <a:pt x="3092" y="13125"/>
                </a:cubicBezTo>
                <a:cubicBezTo>
                  <a:pt x="2609" y="13127"/>
                  <a:pt x="2126" y="13128"/>
                  <a:pt x="1643" y="13128"/>
                </a:cubicBezTo>
                <a:cubicBezTo>
                  <a:pt x="1321" y="13128"/>
                  <a:pt x="999" y="13127"/>
                  <a:pt x="677" y="13127"/>
                </a:cubicBezTo>
                <a:cubicBezTo>
                  <a:pt x="542" y="13127"/>
                  <a:pt x="484" y="13067"/>
                  <a:pt x="484" y="12930"/>
                </a:cubicBezTo>
                <a:lnTo>
                  <a:pt x="484" y="12642"/>
                </a:lnTo>
                <a:cubicBezTo>
                  <a:pt x="484" y="12502"/>
                  <a:pt x="542" y="12443"/>
                  <a:pt x="684" y="12443"/>
                </a:cubicBezTo>
                <a:lnTo>
                  <a:pt x="3108" y="12443"/>
                </a:lnTo>
                <a:cubicBezTo>
                  <a:pt x="3252" y="12443"/>
                  <a:pt x="3324" y="12354"/>
                  <a:pt x="3323" y="12179"/>
                </a:cubicBezTo>
                <a:cubicBezTo>
                  <a:pt x="3323" y="12055"/>
                  <a:pt x="3238" y="11975"/>
                  <a:pt x="3108" y="11975"/>
                </a:cubicBezTo>
                <a:lnTo>
                  <a:pt x="1336" y="11975"/>
                </a:lnTo>
                <a:lnTo>
                  <a:pt x="1336" y="11055"/>
                </a:lnTo>
                <a:lnTo>
                  <a:pt x="3092" y="11055"/>
                </a:lnTo>
                <a:cubicBezTo>
                  <a:pt x="3241" y="11055"/>
                  <a:pt x="3322" y="10974"/>
                  <a:pt x="3322" y="10825"/>
                </a:cubicBezTo>
                <a:cubicBezTo>
                  <a:pt x="3322" y="10666"/>
                  <a:pt x="3244" y="10587"/>
                  <a:pt x="3091" y="10587"/>
                </a:cubicBezTo>
                <a:lnTo>
                  <a:pt x="1334" y="10587"/>
                </a:lnTo>
                <a:lnTo>
                  <a:pt x="1334" y="8517"/>
                </a:lnTo>
                <a:lnTo>
                  <a:pt x="3657" y="8517"/>
                </a:lnTo>
                <a:cubicBezTo>
                  <a:pt x="3763" y="8517"/>
                  <a:pt x="3850" y="8460"/>
                  <a:pt x="3881" y="8375"/>
                </a:cubicBezTo>
                <a:cubicBezTo>
                  <a:pt x="3948" y="8187"/>
                  <a:pt x="3840" y="8030"/>
                  <a:pt x="3641" y="8030"/>
                </a:cubicBezTo>
                <a:lnTo>
                  <a:pt x="1329" y="8030"/>
                </a:lnTo>
                <a:lnTo>
                  <a:pt x="1329" y="7922"/>
                </a:lnTo>
                <a:lnTo>
                  <a:pt x="1329" y="7033"/>
                </a:lnTo>
                <a:cubicBezTo>
                  <a:pt x="1329" y="6941"/>
                  <a:pt x="1261" y="6837"/>
                  <a:pt x="1177" y="6813"/>
                </a:cubicBezTo>
                <a:cubicBezTo>
                  <a:pt x="1142" y="6803"/>
                  <a:pt x="1105" y="6797"/>
                  <a:pt x="1070" y="679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48"/>
          <p:cNvGrpSpPr/>
          <p:nvPr/>
        </p:nvGrpSpPr>
        <p:grpSpPr>
          <a:xfrm>
            <a:off x="4046580" y="2028251"/>
            <a:ext cx="277596" cy="469144"/>
            <a:chOff x="4073542" y="2073530"/>
            <a:chExt cx="277596" cy="469144"/>
          </a:xfrm>
        </p:grpSpPr>
        <p:sp>
          <p:nvSpPr>
            <p:cNvPr id="659" name="Google Shape;659;p48"/>
            <p:cNvSpPr/>
            <p:nvPr/>
          </p:nvSpPr>
          <p:spPr>
            <a:xfrm>
              <a:off x="4141780" y="2073530"/>
              <a:ext cx="196104" cy="229702"/>
            </a:xfrm>
            <a:custGeom>
              <a:avLst/>
              <a:gdLst/>
              <a:ahLst/>
              <a:cxnLst/>
              <a:rect l="l" t="t" r="r" b="b"/>
              <a:pathLst>
                <a:path w="6584" h="7712" extrusionOk="0">
                  <a:moveTo>
                    <a:pt x="4745" y="976"/>
                  </a:moveTo>
                  <a:cubicBezTo>
                    <a:pt x="4717" y="1120"/>
                    <a:pt x="4660" y="1244"/>
                    <a:pt x="4562" y="1344"/>
                  </a:cubicBezTo>
                  <a:cubicBezTo>
                    <a:pt x="4433" y="1470"/>
                    <a:pt x="4299" y="1597"/>
                    <a:pt x="4167" y="1720"/>
                  </a:cubicBezTo>
                  <a:cubicBezTo>
                    <a:pt x="4148" y="1737"/>
                    <a:pt x="4115" y="1744"/>
                    <a:pt x="4087" y="1744"/>
                  </a:cubicBezTo>
                  <a:cubicBezTo>
                    <a:pt x="3770" y="1746"/>
                    <a:pt x="3453" y="1746"/>
                    <a:pt x="3136" y="1746"/>
                  </a:cubicBezTo>
                  <a:cubicBezTo>
                    <a:pt x="2819" y="1746"/>
                    <a:pt x="2502" y="1746"/>
                    <a:pt x="2185" y="1744"/>
                  </a:cubicBezTo>
                  <a:cubicBezTo>
                    <a:pt x="2164" y="1744"/>
                    <a:pt x="2133" y="1744"/>
                    <a:pt x="2119" y="1730"/>
                  </a:cubicBezTo>
                  <a:cubicBezTo>
                    <a:pt x="1950" y="1560"/>
                    <a:pt x="1782" y="1391"/>
                    <a:pt x="1625" y="1214"/>
                  </a:cubicBezTo>
                  <a:cubicBezTo>
                    <a:pt x="1574" y="1156"/>
                    <a:pt x="1560" y="1067"/>
                    <a:pt x="1524" y="976"/>
                  </a:cubicBezTo>
                  <a:close/>
                  <a:moveTo>
                    <a:pt x="626" y="1"/>
                  </a:moveTo>
                  <a:cubicBezTo>
                    <a:pt x="617" y="6"/>
                    <a:pt x="609" y="15"/>
                    <a:pt x="600" y="18"/>
                  </a:cubicBezTo>
                  <a:cubicBezTo>
                    <a:pt x="328" y="77"/>
                    <a:pt x="80" y="309"/>
                    <a:pt x="34" y="604"/>
                  </a:cubicBezTo>
                  <a:cubicBezTo>
                    <a:pt x="1" y="820"/>
                    <a:pt x="13" y="1035"/>
                    <a:pt x="50" y="1251"/>
                  </a:cubicBezTo>
                  <a:cubicBezTo>
                    <a:pt x="126" y="1707"/>
                    <a:pt x="326" y="2097"/>
                    <a:pt x="650" y="2426"/>
                  </a:cubicBezTo>
                  <a:cubicBezTo>
                    <a:pt x="839" y="2616"/>
                    <a:pt x="1035" y="2801"/>
                    <a:pt x="1228" y="2988"/>
                  </a:cubicBezTo>
                  <a:cubicBezTo>
                    <a:pt x="1273" y="3031"/>
                    <a:pt x="1321" y="3045"/>
                    <a:pt x="1370" y="3045"/>
                  </a:cubicBezTo>
                  <a:cubicBezTo>
                    <a:pt x="1404" y="3045"/>
                    <a:pt x="1439" y="3039"/>
                    <a:pt x="1475" y="3030"/>
                  </a:cubicBezTo>
                  <a:cubicBezTo>
                    <a:pt x="1640" y="2989"/>
                    <a:pt x="1659" y="2727"/>
                    <a:pt x="1541" y="2616"/>
                  </a:cubicBezTo>
                  <a:cubicBezTo>
                    <a:pt x="1365" y="2450"/>
                    <a:pt x="1194" y="2282"/>
                    <a:pt x="1019" y="2112"/>
                  </a:cubicBezTo>
                  <a:cubicBezTo>
                    <a:pt x="783" y="1884"/>
                    <a:pt x="620" y="1610"/>
                    <a:pt x="544" y="1290"/>
                  </a:cubicBezTo>
                  <a:cubicBezTo>
                    <a:pt x="496" y="1096"/>
                    <a:pt x="454" y="898"/>
                    <a:pt x="501" y="697"/>
                  </a:cubicBezTo>
                  <a:cubicBezTo>
                    <a:pt x="524" y="591"/>
                    <a:pt x="625" y="496"/>
                    <a:pt x="717" y="488"/>
                  </a:cubicBezTo>
                  <a:cubicBezTo>
                    <a:pt x="732" y="486"/>
                    <a:pt x="747" y="485"/>
                    <a:pt x="762" y="485"/>
                  </a:cubicBezTo>
                  <a:cubicBezTo>
                    <a:pt x="878" y="485"/>
                    <a:pt x="969" y="535"/>
                    <a:pt x="1012" y="635"/>
                  </a:cubicBezTo>
                  <a:cubicBezTo>
                    <a:pt x="1037" y="697"/>
                    <a:pt x="1057" y="767"/>
                    <a:pt x="1054" y="832"/>
                  </a:cubicBezTo>
                  <a:cubicBezTo>
                    <a:pt x="1035" y="1195"/>
                    <a:pt x="1169" y="1495"/>
                    <a:pt x="1432" y="1741"/>
                  </a:cubicBezTo>
                  <a:cubicBezTo>
                    <a:pt x="1629" y="1924"/>
                    <a:pt x="1819" y="2115"/>
                    <a:pt x="2012" y="2303"/>
                  </a:cubicBezTo>
                  <a:cubicBezTo>
                    <a:pt x="2260" y="2544"/>
                    <a:pt x="2508" y="2788"/>
                    <a:pt x="2756" y="3031"/>
                  </a:cubicBezTo>
                  <a:cubicBezTo>
                    <a:pt x="3024" y="3293"/>
                    <a:pt x="3295" y="3559"/>
                    <a:pt x="3563" y="3822"/>
                  </a:cubicBezTo>
                  <a:cubicBezTo>
                    <a:pt x="3793" y="4047"/>
                    <a:pt x="4025" y="4272"/>
                    <a:pt x="4256" y="4500"/>
                  </a:cubicBezTo>
                  <a:cubicBezTo>
                    <a:pt x="4536" y="4776"/>
                    <a:pt x="4814" y="5056"/>
                    <a:pt x="5090" y="5335"/>
                  </a:cubicBezTo>
                  <a:cubicBezTo>
                    <a:pt x="5369" y="5614"/>
                    <a:pt x="5575" y="5941"/>
                    <a:pt x="5748" y="6294"/>
                  </a:cubicBezTo>
                  <a:cubicBezTo>
                    <a:pt x="5932" y="6670"/>
                    <a:pt x="6039" y="7068"/>
                    <a:pt x="6082" y="7483"/>
                  </a:cubicBezTo>
                  <a:cubicBezTo>
                    <a:pt x="6095" y="7611"/>
                    <a:pt x="6203" y="7711"/>
                    <a:pt x="6329" y="7711"/>
                  </a:cubicBezTo>
                  <a:cubicBezTo>
                    <a:pt x="6361" y="7711"/>
                    <a:pt x="6394" y="7705"/>
                    <a:pt x="6428" y="7690"/>
                  </a:cubicBezTo>
                  <a:cubicBezTo>
                    <a:pt x="6529" y="7647"/>
                    <a:pt x="6583" y="7496"/>
                    <a:pt x="6553" y="7349"/>
                  </a:cubicBezTo>
                  <a:cubicBezTo>
                    <a:pt x="6507" y="7127"/>
                    <a:pt x="6465" y="6906"/>
                    <a:pt x="6409" y="6687"/>
                  </a:cubicBezTo>
                  <a:cubicBezTo>
                    <a:pt x="6328" y="6360"/>
                    <a:pt x="6187" y="6056"/>
                    <a:pt x="6018" y="5765"/>
                  </a:cubicBezTo>
                  <a:cubicBezTo>
                    <a:pt x="5797" y="5386"/>
                    <a:pt x="5523" y="5049"/>
                    <a:pt x="5196" y="4753"/>
                  </a:cubicBezTo>
                  <a:cubicBezTo>
                    <a:pt x="4933" y="4517"/>
                    <a:pt x="4688" y="4263"/>
                    <a:pt x="4436" y="4014"/>
                  </a:cubicBezTo>
                  <a:lnTo>
                    <a:pt x="3280" y="2874"/>
                  </a:lnTo>
                  <a:cubicBezTo>
                    <a:pt x="3171" y="2766"/>
                    <a:pt x="3056" y="2662"/>
                    <a:pt x="2943" y="2554"/>
                  </a:cubicBezTo>
                  <a:cubicBezTo>
                    <a:pt x="2841" y="2456"/>
                    <a:pt x="2740" y="2357"/>
                    <a:pt x="2620" y="2244"/>
                  </a:cubicBezTo>
                  <a:lnTo>
                    <a:pt x="3619" y="2244"/>
                  </a:lnTo>
                  <a:cubicBezTo>
                    <a:pt x="3610" y="2263"/>
                    <a:pt x="3606" y="2277"/>
                    <a:pt x="3599" y="2290"/>
                  </a:cubicBezTo>
                  <a:cubicBezTo>
                    <a:pt x="3531" y="2403"/>
                    <a:pt x="3540" y="2525"/>
                    <a:pt x="3625" y="2606"/>
                  </a:cubicBezTo>
                  <a:cubicBezTo>
                    <a:pt x="3670" y="2650"/>
                    <a:pt x="3726" y="2674"/>
                    <a:pt x="3784" y="2674"/>
                  </a:cubicBezTo>
                  <a:cubicBezTo>
                    <a:pt x="3835" y="2674"/>
                    <a:pt x="3888" y="2656"/>
                    <a:pt x="3938" y="2619"/>
                  </a:cubicBezTo>
                  <a:cubicBezTo>
                    <a:pt x="4023" y="2554"/>
                    <a:pt x="4096" y="2476"/>
                    <a:pt x="4174" y="2400"/>
                  </a:cubicBezTo>
                  <a:cubicBezTo>
                    <a:pt x="4350" y="2231"/>
                    <a:pt x="4527" y="2060"/>
                    <a:pt x="4701" y="1888"/>
                  </a:cubicBezTo>
                  <a:cubicBezTo>
                    <a:pt x="4850" y="1746"/>
                    <a:pt x="4997" y="1604"/>
                    <a:pt x="5095" y="1420"/>
                  </a:cubicBezTo>
                  <a:cubicBezTo>
                    <a:pt x="5200" y="1218"/>
                    <a:pt x="5235" y="1005"/>
                    <a:pt x="5226" y="777"/>
                  </a:cubicBezTo>
                  <a:cubicBezTo>
                    <a:pt x="5220" y="645"/>
                    <a:pt x="5312" y="519"/>
                    <a:pt x="5433" y="496"/>
                  </a:cubicBezTo>
                  <a:cubicBezTo>
                    <a:pt x="5460" y="491"/>
                    <a:pt x="5488" y="488"/>
                    <a:pt x="5516" y="488"/>
                  </a:cubicBezTo>
                  <a:cubicBezTo>
                    <a:pt x="5610" y="488"/>
                    <a:pt x="5704" y="525"/>
                    <a:pt x="5750" y="652"/>
                  </a:cubicBezTo>
                  <a:cubicBezTo>
                    <a:pt x="5775" y="721"/>
                    <a:pt x="5776" y="800"/>
                    <a:pt x="5781" y="877"/>
                  </a:cubicBezTo>
                  <a:cubicBezTo>
                    <a:pt x="5788" y="1002"/>
                    <a:pt x="5863" y="1106"/>
                    <a:pt x="5971" y="1120"/>
                  </a:cubicBezTo>
                  <a:cubicBezTo>
                    <a:pt x="5984" y="1122"/>
                    <a:pt x="5997" y="1122"/>
                    <a:pt x="6011" y="1122"/>
                  </a:cubicBezTo>
                  <a:cubicBezTo>
                    <a:pt x="6108" y="1122"/>
                    <a:pt x="6220" y="1083"/>
                    <a:pt x="6248" y="947"/>
                  </a:cubicBezTo>
                  <a:cubicBezTo>
                    <a:pt x="6302" y="674"/>
                    <a:pt x="6227" y="431"/>
                    <a:pt x="6046" y="228"/>
                  </a:cubicBezTo>
                  <a:cubicBezTo>
                    <a:pt x="5942" y="104"/>
                    <a:pt x="5797" y="42"/>
                    <a:pt x="5642" y="1"/>
                  </a:cubicBezTo>
                  <a:lnTo>
                    <a:pt x="5371" y="1"/>
                  </a:lnTo>
                  <a:cubicBezTo>
                    <a:pt x="5260" y="55"/>
                    <a:pt x="5139" y="94"/>
                    <a:pt x="5041" y="166"/>
                  </a:cubicBezTo>
                  <a:cubicBezTo>
                    <a:pt x="4958" y="231"/>
                    <a:pt x="4894" y="331"/>
                    <a:pt x="4832" y="421"/>
                  </a:cubicBezTo>
                  <a:cubicBezTo>
                    <a:pt x="4802" y="466"/>
                    <a:pt x="4779" y="488"/>
                    <a:pt x="4723" y="488"/>
                  </a:cubicBezTo>
                  <a:cubicBezTo>
                    <a:pt x="4193" y="486"/>
                    <a:pt x="3664" y="485"/>
                    <a:pt x="3134" y="485"/>
                  </a:cubicBezTo>
                  <a:cubicBezTo>
                    <a:pt x="2605" y="485"/>
                    <a:pt x="2075" y="486"/>
                    <a:pt x="1545" y="488"/>
                  </a:cubicBezTo>
                  <a:cubicBezTo>
                    <a:pt x="1498" y="488"/>
                    <a:pt x="1473" y="475"/>
                    <a:pt x="1452" y="430"/>
                  </a:cubicBezTo>
                  <a:cubicBezTo>
                    <a:pt x="1345" y="205"/>
                    <a:pt x="1166" y="68"/>
                    <a:pt x="924" y="13"/>
                  </a:cubicBezTo>
                  <a:cubicBezTo>
                    <a:pt x="920" y="12"/>
                    <a:pt x="917" y="5"/>
                    <a:pt x="9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4141810" y="2397680"/>
              <a:ext cx="186931" cy="144993"/>
            </a:xfrm>
            <a:custGeom>
              <a:avLst/>
              <a:gdLst/>
              <a:ahLst/>
              <a:cxnLst/>
              <a:rect l="l" t="t" r="r" b="b"/>
              <a:pathLst>
                <a:path w="6276" h="4868" extrusionOk="0">
                  <a:moveTo>
                    <a:pt x="3138" y="3121"/>
                  </a:moveTo>
                  <a:cubicBezTo>
                    <a:pt x="3453" y="3121"/>
                    <a:pt x="3769" y="3121"/>
                    <a:pt x="4085" y="3122"/>
                  </a:cubicBezTo>
                  <a:cubicBezTo>
                    <a:pt x="4114" y="3122"/>
                    <a:pt x="4150" y="3132"/>
                    <a:pt x="4171" y="3152"/>
                  </a:cubicBezTo>
                  <a:cubicBezTo>
                    <a:pt x="4301" y="3270"/>
                    <a:pt x="4428" y="3391"/>
                    <a:pt x="4553" y="3515"/>
                  </a:cubicBezTo>
                  <a:cubicBezTo>
                    <a:pt x="4656" y="3616"/>
                    <a:pt x="4715" y="3743"/>
                    <a:pt x="4745" y="3890"/>
                  </a:cubicBezTo>
                  <a:lnTo>
                    <a:pt x="1546" y="3890"/>
                  </a:lnTo>
                  <a:cubicBezTo>
                    <a:pt x="1549" y="3759"/>
                    <a:pt x="1603" y="3655"/>
                    <a:pt x="1686" y="3569"/>
                  </a:cubicBezTo>
                  <a:cubicBezTo>
                    <a:pt x="1817" y="3426"/>
                    <a:pt x="1957" y="3291"/>
                    <a:pt x="2098" y="3157"/>
                  </a:cubicBezTo>
                  <a:cubicBezTo>
                    <a:pt x="2119" y="3135"/>
                    <a:pt x="2158" y="3122"/>
                    <a:pt x="2191" y="3122"/>
                  </a:cubicBezTo>
                  <a:cubicBezTo>
                    <a:pt x="2506" y="3121"/>
                    <a:pt x="2822" y="3121"/>
                    <a:pt x="3138" y="3121"/>
                  </a:cubicBezTo>
                  <a:close/>
                  <a:moveTo>
                    <a:pt x="1548" y="1"/>
                  </a:moveTo>
                  <a:cubicBezTo>
                    <a:pt x="1485" y="1"/>
                    <a:pt x="1425" y="25"/>
                    <a:pt x="1379" y="73"/>
                  </a:cubicBezTo>
                  <a:cubicBezTo>
                    <a:pt x="1282" y="173"/>
                    <a:pt x="1292" y="315"/>
                    <a:pt x="1409" y="430"/>
                  </a:cubicBezTo>
                  <a:cubicBezTo>
                    <a:pt x="1667" y="685"/>
                    <a:pt x="1926" y="937"/>
                    <a:pt x="2184" y="1189"/>
                  </a:cubicBezTo>
                  <a:cubicBezTo>
                    <a:pt x="2445" y="1445"/>
                    <a:pt x="2706" y="1698"/>
                    <a:pt x="2965" y="1955"/>
                  </a:cubicBezTo>
                  <a:cubicBezTo>
                    <a:pt x="3171" y="2156"/>
                    <a:pt x="3373" y="2361"/>
                    <a:pt x="3575" y="2566"/>
                  </a:cubicBezTo>
                  <a:cubicBezTo>
                    <a:pt x="3591" y="2582"/>
                    <a:pt x="3607" y="2602"/>
                    <a:pt x="3627" y="2626"/>
                  </a:cubicBezTo>
                  <a:lnTo>
                    <a:pt x="2653" y="2626"/>
                  </a:lnTo>
                  <a:cubicBezTo>
                    <a:pt x="2657" y="2613"/>
                    <a:pt x="2660" y="2606"/>
                    <a:pt x="2664" y="2599"/>
                  </a:cubicBezTo>
                  <a:cubicBezTo>
                    <a:pt x="2753" y="2484"/>
                    <a:pt x="2736" y="2342"/>
                    <a:pt x="2627" y="2244"/>
                  </a:cubicBezTo>
                  <a:cubicBezTo>
                    <a:pt x="2590" y="2212"/>
                    <a:pt x="2542" y="2197"/>
                    <a:pt x="2493" y="2197"/>
                  </a:cubicBezTo>
                  <a:cubicBezTo>
                    <a:pt x="2429" y="2197"/>
                    <a:pt x="2360" y="2223"/>
                    <a:pt x="2307" y="2275"/>
                  </a:cubicBezTo>
                  <a:cubicBezTo>
                    <a:pt x="2173" y="2403"/>
                    <a:pt x="2037" y="2530"/>
                    <a:pt x="1906" y="2659"/>
                  </a:cubicBezTo>
                  <a:cubicBezTo>
                    <a:pt x="1717" y="2847"/>
                    <a:pt x="1524" y="3031"/>
                    <a:pt x="1343" y="3226"/>
                  </a:cubicBezTo>
                  <a:cubicBezTo>
                    <a:pt x="1165" y="3416"/>
                    <a:pt x="1070" y="3642"/>
                    <a:pt x="1062" y="3903"/>
                  </a:cubicBezTo>
                  <a:cubicBezTo>
                    <a:pt x="1057" y="3987"/>
                    <a:pt x="1057" y="4069"/>
                    <a:pt x="1043" y="4151"/>
                  </a:cubicBezTo>
                  <a:cubicBezTo>
                    <a:pt x="1017" y="4296"/>
                    <a:pt x="917" y="4368"/>
                    <a:pt x="781" y="4379"/>
                  </a:cubicBezTo>
                  <a:cubicBezTo>
                    <a:pt x="775" y="4379"/>
                    <a:pt x="770" y="4379"/>
                    <a:pt x="764" y="4379"/>
                  </a:cubicBezTo>
                  <a:cubicBezTo>
                    <a:pt x="640" y="4379"/>
                    <a:pt x="510" y="4272"/>
                    <a:pt x="507" y="4154"/>
                  </a:cubicBezTo>
                  <a:cubicBezTo>
                    <a:pt x="501" y="4002"/>
                    <a:pt x="502" y="3848"/>
                    <a:pt x="524" y="3698"/>
                  </a:cubicBezTo>
                  <a:cubicBezTo>
                    <a:pt x="575" y="3344"/>
                    <a:pt x="737" y="3041"/>
                    <a:pt x="988" y="2786"/>
                  </a:cubicBezTo>
                  <a:cubicBezTo>
                    <a:pt x="1121" y="2652"/>
                    <a:pt x="1263" y="2524"/>
                    <a:pt x="1400" y="2388"/>
                  </a:cubicBezTo>
                  <a:cubicBezTo>
                    <a:pt x="1566" y="2224"/>
                    <a:pt x="1732" y="2058"/>
                    <a:pt x="1896" y="1893"/>
                  </a:cubicBezTo>
                  <a:cubicBezTo>
                    <a:pt x="2000" y="1789"/>
                    <a:pt x="1998" y="1653"/>
                    <a:pt x="1919" y="1553"/>
                  </a:cubicBezTo>
                  <a:cubicBezTo>
                    <a:pt x="1879" y="1502"/>
                    <a:pt x="1814" y="1480"/>
                    <a:pt x="1747" y="1480"/>
                  </a:cubicBezTo>
                  <a:cubicBezTo>
                    <a:pt x="1673" y="1480"/>
                    <a:pt x="1597" y="1507"/>
                    <a:pt x="1553" y="1551"/>
                  </a:cubicBezTo>
                  <a:cubicBezTo>
                    <a:pt x="1245" y="1860"/>
                    <a:pt x="925" y="2156"/>
                    <a:pt x="624" y="2473"/>
                  </a:cubicBezTo>
                  <a:cubicBezTo>
                    <a:pt x="487" y="2618"/>
                    <a:pt x="370" y="2785"/>
                    <a:pt x="275" y="2958"/>
                  </a:cubicBezTo>
                  <a:cubicBezTo>
                    <a:pt x="70" y="3325"/>
                    <a:pt x="1" y="3727"/>
                    <a:pt x="18" y="4145"/>
                  </a:cubicBezTo>
                  <a:cubicBezTo>
                    <a:pt x="25" y="4331"/>
                    <a:pt x="95" y="4484"/>
                    <a:pt x="211" y="4621"/>
                  </a:cubicBezTo>
                  <a:cubicBezTo>
                    <a:pt x="324" y="4750"/>
                    <a:pt x="475" y="4811"/>
                    <a:pt x="629" y="4867"/>
                  </a:cubicBezTo>
                  <a:lnTo>
                    <a:pt x="917" y="4867"/>
                  </a:lnTo>
                  <a:cubicBezTo>
                    <a:pt x="1073" y="4811"/>
                    <a:pt x="1226" y="4753"/>
                    <a:pt x="1334" y="4621"/>
                  </a:cubicBezTo>
                  <a:cubicBezTo>
                    <a:pt x="1379" y="4563"/>
                    <a:pt x="1422" y="4501"/>
                    <a:pt x="1455" y="4436"/>
                  </a:cubicBezTo>
                  <a:cubicBezTo>
                    <a:pt x="1477" y="4393"/>
                    <a:pt x="1501" y="4379"/>
                    <a:pt x="1549" y="4379"/>
                  </a:cubicBezTo>
                  <a:cubicBezTo>
                    <a:pt x="2078" y="4380"/>
                    <a:pt x="2608" y="4381"/>
                    <a:pt x="3137" y="4381"/>
                  </a:cubicBezTo>
                  <a:cubicBezTo>
                    <a:pt x="3667" y="4381"/>
                    <a:pt x="4197" y="4380"/>
                    <a:pt x="4726" y="4379"/>
                  </a:cubicBezTo>
                  <a:cubicBezTo>
                    <a:pt x="4774" y="4379"/>
                    <a:pt x="4807" y="4389"/>
                    <a:pt x="4830" y="4439"/>
                  </a:cubicBezTo>
                  <a:cubicBezTo>
                    <a:pt x="4938" y="4665"/>
                    <a:pt x="5115" y="4807"/>
                    <a:pt x="5363" y="4853"/>
                  </a:cubicBezTo>
                  <a:cubicBezTo>
                    <a:pt x="5368" y="4853"/>
                    <a:pt x="5370" y="4861"/>
                    <a:pt x="5372" y="4866"/>
                  </a:cubicBezTo>
                  <a:lnTo>
                    <a:pt x="5643" y="4866"/>
                  </a:lnTo>
                  <a:cubicBezTo>
                    <a:pt x="5649" y="4860"/>
                    <a:pt x="5653" y="4851"/>
                    <a:pt x="5660" y="4850"/>
                  </a:cubicBezTo>
                  <a:cubicBezTo>
                    <a:pt x="5843" y="4818"/>
                    <a:pt x="5987" y="4729"/>
                    <a:pt x="6100" y="4580"/>
                  </a:cubicBezTo>
                  <a:cubicBezTo>
                    <a:pt x="6193" y="4458"/>
                    <a:pt x="6242" y="4321"/>
                    <a:pt x="6262" y="4168"/>
                  </a:cubicBezTo>
                  <a:cubicBezTo>
                    <a:pt x="6275" y="4064"/>
                    <a:pt x="6254" y="3981"/>
                    <a:pt x="6176" y="3916"/>
                  </a:cubicBezTo>
                  <a:cubicBezTo>
                    <a:pt x="6132" y="3880"/>
                    <a:pt x="6085" y="3862"/>
                    <a:pt x="6036" y="3862"/>
                  </a:cubicBezTo>
                  <a:cubicBezTo>
                    <a:pt x="5999" y="3862"/>
                    <a:pt x="5961" y="3872"/>
                    <a:pt x="5924" y="3891"/>
                  </a:cubicBezTo>
                  <a:cubicBezTo>
                    <a:pt x="5836" y="3936"/>
                    <a:pt x="5788" y="4010"/>
                    <a:pt x="5787" y="4111"/>
                  </a:cubicBezTo>
                  <a:cubicBezTo>
                    <a:pt x="5784" y="4232"/>
                    <a:pt x="5683" y="4364"/>
                    <a:pt x="5581" y="4377"/>
                  </a:cubicBezTo>
                  <a:cubicBezTo>
                    <a:pt x="5557" y="4380"/>
                    <a:pt x="5534" y="4381"/>
                    <a:pt x="5512" y="4381"/>
                  </a:cubicBezTo>
                  <a:cubicBezTo>
                    <a:pt x="5389" y="4381"/>
                    <a:pt x="5300" y="4333"/>
                    <a:pt x="5254" y="4194"/>
                  </a:cubicBezTo>
                  <a:cubicBezTo>
                    <a:pt x="5226" y="4116"/>
                    <a:pt x="5235" y="4024"/>
                    <a:pt x="5232" y="3938"/>
                  </a:cubicBezTo>
                  <a:cubicBezTo>
                    <a:pt x="5221" y="3740"/>
                    <a:pt x="5167" y="3557"/>
                    <a:pt x="5062" y="3389"/>
                  </a:cubicBezTo>
                  <a:cubicBezTo>
                    <a:pt x="4947" y="3201"/>
                    <a:pt x="4784" y="3060"/>
                    <a:pt x="4625" y="2913"/>
                  </a:cubicBezTo>
                  <a:cubicBezTo>
                    <a:pt x="4367" y="2671"/>
                    <a:pt x="4118" y="2422"/>
                    <a:pt x="3866" y="2174"/>
                  </a:cubicBezTo>
                  <a:cubicBezTo>
                    <a:pt x="3617" y="1929"/>
                    <a:pt x="3366" y="1687"/>
                    <a:pt x="3117" y="1442"/>
                  </a:cubicBezTo>
                  <a:cubicBezTo>
                    <a:pt x="2844" y="1176"/>
                    <a:pt x="2573" y="910"/>
                    <a:pt x="2302" y="643"/>
                  </a:cubicBezTo>
                  <a:cubicBezTo>
                    <a:pt x="2116" y="459"/>
                    <a:pt x="1935" y="274"/>
                    <a:pt x="1750" y="90"/>
                  </a:cubicBezTo>
                  <a:cubicBezTo>
                    <a:pt x="1690" y="30"/>
                    <a:pt x="1617" y="1"/>
                    <a:pt x="15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4163166" y="2170629"/>
              <a:ext cx="144100" cy="294216"/>
            </a:xfrm>
            <a:custGeom>
              <a:avLst/>
              <a:gdLst/>
              <a:ahLst/>
              <a:cxnLst/>
              <a:rect l="l" t="t" r="r" b="b"/>
              <a:pathLst>
                <a:path w="4838" h="9878" extrusionOk="0">
                  <a:moveTo>
                    <a:pt x="3560" y="2805"/>
                  </a:moveTo>
                  <a:cubicBezTo>
                    <a:pt x="3620" y="2805"/>
                    <a:pt x="3661" y="2819"/>
                    <a:pt x="3699" y="2864"/>
                  </a:cubicBezTo>
                  <a:cubicBezTo>
                    <a:pt x="3906" y="3109"/>
                    <a:pt x="4064" y="3381"/>
                    <a:pt x="4182" y="3685"/>
                  </a:cubicBezTo>
                  <a:lnTo>
                    <a:pt x="666" y="3685"/>
                  </a:lnTo>
                  <a:cubicBezTo>
                    <a:pt x="750" y="3460"/>
                    <a:pt x="858" y="3254"/>
                    <a:pt x="995" y="3064"/>
                  </a:cubicBezTo>
                  <a:cubicBezTo>
                    <a:pt x="1042" y="2999"/>
                    <a:pt x="1103" y="2944"/>
                    <a:pt x="1142" y="2877"/>
                  </a:cubicBezTo>
                  <a:cubicBezTo>
                    <a:pt x="1175" y="2815"/>
                    <a:pt x="1218" y="2806"/>
                    <a:pt x="1278" y="2806"/>
                  </a:cubicBezTo>
                  <a:cubicBezTo>
                    <a:pt x="2039" y="2806"/>
                    <a:pt x="2800" y="2806"/>
                    <a:pt x="3560" y="2805"/>
                  </a:cubicBezTo>
                  <a:close/>
                  <a:moveTo>
                    <a:pt x="588" y="4154"/>
                  </a:moveTo>
                  <a:cubicBezTo>
                    <a:pt x="597" y="4154"/>
                    <a:pt x="606" y="4155"/>
                    <a:pt x="616" y="4155"/>
                  </a:cubicBezTo>
                  <a:lnTo>
                    <a:pt x="4313" y="4155"/>
                  </a:lnTo>
                  <a:cubicBezTo>
                    <a:pt x="4364" y="4465"/>
                    <a:pt x="4367" y="4766"/>
                    <a:pt x="4312" y="5069"/>
                  </a:cubicBezTo>
                  <a:lnTo>
                    <a:pt x="519" y="5069"/>
                  </a:lnTo>
                  <a:cubicBezTo>
                    <a:pt x="509" y="4891"/>
                    <a:pt x="490" y="4717"/>
                    <a:pt x="489" y="4544"/>
                  </a:cubicBezTo>
                  <a:cubicBezTo>
                    <a:pt x="487" y="4430"/>
                    <a:pt x="509" y="4316"/>
                    <a:pt x="525" y="4202"/>
                  </a:cubicBezTo>
                  <a:cubicBezTo>
                    <a:pt x="526" y="4187"/>
                    <a:pt x="552" y="4168"/>
                    <a:pt x="569" y="4158"/>
                  </a:cubicBezTo>
                  <a:cubicBezTo>
                    <a:pt x="575" y="4154"/>
                    <a:pt x="581" y="4154"/>
                    <a:pt x="588" y="4154"/>
                  </a:cubicBezTo>
                  <a:close/>
                  <a:moveTo>
                    <a:pt x="4191" y="5546"/>
                  </a:moveTo>
                  <a:cubicBezTo>
                    <a:pt x="4086" y="5803"/>
                    <a:pt x="3955" y="6034"/>
                    <a:pt x="3796" y="6256"/>
                  </a:cubicBezTo>
                  <a:cubicBezTo>
                    <a:pt x="3695" y="6399"/>
                    <a:pt x="3573" y="6428"/>
                    <a:pt x="3416" y="6428"/>
                  </a:cubicBezTo>
                  <a:cubicBezTo>
                    <a:pt x="3412" y="6428"/>
                    <a:pt x="3408" y="6428"/>
                    <a:pt x="3404" y="6427"/>
                  </a:cubicBezTo>
                  <a:cubicBezTo>
                    <a:pt x="3040" y="6424"/>
                    <a:pt x="2676" y="6421"/>
                    <a:pt x="2313" y="6421"/>
                  </a:cubicBezTo>
                  <a:cubicBezTo>
                    <a:pt x="1976" y="6421"/>
                    <a:pt x="1640" y="6423"/>
                    <a:pt x="1303" y="6429"/>
                  </a:cubicBezTo>
                  <a:cubicBezTo>
                    <a:pt x="1302" y="6429"/>
                    <a:pt x="1301" y="6429"/>
                    <a:pt x="1300" y="6429"/>
                  </a:cubicBezTo>
                  <a:cubicBezTo>
                    <a:pt x="1165" y="6429"/>
                    <a:pt x="1121" y="6339"/>
                    <a:pt x="1062" y="6266"/>
                  </a:cubicBezTo>
                  <a:cubicBezTo>
                    <a:pt x="897" y="6060"/>
                    <a:pt x="768" y="5828"/>
                    <a:pt x="669" y="5582"/>
                  </a:cubicBezTo>
                  <a:cubicBezTo>
                    <a:pt x="666" y="5574"/>
                    <a:pt x="669" y="5564"/>
                    <a:pt x="669" y="5546"/>
                  </a:cubicBezTo>
                  <a:close/>
                  <a:moveTo>
                    <a:pt x="1362" y="0"/>
                  </a:moveTo>
                  <a:cubicBezTo>
                    <a:pt x="1294" y="0"/>
                    <a:pt x="1225" y="25"/>
                    <a:pt x="1179" y="84"/>
                  </a:cubicBezTo>
                  <a:cubicBezTo>
                    <a:pt x="1107" y="178"/>
                    <a:pt x="1108" y="317"/>
                    <a:pt x="1203" y="411"/>
                  </a:cubicBezTo>
                  <a:cubicBezTo>
                    <a:pt x="1659" y="861"/>
                    <a:pt x="2113" y="1312"/>
                    <a:pt x="2570" y="1761"/>
                  </a:cubicBezTo>
                  <a:cubicBezTo>
                    <a:pt x="2581" y="1774"/>
                    <a:pt x="2596" y="1787"/>
                    <a:pt x="2609" y="1797"/>
                  </a:cubicBezTo>
                  <a:cubicBezTo>
                    <a:pt x="2790" y="1972"/>
                    <a:pt x="2973" y="2147"/>
                    <a:pt x="3171" y="2336"/>
                  </a:cubicBezTo>
                  <a:lnTo>
                    <a:pt x="1655" y="2336"/>
                  </a:lnTo>
                  <a:cubicBezTo>
                    <a:pt x="1727" y="2277"/>
                    <a:pt x="1780" y="2234"/>
                    <a:pt x="1829" y="2188"/>
                  </a:cubicBezTo>
                  <a:cubicBezTo>
                    <a:pt x="1923" y="2101"/>
                    <a:pt x="2015" y="2021"/>
                    <a:pt x="1996" y="1877"/>
                  </a:cubicBezTo>
                  <a:cubicBezTo>
                    <a:pt x="1986" y="1790"/>
                    <a:pt x="1957" y="1711"/>
                    <a:pt x="1871" y="1695"/>
                  </a:cubicBezTo>
                  <a:cubicBezTo>
                    <a:pt x="1840" y="1689"/>
                    <a:pt x="1807" y="1686"/>
                    <a:pt x="1775" y="1686"/>
                  </a:cubicBezTo>
                  <a:cubicBezTo>
                    <a:pt x="1726" y="1686"/>
                    <a:pt x="1677" y="1693"/>
                    <a:pt x="1634" y="1709"/>
                  </a:cubicBezTo>
                  <a:cubicBezTo>
                    <a:pt x="1570" y="1734"/>
                    <a:pt x="1519" y="1802"/>
                    <a:pt x="1467" y="1852"/>
                  </a:cubicBezTo>
                  <a:cubicBezTo>
                    <a:pt x="1309" y="2006"/>
                    <a:pt x="1154" y="2169"/>
                    <a:pt x="996" y="2322"/>
                  </a:cubicBezTo>
                  <a:cubicBezTo>
                    <a:pt x="669" y="2637"/>
                    <a:pt x="424" y="3008"/>
                    <a:pt x="249" y="3427"/>
                  </a:cubicBezTo>
                  <a:cubicBezTo>
                    <a:pt x="121" y="3737"/>
                    <a:pt x="42" y="4060"/>
                    <a:pt x="22" y="4391"/>
                  </a:cubicBezTo>
                  <a:cubicBezTo>
                    <a:pt x="0" y="4767"/>
                    <a:pt x="33" y="5141"/>
                    <a:pt x="141" y="5508"/>
                  </a:cubicBezTo>
                  <a:cubicBezTo>
                    <a:pt x="281" y="5988"/>
                    <a:pt x="513" y="6409"/>
                    <a:pt x="858" y="6768"/>
                  </a:cubicBezTo>
                  <a:cubicBezTo>
                    <a:pt x="1095" y="7015"/>
                    <a:pt x="1348" y="7250"/>
                    <a:pt x="1593" y="7490"/>
                  </a:cubicBezTo>
                  <a:lnTo>
                    <a:pt x="2349" y="8230"/>
                  </a:lnTo>
                  <a:lnTo>
                    <a:pt x="3111" y="8975"/>
                  </a:lnTo>
                  <a:cubicBezTo>
                    <a:pt x="3392" y="9252"/>
                    <a:pt x="3675" y="9529"/>
                    <a:pt x="3956" y="9804"/>
                  </a:cubicBezTo>
                  <a:cubicBezTo>
                    <a:pt x="4006" y="9853"/>
                    <a:pt x="4065" y="9878"/>
                    <a:pt x="4124" y="9878"/>
                  </a:cubicBezTo>
                  <a:cubicBezTo>
                    <a:pt x="4174" y="9878"/>
                    <a:pt x="4223" y="9860"/>
                    <a:pt x="4266" y="9826"/>
                  </a:cubicBezTo>
                  <a:cubicBezTo>
                    <a:pt x="4352" y="9756"/>
                    <a:pt x="4410" y="9608"/>
                    <a:pt x="4321" y="9506"/>
                  </a:cubicBezTo>
                  <a:cubicBezTo>
                    <a:pt x="4228" y="9400"/>
                    <a:pt x="4126" y="9307"/>
                    <a:pt x="4027" y="9210"/>
                  </a:cubicBezTo>
                  <a:lnTo>
                    <a:pt x="3270" y="8469"/>
                  </a:lnTo>
                  <a:cubicBezTo>
                    <a:pt x="2891" y="8099"/>
                    <a:pt x="2516" y="7726"/>
                    <a:pt x="2139" y="7354"/>
                  </a:cubicBezTo>
                  <a:cubicBezTo>
                    <a:pt x="2019" y="7237"/>
                    <a:pt x="1897" y="7124"/>
                    <a:pt x="1777" y="7008"/>
                  </a:cubicBezTo>
                  <a:lnTo>
                    <a:pt x="1669" y="6900"/>
                  </a:lnTo>
                  <a:lnTo>
                    <a:pt x="3176" y="6900"/>
                  </a:lnTo>
                  <a:cubicBezTo>
                    <a:pt x="3117" y="6955"/>
                    <a:pt x="3074" y="6992"/>
                    <a:pt x="3034" y="7030"/>
                  </a:cubicBezTo>
                  <a:cubicBezTo>
                    <a:pt x="2990" y="7072"/>
                    <a:pt x="2947" y="7113"/>
                    <a:pt x="2908" y="7158"/>
                  </a:cubicBezTo>
                  <a:cubicBezTo>
                    <a:pt x="2809" y="7263"/>
                    <a:pt x="2815" y="7403"/>
                    <a:pt x="2918" y="7505"/>
                  </a:cubicBezTo>
                  <a:cubicBezTo>
                    <a:pt x="2960" y="7546"/>
                    <a:pt x="3017" y="7566"/>
                    <a:pt x="3076" y="7566"/>
                  </a:cubicBezTo>
                  <a:cubicBezTo>
                    <a:pt x="3140" y="7566"/>
                    <a:pt x="3206" y="7542"/>
                    <a:pt x="3254" y="7495"/>
                  </a:cubicBezTo>
                  <a:cubicBezTo>
                    <a:pt x="3394" y="7358"/>
                    <a:pt x="3538" y="7223"/>
                    <a:pt x="3679" y="7086"/>
                  </a:cubicBezTo>
                  <a:cubicBezTo>
                    <a:pt x="3927" y="6841"/>
                    <a:pt x="4169" y="6589"/>
                    <a:pt x="4357" y="6288"/>
                  </a:cubicBezTo>
                  <a:cubicBezTo>
                    <a:pt x="4655" y="5809"/>
                    <a:pt x="4803" y="5286"/>
                    <a:pt x="4828" y="4728"/>
                  </a:cubicBezTo>
                  <a:cubicBezTo>
                    <a:pt x="4838" y="4519"/>
                    <a:pt x="4805" y="4309"/>
                    <a:pt x="4777" y="4102"/>
                  </a:cubicBezTo>
                  <a:cubicBezTo>
                    <a:pt x="4720" y="3636"/>
                    <a:pt x="4534" y="3221"/>
                    <a:pt x="4276" y="2836"/>
                  </a:cubicBezTo>
                  <a:cubicBezTo>
                    <a:pt x="4090" y="2560"/>
                    <a:pt x="3861" y="2322"/>
                    <a:pt x="3613" y="2098"/>
                  </a:cubicBezTo>
                  <a:cubicBezTo>
                    <a:pt x="3335" y="1848"/>
                    <a:pt x="3075" y="1578"/>
                    <a:pt x="2809" y="1316"/>
                  </a:cubicBezTo>
                  <a:cubicBezTo>
                    <a:pt x="2391" y="905"/>
                    <a:pt x="1974" y="493"/>
                    <a:pt x="1557" y="81"/>
                  </a:cubicBezTo>
                  <a:lnTo>
                    <a:pt x="1536" y="61"/>
                  </a:lnTo>
                  <a:cubicBezTo>
                    <a:pt x="1496" y="24"/>
                    <a:pt x="1430" y="0"/>
                    <a:pt x="13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4073542" y="2269128"/>
              <a:ext cx="81700" cy="82534"/>
            </a:xfrm>
            <a:custGeom>
              <a:avLst/>
              <a:gdLst/>
              <a:ahLst/>
              <a:cxnLst/>
              <a:rect l="l" t="t" r="r" b="b"/>
              <a:pathLst>
                <a:path w="2743" h="2771" extrusionOk="0">
                  <a:moveTo>
                    <a:pt x="1370" y="917"/>
                  </a:moveTo>
                  <a:cubicBezTo>
                    <a:pt x="1374" y="917"/>
                    <a:pt x="1377" y="917"/>
                    <a:pt x="1381" y="917"/>
                  </a:cubicBezTo>
                  <a:cubicBezTo>
                    <a:pt x="1623" y="924"/>
                    <a:pt x="1842" y="1143"/>
                    <a:pt x="1845" y="1393"/>
                  </a:cubicBezTo>
                  <a:cubicBezTo>
                    <a:pt x="1846" y="1622"/>
                    <a:pt x="1637" y="1858"/>
                    <a:pt x="1400" y="1858"/>
                  </a:cubicBezTo>
                  <a:cubicBezTo>
                    <a:pt x="1390" y="1858"/>
                    <a:pt x="1379" y="1858"/>
                    <a:pt x="1369" y="1857"/>
                  </a:cubicBezTo>
                  <a:cubicBezTo>
                    <a:pt x="1357" y="1858"/>
                    <a:pt x="1345" y="1859"/>
                    <a:pt x="1332" y="1859"/>
                  </a:cubicBezTo>
                  <a:cubicBezTo>
                    <a:pt x="1109" y="1859"/>
                    <a:pt x="905" y="1616"/>
                    <a:pt x="904" y="1385"/>
                  </a:cubicBezTo>
                  <a:cubicBezTo>
                    <a:pt x="904" y="1160"/>
                    <a:pt x="1135" y="917"/>
                    <a:pt x="1370" y="917"/>
                  </a:cubicBezTo>
                  <a:close/>
                  <a:moveTo>
                    <a:pt x="1369" y="0"/>
                  </a:moveTo>
                  <a:cubicBezTo>
                    <a:pt x="1367" y="0"/>
                    <a:pt x="1365" y="0"/>
                    <a:pt x="1363" y="1"/>
                  </a:cubicBezTo>
                  <a:cubicBezTo>
                    <a:pt x="1247" y="2"/>
                    <a:pt x="1142" y="103"/>
                    <a:pt x="1142" y="218"/>
                  </a:cubicBezTo>
                  <a:lnTo>
                    <a:pt x="1142" y="456"/>
                  </a:lnTo>
                  <a:cubicBezTo>
                    <a:pt x="1055" y="488"/>
                    <a:pt x="977" y="516"/>
                    <a:pt x="882" y="552"/>
                  </a:cubicBezTo>
                  <a:cubicBezTo>
                    <a:pt x="843" y="509"/>
                    <a:pt x="800" y="457"/>
                    <a:pt x="751" y="408"/>
                  </a:cubicBezTo>
                  <a:cubicBezTo>
                    <a:pt x="701" y="361"/>
                    <a:pt x="636" y="337"/>
                    <a:pt x="572" y="337"/>
                  </a:cubicBezTo>
                  <a:cubicBezTo>
                    <a:pt x="511" y="337"/>
                    <a:pt x="451" y="359"/>
                    <a:pt x="407" y="401"/>
                  </a:cubicBezTo>
                  <a:cubicBezTo>
                    <a:pt x="307" y="498"/>
                    <a:pt x="307" y="679"/>
                    <a:pt x="414" y="754"/>
                  </a:cubicBezTo>
                  <a:cubicBezTo>
                    <a:pt x="528" y="835"/>
                    <a:pt x="588" y="927"/>
                    <a:pt x="480" y="1060"/>
                  </a:cubicBezTo>
                  <a:cubicBezTo>
                    <a:pt x="463" y="1086"/>
                    <a:pt x="461" y="1122"/>
                    <a:pt x="451" y="1155"/>
                  </a:cubicBezTo>
                  <a:cubicBezTo>
                    <a:pt x="397" y="1155"/>
                    <a:pt x="345" y="1154"/>
                    <a:pt x="292" y="1154"/>
                  </a:cubicBezTo>
                  <a:cubicBezTo>
                    <a:pt x="266" y="1154"/>
                    <a:pt x="240" y="1154"/>
                    <a:pt x="213" y="1155"/>
                  </a:cubicBezTo>
                  <a:cubicBezTo>
                    <a:pt x="88" y="1156"/>
                    <a:pt x="17" y="1244"/>
                    <a:pt x="9" y="1384"/>
                  </a:cubicBezTo>
                  <a:cubicBezTo>
                    <a:pt x="0" y="1528"/>
                    <a:pt x="108" y="1623"/>
                    <a:pt x="212" y="1623"/>
                  </a:cubicBezTo>
                  <a:lnTo>
                    <a:pt x="447" y="1623"/>
                  </a:lnTo>
                  <a:cubicBezTo>
                    <a:pt x="480" y="1711"/>
                    <a:pt x="515" y="1798"/>
                    <a:pt x="551" y="1890"/>
                  </a:cubicBezTo>
                  <a:cubicBezTo>
                    <a:pt x="507" y="1932"/>
                    <a:pt x="463" y="1970"/>
                    <a:pt x="421" y="2012"/>
                  </a:cubicBezTo>
                  <a:cubicBezTo>
                    <a:pt x="307" y="2126"/>
                    <a:pt x="300" y="2264"/>
                    <a:pt x="401" y="2364"/>
                  </a:cubicBezTo>
                  <a:cubicBezTo>
                    <a:pt x="449" y="2412"/>
                    <a:pt x="510" y="2436"/>
                    <a:pt x="572" y="2436"/>
                  </a:cubicBezTo>
                  <a:cubicBezTo>
                    <a:pt x="639" y="2436"/>
                    <a:pt x="708" y="2408"/>
                    <a:pt x="764" y="2351"/>
                  </a:cubicBezTo>
                  <a:cubicBezTo>
                    <a:pt x="809" y="2306"/>
                    <a:pt x="848" y="2259"/>
                    <a:pt x="889" y="2214"/>
                  </a:cubicBezTo>
                  <a:cubicBezTo>
                    <a:pt x="940" y="2239"/>
                    <a:pt x="977" y="2260"/>
                    <a:pt x="1019" y="2277"/>
                  </a:cubicBezTo>
                  <a:cubicBezTo>
                    <a:pt x="1059" y="2293"/>
                    <a:pt x="1100" y="2302"/>
                    <a:pt x="1143" y="2315"/>
                  </a:cubicBezTo>
                  <a:lnTo>
                    <a:pt x="1143" y="2541"/>
                  </a:lnTo>
                  <a:cubicBezTo>
                    <a:pt x="1143" y="2675"/>
                    <a:pt x="1237" y="2769"/>
                    <a:pt x="1371" y="2770"/>
                  </a:cubicBezTo>
                  <a:cubicBezTo>
                    <a:pt x="1372" y="2770"/>
                    <a:pt x="1373" y="2770"/>
                    <a:pt x="1374" y="2770"/>
                  </a:cubicBezTo>
                  <a:cubicBezTo>
                    <a:pt x="1508" y="2770"/>
                    <a:pt x="1608" y="2673"/>
                    <a:pt x="1610" y="2540"/>
                  </a:cubicBezTo>
                  <a:lnTo>
                    <a:pt x="1610" y="2309"/>
                  </a:lnTo>
                  <a:cubicBezTo>
                    <a:pt x="1623" y="2308"/>
                    <a:pt x="1633" y="2306"/>
                    <a:pt x="1643" y="2302"/>
                  </a:cubicBezTo>
                  <a:cubicBezTo>
                    <a:pt x="1705" y="2277"/>
                    <a:pt x="1774" y="2228"/>
                    <a:pt x="1832" y="2228"/>
                  </a:cubicBezTo>
                  <a:cubicBezTo>
                    <a:pt x="1839" y="2228"/>
                    <a:pt x="1845" y="2228"/>
                    <a:pt x="1852" y="2230"/>
                  </a:cubicBezTo>
                  <a:cubicBezTo>
                    <a:pt x="1917" y="2244"/>
                    <a:pt x="1964" y="2331"/>
                    <a:pt x="2021" y="2383"/>
                  </a:cubicBezTo>
                  <a:cubicBezTo>
                    <a:pt x="2055" y="2415"/>
                    <a:pt x="2119" y="2431"/>
                    <a:pt x="2182" y="2431"/>
                  </a:cubicBezTo>
                  <a:cubicBezTo>
                    <a:pt x="2231" y="2431"/>
                    <a:pt x="2280" y="2421"/>
                    <a:pt x="2313" y="2400"/>
                  </a:cubicBezTo>
                  <a:cubicBezTo>
                    <a:pt x="2390" y="2347"/>
                    <a:pt x="2446" y="2223"/>
                    <a:pt x="2407" y="2143"/>
                  </a:cubicBezTo>
                  <a:cubicBezTo>
                    <a:pt x="2365" y="2063"/>
                    <a:pt x="2294" y="1994"/>
                    <a:pt x="2243" y="1919"/>
                  </a:cubicBezTo>
                  <a:cubicBezTo>
                    <a:pt x="2227" y="1896"/>
                    <a:pt x="2208" y="1860"/>
                    <a:pt x="2215" y="1838"/>
                  </a:cubicBezTo>
                  <a:cubicBezTo>
                    <a:pt x="2286" y="1622"/>
                    <a:pt x="2287" y="1622"/>
                    <a:pt x="2516" y="1622"/>
                  </a:cubicBezTo>
                  <a:cubicBezTo>
                    <a:pt x="2655" y="1622"/>
                    <a:pt x="2743" y="1532"/>
                    <a:pt x="2743" y="1395"/>
                  </a:cubicBezTo>
                  <a:cubicBezTo>
                    <a:pt x="2743" y="1247"/>
                    <a:pt x="2653" y="1153"/>
                    <a:pt x="2512" y="1153"/>
                  </a:cubicBezTo>
                  <a:cubicBezTo>
                    <a:pt x="2483" y="1153"/>
                    <a:pt x="2453" y="1155"/>
                    <a:pt x="2424" y="1155"/>
                  </a:cubicBezTo>
                  <a:cubicBezTo>
                    <a:pt x="2399" y="1155"/>
                    <a:pt x="2375" y="1154"/>
                    <a:pt x="2351" y="1151"/>
                  </a:cubicBezTo>
                  <a:cubicBezTo>
                    <a:pt x="2325" y="1148"/>
                    <a:pt x="2293" y="1127"/>
                    <a:pt x="2279" y="1104"/>
                  </a:cubicBezTo>
                  <a:cubicBezTo>
                    <a:pt x="2199" y="969"/>
                    <a:pt x="2195" y="852"/>
                    <a:pt x="2343" y="746"/>
                  </a:cubicBezTo>
                  <a:cubicBezTo>
                    <a:pt x="2457" y="663"/>
                    <a:pt x="2430" y="498"/>
                    <a:pt x="2353" y="414"/>
                  </a:cubicBezTo>
                  <a:cubicBezTo>
                    <a:pt x="2309" y="365"/>
                    <a:pt x="2244" y="340"/>
                    <a:pt x="2178" y="340"/>
                  </a:cubicBezTo>
                  <a:cubicBezTo>
                    <a:pt x="2115" y="340"/>
                    <a:pt x="2051" y="363"/>
                    <a:pt x="2003" y="408"/>
                  </a:cubicBezTo>
                  <a:cubicBezTo>
                    <a:pt x="1949" y="459"/>
                    <a:pt x="1902" y="516"/>
                    <a:pt x="1859" y="563"/>
                  </a:cubicBezTo>
                  <a:cubicBezTo>
                    <a:pt x="1766" y="521"/>
                    <a:pt x="1689" y="490"/>
                    <a:pt x="1608" y="454"/>
                  </a:cubicBezTo>
                  <a:cubicBezTo>
                    <a:pt x="1608" y="378"/>
                    <a:pt x="1610" y="297"/>
                    <a:pt x="1608" y="217"/>
                  </a:cubicBezTo>
                  <a:cubicBezTo>
                    <a:pt x="1604" y="93"/>
                    <a:pt x="1499" y="0"/>
                    <a:pt x="1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4290854" y="2450281"/>
              <a:ext cx="60285" cy="59808"/>
            </a:xfrm>
            <a:custGeom>
              <a:avLst/>
              <a:gdLst/>
              <a:ahLst/>
              <a:cxnLst/>
              <a:rect l="l" t="t" r="r" b="b"/>
              <a:pathLst>
                <a:path w="2024" h="2008" extrusionOk="0">
                  <a:moveTo>
                    <a:pt x="1029" y="780"/>
                  </a:moveTo>
                  <a:cubicBezTo>
                    <a:pt x="1156" y="780"/>
                    <a:pt x="1247" y="876"/>
                    <a:pt x="1247" y="1009"/>
                  </a:cubicBezTo>
                  <a:cubicBezTo>
                    <a:pt x="1258" y="1147"/>
                    <a:pt x="1135" y="1239"/>
                    <a:pt x="1026" y="1246"/>
                  </a:cubicBezTo>
                  <a:cubicBezTo>
                    <a:pt x="1023" y="1247"/>
                    <a:pt x="1020" y="1247"/>
                    <a:pt x="1017" y="1247"/>
                  </a:cubicBezTo>
                  <a:cubicBezTo>
                    <a:pt x="900" y="1247"/>
                    <a:pt x="777" y="1117"/>
                    <a:pt x="781" y="1003"/>
                  </a:cubicBezTo>
                  <a:cubicBezTo>
                    <a:pt x="784" y="875"/>
                    <a:pt x="891" y="780"/>
                    <a:pt x="1029" y="780"/>
                  </a:cubicBezTo>
                  <a:close/>
                  <a:moveTo>
                    <a:pt x="1032" y="0"/>
                  </a:moveTo>
                  <a:cubicBezTo>
                    <a:pt x="993" y="0"/>
                    <a:pt x="952" y="10"/>
                    <a:pt x="913" y="29"/>
                  </a:cubicBezTo>
                  <a:cubicBezTo>
                    <a:pt x="813" y="73"/>
                    <a:pt x="783" y="157"/>
                    <a:pt x="779" y="259"/>
                  </a:cubicBezTo>
                  <a:cubicBezTo>
                    <a:pt x="777" y="285"/>
                    <a:pt x="764" y="313"/>
                    <a:pt x="757" y="341"/>
                  </a:cubicBezTo>
                  <a:cubicBezTo>
                    <a:pt x="731" y="331"/>
                    <a:pt x="699" y="324"/>
                    <a:pt x="676" y="305"/>
                  </a:cubicBezTo>
                  <a:cubicBezTo>
                    <a:pt x="604" y="251"/>
                    <a:pt x="539" y="225"/>
                    <a:pt x="480" y="225"/>
                  </a:cubicBezTo>
                  <a:cubicBezTo>
                    <a:pt x="416" y="225"/>
                    <a:pt x="359" y="255"/>
                    <a:pt x="307" y="307"/>
                  </a:cubicBezTo>
                  <a:cubicBezTo>
                    <a:pt x="234" y="383"/>
                    <a:pt x="217" y="527"/>
                    <a:pt x="330" y="664"/>
                  </a:cubicBezTo>
                  <a:cubicBezTo>
                    <a:pt x="346" y="682"/>
                    <a:pt x="352" y="709"/>
                    <a:pt x="364" y="732"/>
                  </a:cubicBezTo>
                  <a:cubicBezTo>
                    <a:pt x="338" y="742"/>
                    <a:pt x="310" y="751"/>
                    <a:pt x="286" y="761"/>
                  </a:cubicBezTo>
                  <a:cubicBezTo>
                    <a:pt x="215" y="792"/>
                    <a:pt x="134" y="810"/>
                    <a:pt x="80" y="859"/>
                  </a:cubicBezTo>
                  <a:cubicBezTo>
                    <a:pt x="0" y="932"/>
                    <a:pt x="10" y="1032"/>
                    <a:pt x="57" y="1127"/>
                  </a:cubicBezTo>
                  <a:cubicBezTo>
                    <a:pt x="101" y="1220"/>
                    <a:pt x="185" y="1239"/>
                    <a:pt x="277" y="1248"/>
                  </a:cubicBezTo>
                  <a:cubicBezTo>
                    <a:pt x="307" y="1251"/>
                    <a:pt x="336" y="1271"/>
                    <a:pt x="366" y="1282"/>
                  </a:cubicBezTo>
                  <a:cubicBezTo>
                    <a:pt x="353" y="1311"/>
                    <a:pt x="346" y="1347"/>
                    <a:pt x="325" y="1365"/>
                  </a:cubicBezTo>
                  <a:cubicBezTo>
                    <a:pt x="263" y="1421"/>
                    <a:pt x="245" y="1493"/>
                    <a:pt x="251" y="1571"/>
                  </a:cubicBezTo>
                  <a:cubicBezTo>
                    <a:pt x="258" y="1682"/>
                    <a:pt x="332" y="1748"/>
                    <a:pt x="430" y="1780"/>
                  </a:cubicBezTo>
                  <a:cubicBezTo>
                    <a:pt x="451" y="1786"/>
                    <a:pt x="471" y="1789"/>
                    <a:pt x="491" y="1789"/>
                  </a:cubicBezTo>
                  <a:cubicBezTo>
                    <a:pt x="557" y="1789"/>
                    <a:pt x="619" y="1758"/>
                    <a:pt x="673" y="1708"/>
                  </a:cubicBezTo>
                  <a:cubicBezTo>
                    <a:pt x="692" y="1689"/>
                    <a:pt x="724" y="1683"/>
                    <a:pt x="750" y="1673"/>
                  </a:cubicBezTo>
                  <a:cubicBezTo>
                    <a:pt x="761" y="1700"/>
                    <a:pt x="771" y="1726"/>
                    <a:pt x="781" y="1754"/>
                  </a:cubicBezTo>
                  <a:cubicBezTo>
                    <a:pt x="800" y="1811"/>
                    <a:pt x="810" y="1875"/>
                    <a:pt x="842" y="1924"/>
                  </a:cubicBezTo>
                  <a:cubicBezTo>
                    <a:pt x="878" y="1978"/>
                    <a:pt x="955" y="2007"/>
                    <a:pt x="1027" y="2007"/>
                  </a:cubicBezTo>
                  <a:cubicBezTo>
                    <a:pt x="1053" y="2007"/>
                    <a:pt x="1078" y="2003"/>
                    <a:pt x="1100" y="1996"/>
                  </a:cubicBezTo>
                  <a:cubicBezTo>
                    <a:pt x="1202" y="1961"/>
                    <a:pt x="1258" y="1873"/>
                    <a:pt x="1267" y="1741"/>
                  </a:cubicBezTo>
                  <a:cubicBezTo>
                    <a:pt x="1269" y="1715"/>
                    <a:pt x="1286" y="1689"/>
                    <a:pt x="1294" y="1661"/>
                  </a:cubicBezTo>
                  <a:cubicBezTo>
                    <a:pt x="1319" y="1674"/>
                    <a:pt x="1351" y="1682"/>
                    <a:pt x="1368" y="1700"/>
                  </a:cubicBezTo>
                  <a:cubicBezTo>
                    <a:pt x="1422" y="1758"/>
                    <a:pt x="1489" y="1783"/>
                    <a:pt x="1553" y="1783"/>
                  </a:cubicBezTo>
                  <a:cubicBezTo>
                    <a:pt x="1621" y="1783"/>
                    <a:pt x="1686" y="1754"/>
                    <a:pt x="1730" y="1709"/>
                  </a:cubicBezTo>
                  <a:cubicBezTo>
                    <a:pt x="1819" y="1617"/>
                    <a:pt x="1809" y="1464"/>
                    <a:pt x="1714" y="1356"/>
                  </a:cubicBezTo>
                  <a:cubicBezTo>
                    <a:pt x="1691" y="1330"/>
                    <a:pt x="1685" y="1290"/>
                    <a:pt x="1669" y="1248"/>
                  </a:cubicBezTo>
                  <a:cubicBezTo>
                    <a:pt x="1900" y="1236"/>
                    <a:pt x="2024" y="1147"/>
                    <a:pt x="2022" y="1009"/>
                  </a:cubicBezTo>
                  <a:cubicBezTo>
                    <a:pt x="2018" y="854"/>
                    <a:pt x="1907" y="768"/>
                    <a:pt x="1663" y="756"/>
                  </a:cubicBezTo>
                  <a:cubicBezTo>
                    <a:pt x="1685" y="710"/>
                    <a:pt x="1692" y="664"/>
                    <a:pt x="1720" y="643"/>
                  </a:cubicBezTo>
                  <a:cubicBezTo>
                    <a:pt x="1799" y="581"/>
                    <a:pt x="1797" y="462"/>
                    <a:pt x="1771" y="372"/>
                  </a:cubicBezTo>
                  <a:cubicBezTo>
                    <a:pt x="1745" y="281"/>
                    <a:pt x="1655" y="225"/>
                    <a:pt x="1557" y="225"/>
                  </a:cubicBezTo>
                  <a:cubicBezTo>
                    <a:pt x="1494" y="225"/>
                    <a:pt x="1427" y="248"/>
                    <a:pt x="1372" y="300"/>
                  </a:cubicBezTo>
                  <a:cubicBezTo>
                    <a:pt x="1351" y="320"/>
                    <a:pt x="1318" y="328"/>
                    <a:pt x="1290" y="343"/>
                  </a:cubicBezTo>
                  <a:cubicBezTo>
                    <a:pt x="1282" y="313"/>
                    <a:pt x="1276" y="282"/>
                    <a:pt x="1264" y="255"/>
                  </a:cubicBezTo>
                  <a:cubicBezTo>
                    <a:pt x="1237" y="190"/>
                    <a:pt x="1218" y="112"/>
                    <a:pt x="1173" y="62"/>
                  </a:cubicBezTo>
                  <a:cubicBezTo>
                    <a:pt x="1133" y="19"/>
                    <a:pt x="1084" y="0"/>
                    <a:pt x="10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4291628" y="2109064"/>
              <a:ext cx="59332" cy="60076"/>
            </a:xfrm>
            <a:custGeom>
              <a:avLst/>
              <a:gdLst/>
              <a:ahLst/>
              <a:cxnLst/>
              <a:rect l="l" t="t" r="r" b="b"/>
              <a:pathLst>
                <a:path w="1992" h="2017" extrusionOk="0">
                  <a:moveTo>
                    <a:pt x="1000" y="770"/>
                  </a:moveTo>
                  <a:cubicBezTo>
                    <a:pt x="1121" y="770"/>
                    <a:pt x="1221" y="876"/>
                    <a:pt x="1221" y="1004"/>
                  </a:cubicBezTo>
                  <a:cubicBezTo>
                    <a:pt x="1221" y="1133"/>
                    <a:pt x="1123" y="1236"/>
                    <a:pt x="998" y="1239"/>
                  </a:cubicBezTo>
                  <a:cubicBezTo>
                    <a:pt x="996" y="1239"/>
                    <a:pt x="995" y="1239"/>
                    <a:pt x="993" y="1239"/>
                  </a:cubicBezTo>
                  <a:cubicBezTo>
                    <a:pt x="857" y="1239"/>
                    <a:pt x="764" y="1112"/>
                    <a:pt x="758" y="1011"/>
                  </a:cubicBezTo>
                  <a:cubicBezTo>
                    <a:pt x="751" y="893"/>
                    <a:pt x="878" y="772"/>
                    <a:pt x="995" y="770"/>
                  </a:cubicBezTo>
                  <a:cubicBezTo>
                    <a:pt x="996" y="770"/>
                    <a:pt x="998" y="770"/>
                    <a:pt x="1000" y="770"/>
                  </a:cubicBezTo>
                  <a:close/>
                  <a:moveTo>
                    <a:pt x="993" y="0"/>
                  </a:moveTo>
                  <a:cubicBezTo>
                    <a:pt x="919" y="0"/>
                    <a:pt x="852" y="32"/>
                    <a:pt x="810" y="97"/>
                  </a:cubicBezTo>
                  <a:cubicBezTo>
                    <a:pt x="779" y="148"/>
                    <a:pt x="773" y="218"/>
                    <a:pt x="754" y="277"/>
                  </a:cubicBezTo>
                  <a:cubicBezTo>
                    <a:pt x="747" y="299"/>
                    <a:pt x="740" y="331"/>
                    <a:pt x="722" y="339"/>
                  </a:cubicBezTo>
                  <a:cubicBezTo>
                    <a:pt x="720" y="341"/>
                    <a:pt x="716" y="341"/>
                    <a:pt x="713" y="341"/>
                  </a:cubicBezTo>
                  <a:cubicBezTo>
                    <a:pt x="697" y="341"/>
                    <a:pt x="675" y="330"/>
                    <a:pt x="659" y="321"/>
                  </a:cubicBezTo>
                  <a:cubicBezTo>
                    <a:pt x="645" y="313"/>
                    <a:pt x="634" y="296"/>
                    <a:pt x="620" y="285"/>
                  </a:cubicBezTo>
                  <a:cubicBezTo>
                    <a:pt x="575" y="248"/>
                    <a:pt x="513" y="229"/>
                    <a:pt x="453" y="229"/>
                  </a:cubicBezTo>
                  <a:cubicBezTo>
                    <a:pt x="388" y="229"/>
                    <a:pt x="326" y="251"/>
                    <a:pt x="289" y="295"/>
                  </a:cubicBezTo>
                  <a:cubicBezTo>
                    <a:pt x="211" y="384"/>
                    <a:pt x="196" y="547"/>
                    <a:pt x="289" y="638"/>
                  </a:cubicBezTo>
                  <a:cubicBezTo>
                    <a:pt x="313" y="664"/>
                    <a:pt x="322" y="707"/>
                    <a:pt x="339" y="743"/>
                  </a:cubicBezTo>
                  <a:cubicBezTo>
                    <a:pt x="303" y="752"/>
                    <a:pt x="268" y="767"/>
                    <a:pt x="232" y="770"/>
                  </a:cubicBezTo>
                  <a:cubicBezTo>
                    <a:pt x="95" y="772"/>
                    <a:pt x="2" y="878"/>
                    <a:pt x="0" y="1009"/>
                  </a:cubicBezTo>
                  <a:cubicBezTo>
                    <a:pt x="0" y="1141"/>
                    <a:pt x="101" y="1236"/>
                    <a:pt x="227" y="1242"/>
                  </a:cubicBezTo>
                  <a:cubicBezTo>
                    <a:pt x="263" y="1243"/>
                    <a:pt x="297" y="1265"/>
                    <a:pt x="332" y="1278"/>
                  </a:cubicBezTo>
                  <a:cubicBezTo>
                    <a:pt x="317" y="1311"/>
                    <a:pt x="306" y="1344"/>
                    <a:pt x="287" y="1373"/>
                  </a:cubicBezTo>
                  <a:cubicBezTo>
                    <a:pt x="201" y="1494"/>
                    <a:pt x="198" y="1625"/>
                    <a:pt x="291" y="1723"/>
                  </a:cubicBezTo>
                  <a:cubicBezTo>
                    <a:pt x="331" y="1763"/>
                    <a:pt x="386" y="1783"/>
                    <a:pt x="444" y="1783"/>
                  </a:cubicBezTo>
                  <a:cubicBezTo>
                    <a:pt x="513" y="1783"/>
                    <a:pt x="587" y="1755"/>
                    <a:pt x="643" y="1704"/>
                  </a:cubicBezTo>
                  <a:cubicBezTo>
                    <a:pt x="669" y="1682"/>
                    <a:pt x="709" y="1678"/>
                    <a:pt x="750" y="1664"/>
                  </a:cubicBezTo>
                  <a:cubicBezTo>
                    <a:pt x="758" y="1912"/>
                    <a:pt x="835" y="2017"/>
                    <a:pt x="987" y="2017"/>
                  </a:cubicBezTo>
                  <a:cubicBezTo>
                    <a:pt x="1142" y="2017"/>
                    <a:pt x="1231" y="1902"/>
                    <a:pt x="1243" y="1651"/>
                  </a:cubicBezTo>
                  <a:cubicBezTo>
                    <a:pt x="1293" y="1680"/>
                    <a:pt x="1336" y="1690"/>
                    <a:pt x="1362" y="1721"/>
                  </a:cubicBezTo>
                  <a:cubicBezTo>
                    <a:pt x="1399" y="1765"/>
                    <a:pt x="1455" y="1785"/>
                    <a:pt x="1516" y="1785"/>
                  </a:cubicBezTo>
                  <a:cubicBezTo>
                    <a:pt x="1552" y="1785"/>
                    <a:pt x="1589" y="1779"/>
                    <a:pt x="1624" y="1766"/>
                  </a:cubicBezTo>
                  <a:cubicBezTo>
                    <a:pt x="1718" y="1733"/>
                    <a:pt x="1754" y="1659"/>
                    <a:pt x="1761" y="1560"/>
                  </a:cubicBezTo>
                  <a:cubicBezTo>
                    <a:pt x="1767" y="1469"/>
                    <a:pt x="1725" y="1401"/>
                    <a:pt x="1671" y="1340"/>
                  </a:cubicBezTo>
                  <a:cubicBezTo>
                    <a:pt x="1658" y="1325"/>
                    <a:pt x="1649" y="1298"/>
                    <a:pt x="1653" y="1282"/>
                  </a:cubicBezTo>
                  <a:cubicBezTo>
                    <a:pt x="1660" y="1263"/>
                    <a:pt x="1685" y="1250"/>
                    <a:pt x="1704" y="1243"/>
                  </a:cubicBezTo>
                  <a:cubicBezTo>
                    <a:pt x="1712" y="1241"/>
                    <a:pt x="1721" y="1240"/>
                    <a:pt x="1731" y="1240"/>
                  </a:cubicBezTo>
                  <a:cubicBezTo>
                    <a:pt x="1740" y="1240"/>
                    <a:pt x="1749" y="1241"/>
                    <a:pt x="1758" y="1242"/>
                  </a:cubicBezTo>
                  <a:cubicBezTo>
                    <a:pt x="1769" y="1243"/>
                    <a:pt x="1780" y="1244"/>
                    <a:pt x="1790" y="1244"/>
                  </a:cubicBezTo>
                  <a:cubicBezTo>
                    <a:pt x="1906" y="1244"/>
                    <a:pt x="1989" y="1135"/>
                    <a:pt x="1990" y="1009"/>
                  </a:cubicBezTo>
                  <a:cubicBezTo>
                    <a:pt x="1992" y="890"/>
                    <a:pt x="1913" y="773"/>
                    <a:pt x="1760" y="772"/>
                  </a:cubicBezTo>
                  <a:cubicBezTo>
                    <a:pt x="1724" y="772"/>
                    <a:pt x="1688" y="749"/>
                    <a:pt x="1653" y="736"/>
                  </a:cubicBezTo>
                  <a:cubicBezTo>
                    <a:pt x="1671" y="705"/>
                    <a:pt x="1681" y="671"/>
                    <a:pt x="1702" y="645"/>
                  </a:cubicBezTo>
                  <a:cubicBezTo>
                    <a:pt x="1774" y="561"/>
                    <a:pt x="1796" y="371"/>
                    <a:pt x="1682" y="283"/>
                  </a:cubicBezTo>
                  <a:cubicBezTo>
                    <a:pt x="1638" y="249"/>
                    <a:pt x="1586" y="231"/>
                    <a:pt x="1532" y="231"/>
                  </a:cubicBezTo>
                  <a:cubicBezTo>
                    <a:pt x="1469" y="231"/>
                    <a:pt x="1405" y="256"/>
                    <a:pt x="1349" y="309"/>
                  </a:cubicBezTo>
                  <a:cubicBezTo>
                    <a:pt x="1329" y="326"/>
                    <a:pt x="1299" y="332"/>
                    <a:pt x="1271" y="342"/>
                  </a:cubicBezTo>
                  <a:cubicBezTo>
                    <a:pt x="1261" y="316"/>
                    <a:pt x="1243" y="290"/>
                    <a:pt x="1241" y="262"/>
                  </a:cubicBezTo>
                  <a:cubicBezTo>
                    <a:pt x="1230" y="145"/>
                    <a:pt x="1168" y="43"/>
                    <a:pt x="1083" y="15"/>
                  </a:cubicBezTo>
                  <a:cubicBezTo>
                    <a:pt x="1052" y="5"/>
                    <a:pt x="1022" y="0"/>
                    <a:pt x="9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4269081" y="2317886"/>
              <a:ext cx="67940" cy="99899"/>
            </a:xfrm>
            <a:custGeom>
              <a:avLst/>
              <a:gdLst/>
              <a:ahLst/>
              <a:cxnLst/>
              <a:rect l="l" t="t" r="r" b="b"/>
              <a:pathLst>
                <a:path w="2281" h="3354" extrusionOk="0">
                  <a:moveTo>
                    <a:pt x="2035" y="1"/>
                  </a:moveTo>
                  <a:cubicBezTo>
                    <a:pt x="1922" y="1"/>
                    <a:pt x="1817" y="80"/>
                    <a:pt x="1796" y="197"/>
                  </a:cubicBezTo>
                  <a:cubicBezTo>
                    <a:pt x="1747" y="483"/>
                    <a:pt x="1674" y="763"/>
                    <a:pt x="1566" y="1032"/>
                  </a:cubicBezTo>
                  <a:cubicBezTo>
                    <a:pt x="1390" y="1473"/>
                    <a:pt x="1145" y="1874"/>
                    <a:pt x="815" y="2218"/>
                  </a:cubicBezTo>
                  <a:cubicBezTo>
                    <a:pt x="587" y="2459"/>
                    <a:pt x="350" y="2690"/>
                    <a:pt x="116" y="2925"/>
                  </a:cubicBezTo>
                  <a:cubicBezTo>
                    <a:pt x="9" y="3033"/>
                    <a:pt x="1" y="3178"/>
                    <a:pt x="96" y="3275"/>
                  </a:cubicBezTo>
                  <a:cubicBezTo>
                    <a:pt x="148" y="3328"/>
                    <a:pt x="208" y="3354"/>
                    <a:pt x="269" y="3354"/>
                  </a:cubicBezTo>
                  <a:cubicBezTo>
                    <a:pt x="333" y="3354"/>
                    <a:pt x="398" y="3325"/>
                    <a:pt x="456" y="3268"/>
                  </a:cubicBezTo>
                  <a:cubicBezTo>
                    <a:pt x="613" y="3112"/>
                    <a:pt x="772" y="2956"/>
                    <a:pt x="925" y="2796"/>
                  </a:cubicBezTo>
                  <a:cubicBezTo>
                    <a:pt x="1097" y="2615"/>
                    <a:pt x="1283" y="2442"/>
                    <a:pt x="1435" y="2241"/>
                  </a:cubicBezTo>
                  <a:cubicBezTo>
                    <a:pt x="1756" y="1816"/>
                    <a:pt x="2005" y="1347"/>
                    <a:pt x="2142" y="825"/>
                  </a:cubicBezTo>
                  <a:cubicBezTo>
                    <a:pt x="2193" y="636"/>
                    <a:pt x="2236" y="446"/>
                    <a:pt x="2281" y="254"/>
                  </a:cubicBezTo>
                  <a:cubicBezTo>
                    <a:pt x="2279" y="119"/>
                    <a:pt x="2172" y="22"/>
                    <a:pt x="2070" y="3"/>
                  </a:cubicBezTo>
                  <a:cubicBezTo>
                    <a:pt x="2058" y="2"/>
                    <a:pt x="2047" y="1"/>
                    <a:pt x="20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4140737" y="2198359"/>
              <a:ext cx="60851" cy="70948"/>
            </a:xfrm>
            <a:custGeom>
              <a:avLst/>
              <a:gdLst/>
              <a:ahLst/>
              <a:cxnLst/>
              <a:rect l="l" t="t" r="r" b="b"/>
              <a:pathLst>
                <a:path w="2043" h="2382" extrusionOk="0">
                  <a:moveTo>
                    <a:pt x="1778" y="0"/>
                  </a:moveTo>
                  <a:cubicBezTo>
                    <a:pt x="1720" y="0"/>
                    <a:pt x="1658" y="22"/>
                    <a:pt x="1602" y="79"/>
                  </a:cubicBezTo>
                  <a:cubicBezTo>
                    <a:pt x="1531" y="152"/>
                    <a:pt x="1451" y="215"/>
                    <a:pt x="1380" y="287"/>
                  </a:cubicBezTo>
                  <a:cubicBezTo>
                    <a:pt x="1085" y="585"/>
                    <a:pt x="772" y="865"/>
                    <a:pt x="528" y="1211"/>
                  </a:cubicBezTo>
                  <a:cubicBezTo>
                    <a:pt x="338" y="1483"/>
                    <a:pt x="162" y="1764"/>
                    <a:pt x="53" y="2081"/>
                  </a:cubicBezTo>
                  <a:cubicBezTo>
                    <a:pt x="1" y="2234"/>
                    <a:pt x="109" y="2379"/>
                    <a:pt x="268" y="2379"/>
                  </a:cubicBezTo>
                  <a:cubicBezTo>
                    <a:pt x="276" y="2381"/>
                    <a:pt x="285" y="2382"/>
                    <a:pt x="294" y="2382"/>
                  </a:cubicBezTo>
                  <a:cubicBezTo>
                    <a:pt x="381" y="2382"/>
                    <a:pt x="473" y="2315"/>
                    <a:pt x="504" y="2241"/>
                  </a:cubicBezTo>
                  <a:cubicBezTo>
                    <a:pt x="671" y="1823"/>
                    <a:pt x="915" y="1454"/>
                    <a:pt x="1226" y="1130"/>
                  </a:cubicBezTo>
                  <a:cubicBezTo>
                    <a:pt x="1458" y="888"/>
                    <a:pt x="1703" y="662"/>
                    <a:pt x="1941" y="425"/>
                  </a:cubicBezTo>
                  <a:cubicBezTo>
                    <a:pt x="2043" y="324"/>
                    <a:pt x="2043" y="159"/>
                    <a:pt x="1942" y="66"/>
                  </a:cubicBezTo>
                  <a:cubicBezTo>
                    <a:pt x="1902" y="28"/>
                    <a:pt x="1842" y="0"/>
                    <a:pt x="17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4139516" y="2341387"/>
              <a:ext cx="35474" cy="49949"/>
            </a:xfrm>
            <a:custGeom>
              <a:avLst/>
              <a:gdLst/>
              <a:ahLst/>
              <a:cxnLst/>
              <a:rect l="l" t="t" r="r" b="b"/>
              <a:pathLst>
                <a:path w="1191" h="1677" extrusionOk="0">
                  <a:moveTo>
                    <a:pt x="257" y="1"/>
                  </a:moveTo>
                  <a:cubicBezTo>
                    <a:pt x="235" y="1"/>
                    <a:pt x="211" y="4"/>
                    <a:pt x="187" y="10"/>
                  </a:cubicBezTo>
                  <a:cubicBezTo>
                    <a:pt x="100" y="33"/>
                    <a:pt x="0" y="96"/>
                    <a:pt x="28" y="246"/>
                  </a:cubicBezTo>
                  <a:cubicBezTo>
                    <a:pt x="52" y="380"/>
                    <a:pt x="101" y="511"/>
                    <a:pt x="159" y="634"/>
                  </a:cubicBezTo>
                  <a:cubicBezTo>
                    <a:pt x="316" y="975"/>
                    <a:pt x="506" y="1294"/>
                    <a:pt x="754" y="1578"/>
                  </a:cubicBezTo>
                  <a:cubicBezTo>
                    <a:pt x="808" y="1641"/>
                    <a:pt x="870" y="1677"/>
                    <a:pt x="941" y="1677"/>
                  </a:cubicBezTo>
                  <a:cubicBezTo>
                    <a:pt x="967" y="1677"/>
                    <a:pt x="994" y="1672"/>
                    <a:pt x="1022" y="1663"/>
                  </a:cubicBezTo>
                  <a:cubicBezTo>
                    <a:pt x="1129" y="1627"/>
                    <a:pt x="1173" y="1561"/>
                    <a:pt x="1190" y="1434"/>
                  </a:cubicBezTo>
                  <a:cubicBezTo>
                    <a:pt x="1167" y="1380"/>
                    <a:pt x="1154" y="1316"/>
                    <a:pt x="1118" y="1272"/>
                  </a:cubicBezTo>
                  <a:cubicBezTo>
                    <a:pt x="845" y="929"/>
                    <a:pt x="630" y="558"/>
                    <a:pt x="476" y="147"/>
                  </a:cubicBezTo>
                  <a:cubicBezTo>
                    <a:pt x="441" y="55"/>
                    <a:pt x="354" y="1"/>
                    <a:pt x="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4269260" y="2147963"/>
              <a:ext cx="28355" cy="26777"/>
            </a:xfrm>
            <a:custGeom>
              <a:avLst/>
              <a:gdLst/>
              <a:ahLst/>
              <a:cxnLst/>
              <a:rect l="l" t="t" r="r" b="b"/>
              <a:pathLst>
                <a:path w="952" h="899" extrusionOk="0">
                  <a:moveTo>
                    <a:pt x="674" y="0"/>
                  </a:moveTo>
                  <a:cubicBezTo>
                    <a:pt x="622" y="0"/>
                    <a:pt x="573" y="14"/>
                    <a:pt x="541" y="45"/>
                  </a:cubicBezTo>
                  <a:cubicBezTo>
                    <a:pt x="390" y="186"/>
                    <a:pt x="240" y="326"/>
                    <a:pt x="96" y="474"/>
                  </a:cubicBezTo>
                  <a:cubicBezTo>
                    <a:pt x="16" y="555"/>
                    <a:pt x="1" y="660"/>
                    <a:pt x="45" y="764"/>
                  </a:cubicBezTo>
                  <a:cubicBezTo>
                    <a:pt x="84" y="854"/>
                    <a:pt x="154" y="898"/>
                    <a:pt x="258" y="898"/>
                  </a:cubicBezTo>
                  <a:cubicBezTo>
                    <a:pt x="259" y="898"/>
                    <a:pt x="261" y="898"/>
                    <a:pt x="263" y="898"/>
                  </a:cubicBezTo>
                  <a:cubicBezTo>
                    <a:pt x="306" y="884"/>
                    <a:pt x="362" y="881"/>
                    <a:pt x="393" y="855"/>
                  </a:cubicBezTo>
                  <a:cubicBezTo>
                    <a:pt x="558" y="704"/>
                    <a:pt x="721" y="549"/>
                    <a:pt x="875" y="389"/>
                  </a:cubicBezTo>
                  <a:cubicBezTo>
                    <a:pt x="952" y="312"/>
                    <a:pt x="939" y="152"/>
                    <a:pt x="862" y="74"/>
                  </a:cubicBezTo>
                  <a:cubicBezTo>
                    <a:pt x="818" y="27"/>
                    <a:pt x="744" y="0"/>
                    <a:pt x="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48"/>
          <p:cNvGrpSpPr/>
          <p:nvPr/>
        </p:nvGrpSpPr>
        <p:grpSpPr>
          <a:xfrm>
            <a:off x="6936371" y="1265760"/>
            <a:ext cx="590700" cy="590700"/>
            <a:chOff x="6936371" y="1260520"/>
            <a:chExt cx="590700" cy="590700"/>
          </a:xfrm>
        </p:grpSpPr>
        <p:sp>
          <p:nvSpPr>
            <p:cNvPr id="670" name="Google Shape;670;p48"/>
            <p:cNvSpPr/>
            <p:nvPr/>
          </p:nvSpPr>
          <p:spPr>
            <a:xfrm>
              <a:off x="6936371"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71" name="Google Shape;671;p48"/>
            <p:cNvSpPr/>
            <p:nvPr/>
          </p:nvSpPr>
          <p:spPr>
            <a:xfrm>
              <a:off x="6999026" y="1335501"/>
              <a:ext cx="465391" cy="435725"/>
            </a:xfrm>
            <a:custGeom>
              <a:avLst/>
              <a:gdLst/>
              <a:ahLst/>
              <a:cxnLst/>
              <a:rect l="l" t="t" r="r" b="b"/>
              <a:pathLst>
                <a:path w="15625" h="14629" extrusionOk="0">
                  <a:moveTo>
                    <a:pt x="5874" y="2851"/>
                  </a:moveTo>
                  <a:lnTo>
                    <a:pt x="5874" y="3309"/>
                  </a:lnTo>
                  <a:lnTo>
                    <a:pt x="4123" y="3309"/>
                  </a:lnTo>
                  <a:lnTo>
                    <a:pt x="4123" y="2851"/>
                  </a:lnTo>
                  <a:close/>
                  <a:moveTo>
                    <a:pt x="7848" y="470"/>
                  </a:moveTo>
                  <a:cubicBezTo>
                    <a:pt x="8552" y="470"/>
                    <a:pt x="9256" y="471"/>
                    <a:pt x="9960" y="471"/>
                  </a:cubicBezTo>
                  <a:cubicBezTo>
                    <a:pt x="10401" y="471"/>
                    <a:pt x="10811" y="783"/>
                    <a:pt x="10880" y="1241"/>
                  </a:cubicBezTo>
                  <a:cubicBezTo>
                    <a:pt x="10888" y="1288"/>
                    <a:pt x="10896" y="1339"/>
                    <a:pt x="10896" y="1389"/>
                  </a:cubicBezTo>
                  <a:cubicBezTo>
                    <a:pt x="10898" y="1711"/>
                    <a:pt x="10896" y="2031"/>
                    <a:pt x="10896" y="2355"/>
                  </a:cubicBezTo>
                  <a:lnTo>
                    <a:pt x="10393" y="2355"/>
                  </a:lnTo>
                  <a:lnTo>
                    <a:pt x="10393" y="2264"/>
                  </a:lnTo>
                  <a:cubicBezTo>
                    <a:pt x="10393" y="1973"/>
                    <a:pt x="10386" y="1682"/>
                    <a:pt x="10396" y="1392"/>
                  </a:cubicBezTo>
                  <a:cubicBezTo>
                    <a:pt x="10403" y="1159"/>
                    <a:pt x="10206" y="979"/>
                    <a:pt x="9988" y="977"/>
                  </a:cubicBezTo>
                  <a:cubicBezTo>
                    <a:pt x="9581" y="976"/>
                    <a:pt x="9174" y="975"/>
                    <a:pt x="8766" y="975"/>
                  </a:cubicBezTo>
                  <a:cubicBezTo>
                    <a:pt x="8359" y="975"/>
                    <a:pt x="7951" y="976"/>
                    <a:pt x="7544" y="976"/>
                  </a:cubicBezTo>
                  <a:cubicBezTo>
                    <a:pt x="7386" y="976"/>
                    <a:pt x="7299" y="1075"/>
                    <a:pt x="7301" y="1244"/>
                  </a:cubicBezTo>
                  <a:cubicBezTo>
                    <a:pt x="7302" y="1375"/>
                    <a:pt x="7400" y="1460"/>
                    <a:pt x="7549" y="1460"/>
                  </a:cubicBezTo>
                  <a:lnTo>
                    <a:pt x="9924" y="1460"/>
                  </a:lnTo>
                  <a:lnTo>
                    <a:pt x="9924" y="2351"/>
                  </a:lnTo>
                  <a:cubicBezTo>
                    <a:pt x="9830" y="2359"/>
                    <a:pt x="9738" y="2365"/>
                    <a:pt x="9650" y="2379"/>
                  </a:cubicBezTo>
                  <a:cubicBezTo>
                    <a:pt x="9472" y="2405"/>
                    <a:pt x="9288" y="2619"/>
                    <a:pt x="9297" y="2820"/>
                  </a:cubicBezTo>
                  <a:cubicBezTo>
                    <a:pt x="9304" y="2980"/>
                    <a:pt x="9298" y="3143"/>
                    <a:pt x="9298" y="3310"/>
                  </a:cubicBezTo>
                  <a:lnTo>
                    <a:pt x="6367" y="3310"/>
                  </a:lnTo>
                  <a:cubicBezTo>
                    <a:pt x="6367" y="3173"/>
                    <a:pt x="6360" y="3038"/>
                    <a:pt x="6370" y="2905"/>
                  </a:cubicBezTo>
                  <a:cubicBezTo>
                    <a:pt x="6388" y="2592"/>
                    <a:pt x="6172" y="2360"/>
                    <a:pt x="5878" y="2360"/>
                  </a:cubicBezTo>
                  <a:cubicBezTo>
                    <a:pt x="5862" y="2360"/>
                    <a:pt x="5847" y="2361"/>
                    <a:pt x="5831" y="2362"/>
                  </a:cubicBezTo>
                  <a:cubicBezTo>
                    <a:pt x="5822" y="2363"/>
                    <a:pt x="5813" y="2363"/>
                    <a:pt x="5803" y="2363"/>
                  </a:cubicBezTo>
                  <a:cubicBezTo>
                    <a:pt x="5785" y="2363"/>
                    <a:pt x="5766" y="2362"/>
                    <a:pt x="5744" y="2362"/>
                  </a:cubicBezTo>
                  <a:lnTo>
                    <a:pt x="5744" y="1464"/>
                  </a:lnTo>
                  <a:lnTo>
                    <a:pt x="6560" y="1464"/>
                  </a:lnTo>
                  <a:cubicBezTo>
                    <a:pt x="6697" y="1464"/>
                    <a:pt x="6792" y="1371"/>
                    <a:pt x="6799" y="1231"/>
                  </a:cubicBezTo>
                  <a:cubicBezTo>
                    <a:pt x="6805" y="1100"/>
                    <a:pt x="6704" y="979"/>
                    <a:pt x="6573" y="979"/>
                  </a:cubicBezTo>
                  <a:cubicBezTo>
                    <a:pt x="6397" y="977"/>
                    <a:pt x="6221" y="972"/>
                    <a:pt x="6046" y="972"/>
                  </a:cubicBezTo>
                  <a:cubicBezTo>
                    <a:pt x="5916" y="972"/>
                    <a:pt x="5786" y="975"/>
                    <a:pt x="5656" y="983"/>
                  </a:cubicBezTo>
                  <a:cubicBezTo>
                    <a:pt x="5407" y="997"/>
                    <a:pt x="5260" y="1162"/>
                    <a:pt x="5254" y="1418"/>
                  </a:cubicBezTo>
                  <a:cubicBezTo>
                    <a:pt x="5247" y="1731"/>
                    <a:pt x="5253" y="2042"/>
                    <a:pt x="5253" y="2359"/>
                  </a:cubicBezTo>
                  <a:lnTo>
                    <a:pt x="4750" y="2359"/>
                  </a:lnTo>
                  <a:cubicBezTo>
                    <a:pt x="4750" y="2029"/>
                    <a:pt x="4747" y="1706"/>
                    <a:pt x="4751" y="1385"/>
                  </a:cubicBezTo>
                  <a:cubicBezTo>
                    <a:pt x="4754" y="1301"/>
                    <a:pt x="4770" y="1214"/>
                    <a:pt x="4799" y="1134"/>
                  </a:cubicBezTo>
                  <a:cubicBezTo>
                    <a:pt x="4924" y="775"/>
                    <a:pt x="5165" y="546"/>
                    <a:pt x="5550" y="489"/>
                  </a:cubicBezTo>
                  <a:cubicBezTo>
                    <a:pt x="5612" y="480"/>
                    <a:pt x="5672" y="471"/>
                    <a:pt x="5736" y="471"/>
                  </a:cubicBezTo>
                  <a:cubicBezTo>
                    <a:pt x="6440" y="471"/>
                    <a:pt x="7144" y="470"/>
                    <a:pt x="7848" y="470"/>
                  </a:cubicBezTo>
                  <a:close/>
                  <a:moveTo>
                    <a:pt x="11523" y="2852"/>
                  </a:moveTo>
                  <a:lnTo>
                    <a:pt x="11523" y="3310"/>
                  </a:lnTo>
                  <a:lnTo>
                    <a:pt x="9772" y="3310"/>
                  </a:lnTo>
                  <a:lnTo>
                    <a:pt x="9772" y="2852"/>
                  </a:lnTo>
                  <a:close/>
                  <a:moveTo>
                    <a:pt x="2883" y="6570"/>
                  </a:moveTo>
                  <a:cubicBezTo>
                    <a:pt x="2885" y="6570"/>
                    <a:pt x="2886" y="6570"/>
                    <a:pt x="2888" y="6570"/>
                  </a:cubicBezTo>
                  <a:cubicBezTo>
                    <a:pt x="2962" y="6572"/>
                    <a:pt x="3037" y="6573"/>
                    <a:pt x="3112" y="6573"/>
                  </a:cubicBezTo>
                  <a:cubicBezTo>
                    <a:pt x="3186" y="6573"/>
                    <a:pt x="3261" y="6572"/>
                    <a:pt x="3336" y="6570"/>
                  </a:cubicBezTo>
                  <a:cubicBezTo>
                    <a:pt x="3338" y="6570"/>
                    <a:pt x="3339" y="6570"/>
                    <a:pt x="3340" y="6570"/>
                  </a:cubicBezTo>
                  <a:cubicBezTo>
                    <a:pt x="3404" y="6570"/>
                    <a:pt x="3433" y="6603"/>
                    <a:pt x="3436" y="6656"/>
                  </a:cubicBezTo>
                  <a:cubicBezTo>
                    <a:pt x="3439" y="6848"/>
                    <a:pt x="3437" y="7038"/>
                    <a:pt x="3437" y="7233"/>
                  </a:cubicBezTo>
                  <a:lnTo>
                    <a:pt x="2809" y="7233"/>
                  </a:lnTo>
                  <a:lnTo>
                    <a:pt x="2809" y="6899"/>
                  </a:lnTo>
                  <a:cubicBezTo>
                    <a:pt x="2809" y="6818"/>
                    <a:pt x="2812" y="6736"/>
                    <a:pt x="2809" y="6655"/>
                  </a:cubicBezTo>
                  <a:cubicBezTo>
                    <a:pt x="2805" y="6596"/>
                    <a:pt x="2822" y="6570"/>
                    <a:pt x="2883" y="6570"/>
                  </a:cubicBezTo>
                  <a:close/>
                  <a:moveTo>
                    <a:pt x="12325" y="6572"/>
                  </a:moveTo>
                  <a:cubicBezTo>
                    <a:pt x="12353" y="6572"/>
                    <a:pt x="12387" y="6573"/>
                    <a:pt x="12428" y="6573"/>
                  </a:cubicBezTo>
                  <a:cubicBezTo>
                    <a:pt x="12493" y="6573"/>
                    <a:pt x="12559" y="6574"/>
                    <a:pt x="12625" y="6574"/>
                  </a:cubicBezTo>
                  <a:cubicBezTo>
                    <a:pt x="12658" y="6574"/>
                    <a:pt x="12691" y="6573"/>
                    <a:pt x="12724" y="6573"/>
                  </a:cubicBezTo>
                  <a:cubicBezTo>
                    <a:pt x="12728" y="6573"/>
                    <a:pt x="12732" y="6573"/>
                    <a:pt x="12736" y="6573"/>
                  </a:cubicBezTo>
                  <a:cubicBezTo>
                    <a:pt x="12794" y="6573"/>
                    <a:pt x="12826" y="6594"/>
                    <a:pt x="12824" y="6668"/>
                  </a:cubicBezTo>
                  <a:cubicBezTo>
                    <a:pt x="12819" y="6851"/>
                    <a:pt x="12822" y="7037"/>
                    <a:pt x="12822" y="7233"/>
                  </a:cubicBezTo>
                  <a:lnTo>
                    <a:pt x="12193" y="7233"/>
                  </a:lnTo>
                  <a:lnTo>
                    <a:pt x="12193" y="6808"/>
                  </a:lnTo>
                  <a:cubicBezTo>
                    <a:pt x="12193" y="6590"/>
                    <a:pt x="12176" y="6572"/>
                    <a:pt x="12325" y="6572"/>
                  </a:cubicBezTo>
                  <a:close/>
                  <a:moveTo>
                    <a:pt x="5151" y="7867"/>
                  </a:moveTo>
                  <a:cubicBezTo>
                    <a:pt x="5021" y="7867"/>
                    <a:pt x="4929" y="7966"/>
                    <a:pt x="4929" y="8102"/>
                  </a:cubicBezTo>
                  <a:cubicBezTo>
                    <a:pt x="4929" y="8227"/>
                    <a:pt x="5025" y="8334"/>
                    <a:pt x="5145" y="8334"/>
                  </a:cubicBezTo>
                  <a:lnTo>
                    <a:pt x="10464" y="8334"/>
                  </a:lnTo>
                  <a:cubicBezTo>
                    <a:pt x="10601" y="8334"/>
                    <a:pt x="10700" y="8237"/>
                    <a:pt x="10699" y="8103"/>
                  </a:cubicBezTo>
                  <a:cubicBezTo>
                    <a:pt x="10700" y="7965"/>
                    <a:pt x="10599" y="7867"/>
                    <a:pt x="10458" y="7867"/>
                  </a:cubicBezTo>
                  <a:close/>
                  <a:moveTo>
                    <a:pt x="13317" y="7704"/>
                  </a:moveTo>
                  <a:cubicBezTo>
                    <a:pt x="13390" y="7704"/>
                    <a:pt x="13418" y="7738"/>
                    <a:pt x="13417" y="7815"/>
                  </a:cubicBezTo>
                  <a:cubicBezTo>
                    <a:pt x="13412" y="8001"/>
                    <a:pt x="13417" y="8187"/>
                    <a:pt x="13415" y="8371"/>
                  </a:cubicBezTo>
                  <a:cubicBezTo>
                    <a:pt x="13415" y="8472"/>
                    <a:pt x="13389" y="8497"/>
                    <a:pt x="13287" y="8497"/>
                  </a:cubicBezTo>
                  <a:lnTo>
                    <a:pt x="11741" y="8497"/>
                  </a:lnTo>
                  <a:cubicBezTo>
                    <a:pt x="11633" y="8497"/>
                    <a:pt x="11617" y="8478"/>
                    <a:pt x="11615" y="8374"/>
                  </a:cubicBezTo>
                  <a:lnTo>
                    <a:pt x="11615" y="7827"/>
                  </a:lnTo>
                  <a:cubicBezTo>
                    <a:pt x="11615" y="7716"/>
                    <a:pt x="11625" y="7706"/>
                    <a:pt x="11732" y="7706"/>
                  </a:cubicBezTo>
                  <a:lnTo>
                    <a:pt x="12515" y="7706"/>
                  </a:lnTo>
                  <a:cubicBezTo>
                    <a:pt x="12648" y="7706"/>
                    <a:pt x="12780" y="7706"/>
                    <a:pt x="12912" y="7706"/>
                  </a:cubicBezTo>
                  <a:cubicBezTo>
                    <a:pt x="13044" y="7706"/>
                    <a:pt x="13175" y="7706"/>
                    <a:pt x="13307" y="7704"/>
                  </a:cubicBezTo>
                  <a:cubicBezTo>
                    <a:pt x="13310" y="7704"/>
                    <a:pt x="13314" y="7704"/>
                    <a:pt x="13317" y="7704"/>
                  </a:cubicBezTo>
                  <a:close/>
                  <a:moveTo>
                    <a:pt x="2318" y="7704"/>
                  </a:moveTo>
                  <a:cubicBezTo>
                    <a:pt x="2322" y="7704"/>
                    <a:pt x="2325" y="7704"/>
                    <a:pt x="2329" y="7704"/>
                  </a:cubicBezTo>
                  <a:cubicBezTo>
                    <a:pt x="2461" y="7706"/>
                    <a:pt x="2593" y="7706"/>
                    <a:pt x="2725" y="7706"/>
                  </a:cubicBezTo>
                  <a:cubicBezTo>
                    <a:pt x="2856" y="7706"/>
                    <a:pt x="2988" y="7706"/>
                    <a:pt x="3120" y="7706"/>
                  </a:cubicBezTo>
                  <a:lnTo>
                    <a:pt x="3893" y="7706"/>
                  </a:lnTo>
                  <a:cubicBezTo>
                    <a:pt x="4012" y="7706"/>
                    <a:pt x="4012" y="7706"/>
                    <a:pt x="4012" y="7827"/>
                  </a:cubicBezTo>
                  <a:cubicBezTo>
                    <a:pt x="4012" y="8011"/>
                    <a:pt x="4008" y="8197"/>
                    <a:pt x="4014" y="8384"/>
                  </a:cubicBezTo>
                  <a:cubicBezTo>
                    <a:pt x="4015" y="8471"/>
                    <a:pt x="3981" y="8498"/>
                    <a:pt x="3897" y="8498"/>
                  </a:cubicBezTo>
                  <a:cubicBezTo>
                    <a:pt x="3378" y="8497"/>
                    <a:pt x="2859" y="8497"/>
                    <a:pt x="2342" y="8497"/>
                  </a:cubicBezTo>
                  <a:cubicBezTo>
                    <a:pt x="2230" y="8497"/>
                    <a:pt x="2214" y="8479"/>
                    <a:pt x="2214" y="8367"/>
                  </a:cubicBezTo>
                  <a:cubicBezTo>
                    <a:pt x="2214" y="8183"/>
                    <a:pt x="2218" y="8001"/>
                    <a:pt x="2212" y="7817"/>
                  </a:cubicBezTo>
                  <a:cubicBezTo>
                    <a:pt x="2211" y="7734"/>
                    <a:pt x="2241" y="7704"/>
                    <a:pt x="2318" y="7704"/>
                  </a:cubicBezTo>
                  <a:close/>
                  <a:moveTo>
                    <a:pt x="3437" y="8968"/>
                  </a:moveTo>
                  <a:cubicBezTo>
                    <a:pt x="3437" y="9163"/>
                    <a:pt x="3439" y="9356"/>
                    <a:pt x="3436" y="9550"/>
                  </a:cubicBezTo>
                  <a:cubicBezTo>
                    <a:pt x="3433" y="9603"/>
                    <a:pt x="3393" y="9631"/>
                    <a:pt x="3338" y="9631"/>
                  </a:cubicBezTo>
                  <a:lnTo>
                    <a:pt x="2890" y="9631"/>
                  </a:lnTo>
                  <a:cubicBezTo>
                    <a:pt x="2839" y="9631"/>
                    <a:pt x="2806" y="9616"/>
                    <a:pt x="2806" y="9553"/>
                  </a:cubicBezTo>
                  <a:cubicBezTo>
                    <a:pt x="2810" y="9363"/>
                    <a:pt x="2809" y="9170"/>
                    <a:pt x="2809" y="8968"/>
                  </a:cubicBezTo>
                  <a:close/>
                  <a:moveTo>
                    <a:pt x="12824" y="8964"/>
                  </a:moveTo>
                  <a:lnTo>
                    <a:pt x="12824" y="9132"/>
                  </a:lnTo>
                  <a:cubicBezTo>
                    <a:pt x="12824" y="9271"/>
                    <a:pt x="12822" y="9407"/>
                    <a:pt x="12826" y="9546"/>
                  </a:cubicBezTo>
                  <a:cubicBezTo>
                    <a:pt x="12826" y="9606"/>
                    <a:pt x="12799" y="9629"/>
                    <a:pt x="12747" y="9629"/>
                  </a:cubicBezTo>
                  <a:cubicBezTo>
                    <a:pt x="12670" y="9630"/>
                    <a:pt x="12594" y="9632"/>
                    <a:pt x="12517" y="9632"/>
                  </a:cubicBezTo>
                  <a:cubicBezTo>
                    <a:pt x="12440" y="9632"/>
                    <a:pt x="12364" y="9630"/>
                    <a:pt x="12288" y="9625"/>
                  </a:cubicBezTo>
                  <a:cubicBezTo>
                    <a:pt x="12257" y="9624"/>
                    <a:pt x="12199" y="9580"/>
                    <a:pt x="12199" y="9554"/>
                  </a:cubicBezTo>
                  <a:cubicBezTo>
                    <a:pt x="12192" y="9360"/>
                    <a:pt x="12195" y="9167"/>
                    <a:pt x="12195" y="8964"/>
                  </a:cubicBezTo>
                  <a:close/>
                  <a:moveTo>
                    <a:pt x="12206" y="6099"/>
                  </a:moveTo>
                  <a:cubicBezTo>
                    <a:pt x="11959" y="6099"/>
                    <a:pt x="11710" y="6345"/>
                    <a:pt x="11723" y="6613"/>
                  </a:cubicBezTo>
                  <a:cubicBezTo>
                    <a:pt x="11734" y="6818"/>
                    <a:pt x="11725" y="7021"/>
                    <a:pt x="11725" y="7237"/>
                  </a:cubicBezTo>
                  <a:cubicBezTo>
                    <a:pt x="11686" y="7237"/>
                    <a:pt x="11651" y="7240"/>
                    <a:pt x="11619" y="7240"/>
                  </a:cubicBezTo>
                  <a:cubicBezTo>
                    <a:pt x="11603" y="7240"/>
                    <a:pt x="11588" y="7239"/>
                    <a:pt x="11572" y="7237"/>
                  </a:cubicBezTo>
                  <a:cubicBezTo>
                    <a:pt x="11561" y="7236"/>
                    <a:pt x="11549" y="7235"/>
                    <a:pt x="11538" y="7235"/>
                  </a:cubicBezTo>
                  <a:cubicBezTo>
                    <a:pt x="11358" y="7235"/>
                    <a:pt x="11184" y="7393"/>
                    <a:pt x="11153" y="7570"/>
                  </a:cubicBezTo>
                  <a:cubicBezTo>
                    <a:pt x="11134" y="7675"/>
                    <a:pt x="11133" y="7783"/>
                    <a:pt x="11133" y="7889"/>
                  </a:cubicBezTo>
                  <a:cubicBezTo>
                    <a:pt x="11134" y="8134"/>
                    <a:pt x="11133" y="8379"/>
                    <a:pt x="11154" y="8622"/>
                  </a:cubicBezTo>
                  <a:cubicBezTo>
                    <a:pt x="11167" y="8771"/>
                    <a:pt x="11262" y="8886"/>
                    <a:pt x="11409" y="8929"/>
                  </a:cubicBezTo>
                  <a:cubicBezTo>
                    <a:pt x="11509" y="8958"/>
                    <a:pt x="11615" y="8965"/>
                    <a:pt x="11725" y="8982"/>
                  </a:cubicBezTo>
                  <a:cubicBezTo>
                    <a:pt x="11725" y="9184"/>
                    <a:pt x="11732" y="9392"/>
                    <a:pt x="11723" y="9596"/>
                  </a:cubicBezTo>
                  <a:cubicBezTo>
                    <a:pt x="11712" y="9836"/>
                    <a:pt x="11943" y="10100"/>
                    <a:pt x="12204" y="10100"/>
                  </a:cubicBezTo>
                  <a:cubicBezTo>
                    <a:pt x="12210" y="10100"/>
                    <a:pt x="12216" y="10100"/>
                    <a:pt x="12222" y="10099"/>
                  </a:cubicBezTo>
                  <a:cubicBezTo>
                    <a:pt x="12315" y="10096"/>
                    <a:pt x="12408" y="10094"/>
                    <a:pt x="12501" y="10094"/>
                  </a:cubicBezTo>
                  <a:cubicBezTo>
                    <a:pt x="12594" y="10094"/>
                    <a:pt x="12686" y="10096"/>
                    <a:pt x="12778" y="10099"/>
                  </a:cubicBezTo>
                  <a:cubicBezTo>
                    <a:pt x="12786" y="10100"/>
                    <a:pt x="12794" y="10100"/>
                    <a:pt x="12801" y="10100"/>
                  </a:cubicBezTo>
                  <a:cubicBezTo>
                    <a:pt x="13116" y="10100"/>
                    <a:pt x="13307" y="9838"/>
                    <a:pt x="13307" y="9572"/>
                  </a:cubicBezTo>
                  <a:cubicBezTo>
                    <a:pt x="13309" y="9371"/>
                    <a:pt x="13307" y="9171"/>
                    <a:pt x="13307" y="8965"/>
                  </a:cubicBezTo>
                  <a:lnTo>
                    <a:pt x="13467" y="8965"/>
                  </a:lnTo>
                  <a:cubicBezTo>
                    <a:pt x="13692" y="8965"/>
                    <a:pt x="13881" y="8773"/>
                    <a:pt x="13881" y="8547"/>
                  </a:cubicBezTo>
                  <a:lnTo>
                    <a:pt x="13881" y="7675"/>
                  </a:lnTo>
                  <a:cubicBezTo>
                    <a:pt x="13881" y="7414"/>
                    <a:pt x="13704" y="7237"/>
                    <a:pt x="13444" y="7237"/>
                  </a:cubicBezTo>
                  <a:lnTo>
                    <a:pt x="13307" y="7237"/>
                  </a:lnTo>
                  <a:cubicBezTo>
                    <a:pt x="13307" y="7135"/>
                    <a:pt x="13309" y="7041"/>
                    <a:pt x="13307" y="6949"/>
                  </a:cubicBezTo>
                  <a:cubicBezTo>
                    <a:pt x="13303" y="6798"/>
                    <a:pt x="13309" y="6645"/>
                    <a:pt x="13286" y="6495"/>
                  </a:cubicBezTo>
                  <a:cubicBezTo>
                    <a:pt x="13248" y="6259"/>
                    <a:pt x="13015" y="6099"/>
                    <a:pt x="12824" y="6099"/>
                  </a:cubicBezTo>
                  <a:cubicBezTo>
                    <a:pt x="12816" y="6099"/>
                    <a:pt x="12808" y="6100"/>
                    <a:pt x="12800" y="6100"/>
                  </a:cubicBezTo>
                  <a:cubicBezTo>
                    <a:pt x="12706" y="6107"/>
                    <a:pt x="12612" y="6111"/>
                    <a:pt x="12517" y="6111"/>
                  </a:cubicBezTo>
                  <a:cubicBezTo>
                    <a:pt x="12423" y="6111"/>
                    <a:pt x="12329" y="6107"/>
                    <a:pt x="12235" y="6100"/>
                  </a:cubicBezTo>
                  <a:cubicBezTo>
                    <a:pt x="12225" y="6099"/>
                    <a:pt x="12216" y="6099"/>
                    <a:pt x="12206" y="6099"/>
                  </a:cubicBezTo>
                  <a:close/>
                  <a:moveTo>
                    <a:pt x="3438" y="6100"/>
                  </a:moveTo>
                  <a:cubicBezTo>
                    <a:pt x="3436" y="6100"/>
                    <a:pt x="3433" y="6100"/>
                    <a:pt x="3430" y="6100"/>
                  </a:cubicBezTo>
                  <a:cubicBezTo>
                    <a:pt x="3355" y="6102"/>
                    <a:pt x="3279" y="6103"/>
                    <a:pt x="3204" y="6103"/>
                  </a:cubicBezTo>
                  <a:cubicBezTo>
                    <a:pt x="3089" y="6103"/>
                    <a:pt x="2974" y="6101"/>
                    <a:pt x="2859" y="6101"/>
                  </a:cubicBezTo>
                  <a:cubicBezTo>
                    <a:pt x="2834" y="6101"/>
                    <a:pt x="2808" y="6101"/>
                    <a:pt x="2783" y="6102"/>
                  </a:cubicBezTo>
                  <a:cubicBezTo>
                    <a:pt x="2754" y="6102"/>
                    <a:pt x="2724" y="6106"/>
                    <a:pt x="2696" y="6113"/>
                  </a:cubicBezTo>
                  <a:cubicBezTo>
                    <a:pt x="2464" y="6182"/>
                    <a:pt x="2322" y="6377"/>
                    <a:pt x="2322" y="6620"/>
                  </a:cubicBezTo>
                  <a:lnTo>
                    <a:pt x="2322" y="7234"/>
                  </a:lnTo>
                  <a:cubicBezTo>
                    <a:pt x="2281" y="7234"/>
                    <a:pt x="2244" y="7237"/>
                    <a:pt x="2210" y="7237"/>
                  </a:cubicBezTo>
                  <a:cubicBezTo>
                    <a:pt x="2193" y="7237"/>
                    <a:pt x="2176" y="7236"/>
                    <a:pt x="2160" y="7234"/>
                  </a:cubicBezTo>
                  <a:cubicBezTo>
                    <a:pt x="2150" y="7233"/>
                    <a:pt x="2140" y="7233"/>
                    <a:pt x="2131" y="7233"/>
                  </a:cubicBezTo>
                  <a:cubicBezTo>
                    <a:pt x="1930" y="7233"/>
                    <a:pt x="1743" y="7449"/>
                    <a:pt x="1745" y="7652"/>
                  </a:cubicBezTo>
                  <a:cubicBezTo>
                    <a:pt x="1750" y="7946"/>
                    <a:pt x="1751" y="8240"/>
                    <a:pt x="1744" y="8534"/>
                  </a:cubicBezTo>
                  <a:cubicBezTo>
                    <a:pt x="1740" y="8688"/>
                    <a:pt x="1852" y="8894"/>
                    <a:pt x="2047" y="8942"/>
                  </a:cubicBezTo>
                  <a:cubicBezTo>
                    <a:pt x="2132" y="8964"/>
                    <a:pt x="2221" y="8962"/>
                    <a:pt x="2322" y="8974"/>
                  </a:cubicBezTo>
                  <a:cubicBezTo>
                    <a:pt x="2322" y="9175"/>
                    <a:pt x="2323" y="9377"/>
                    <a:pt x="2322" y="9576"/>
                  </a:cubicBezTo>
                  <a:cubicBezTo>
                    <a:pt x="2319" y="9849"/>
                    <a:pt x="2537" y="10100"/>
                    <a:pt x="2822" y="10100"/>
                  </a:cubicBezTo>
                  <a:cubicBezTo>
                    <a:pt x="2828" y="10100"/>
                    <a:pt x="2834" y="10099"/>
                    <a:pt x="2839" y="10099"/>
                  </a:cubicBezTo>
                  <a:cubicBezTo>
                    <a:pt x="2933" y="10095"/>
                    <a:pt x="3028" y="10093"/>
                    <a:pt x="3123" y="10093"/>
                  </a:cubicBezTo>
                  <a:cubicBezTo>
                    <a:pt x="3211" y="10093"/>
                    <a:pt x="3299" y="10095"/>
                    <a:pt x="3387" y="10101"/>
                  </a:cubicBezTo>
                  <a:cubicBezTo>
                    <a:pt x="3396" y="10101"/>
                    <a:pt x="3405" y="10102"/>
                    <a:pt x="3414" y="10102"/>
                  </a:cubicBezTo>
                  <a:cubicBezTo>
                    <a:pt x="3676" y="10102"/>
                    <a:pt x="3919" y="9845"/>
                    <a:pt x="3906" y="9580"/>
                  </a:cubicBezTo>
                  <a:cubicBezTo>
                    <a:pt x="3894" y="9379"/>
                    <a:pt x="3904" y="9175"/>
                    <a:pt x="3904" y="8969"/>
                  </a:cubicBezTo>
                  <a:cubicBezTo>
                    <a:pt x="3927" y="8968"/>
                    <a:pt x="3949" y="8968"/>
                    <a:pt x="3971" y="8968"/>
                  </a:cubicBezTo>
                  <a:cubicBezTo>
                    <a:pt x="3982" y="8968"/>
                    <a:pt x="3993" y="8968"/>
                    <a:pt x="4003" y="8968"/>
                  </a:cubicBezTo>
                  <a:cubicBezTo>
                    <a:pt x="4056" y="8968"/>
                    <a:pt x="4107" y="8967"/>
                    <a:pt x="4153" y="8954"/>
                  </a:cubicBezTo>
                  <a:cubicBezTo>
                    <a:pt x="4391" y="8883"/>
                    <a:pt x="4485" y="8753"/>
                    <a:pt x="4495" y="8507"/>
                  </a:cubicBezTo>
                  <a:cubicBezTo>
                    <a:pt x="4505" y="8210"/>
                    <a:pt x="4492" y="7909"/>
                    <a:pt x="4478" y="7612"/>
                  </a:cubicBezTo>
                  <a:cubicBezTo>
                    <a:pt x="4469" y="7427"/>
                    <a:pt x="4358" y="7306"/>
                    <a:pt x="4185" y="7255"/>
                  </a:cubicBezTo>
                  <a:cubicBezTo>
                    <a:pt x="4100" y="7230"/>
                    <a:pt x="4005" y="7236"/>
                    <a:pt x="3913" y="7229"/>
                  </a:cubicBezTo>
                  <a:cubicBezTo>
                    <a:pt x="3911" y="7223"/>
                    <a:pt x="3906" y="7217"/>
                    <a:pt x="3906" y="7211"/>
                  </a:cubicBezTo>
                  <a:cubicBezTo>
                    <a:pt x="3906" y="6999"/>
                    <a:pt x="3906" y="6786"/>
                    <a:pt x="3904" y="6573"/>
                  </a:cubicBezTo>
                  <a:cubicBezTo>
                    <a:pt x="3900" y="6327"/>
                    <a:pt x="3662" y="6100"/>
                    <a:pt x="3438" y="6100"/>
                  </a:cubicBezTo>
                  <a:close/>
                  <a:moveTo>
                    <a:pt x="8181" y="10105"/>
                  </a:moveTo>
                  <a:cubicBezTo>
                    <a:pt x="8181" y="10249"/>
                    <a:pt x="8191" y="10395"/>
                    <a:pt x="8180" y="10539"/>
                  </a:cubicBezTo>
                  <a:cubicBezTo>
                    <a:pt x="8164" y="10743"/>
                    <a:pt x="8287" y="10837"/>
                    <a:pt x="8469" y="10837"/>
                  </a:cubicBezTo>
                  <a:cubicBezTo>
                    <a:pt x="8473" y="10837"/>
                    <a:pt x="8477" y="10837"/>
                    <a:pt x="8481" y="10837"/>
                  </a:cubicBezTo>
                  <a:cubicBezTo>
                    <a:pt x="8516" y="10837"/>
                    <a:pt x="8551" y="10836"/>
                    <a:pt x="8586" y="10836"/>
                  </a:cubicBezTo>
                  <a:cubicBezTo>
                    <a:pt x="8683" y="10836"/>
                    <a:pt x="8779" y="10838"/>
                    <a:pt x="8876" y="10840"/>
                  </a:cubicBezTo>
                  <a:cubicBezTo>
                    <a:pt x="8880" y="10840"/>
                    <a:pt x="8886" y="10843"/>
                    <a:pt x="8897" y="10847"/>
                  </a:cubicBezTo>
                  <a:lnTo>
                    <a:pt x="8897" y="11575"/>
                  </a:lnTo>
                  <a:cubicBezTo>
                    <a:pt x="8805" y="11575"/>
                    <a:pt x="8713" y="11576"/>
                    <a:pt x="8619" y="11576"/>
                  </a:cubicBezTo>
                  <a:cubicBezTo>
                    <a:pt x="8550" y="11576"/>
                    <a:pt x="8479" y="11575"/>
                    <a:pt x="8409" y="11573"/>
                  </a:cubicBezTo>
                  <a:cubicBezTo>
                    <a:pt x="8406" y="11573"/>
                    <a:pt x="8403" y="11573"/>
                    <a:pt x="8399" y="11573"/>
                  </a:cubicBezTo>
                  <a:cubicBezTo>
                    <a:pt x="8318" y="11573"/>
                    <a:pt x="8259" y="11609"/>
                    <a:pt x="8217" y="11676"/>
                  </a:cubicBezTo>
                  <a:cubicBezTo>
                    <a:pt x="8199" y="11707"/>
                    <a:pt x="8184" y="11751"/>
                    <a:pt x="8184" y="11791"/>
                  </a:cubicBezTo>
                  <a:cubicBezTo>
                    <a:pt x="8180" y="11954"/>
                    <a:pt x="8181" y="12118"/>
                    <a:pt x="8181" y="12290"/>
                  </a:cubicBezTo>
                  <a:lnTo>
                    <a:pt x="7445" y="12290"/>
                  </a:lnTo>
                  <a:lnTo>
                    <a:pt x="7445" y="11821"/>
                  </a:lnTo>
                  <a:cubicBezTo>
                    <a:pt x="7445" y="11663"/>
                    <a:pt x="7357" y="11575"/>
                    <a:pt x="7200" y="11575"/>
                  </a:cubicBezTo>
                  <a:lnTo>
                    <a:pt x="6732" y="11575"/>
                  </a:lnTo>
                  <a:lnTo>
                    <a:pt x="6732" y="10836"/>
                  </a:lnTo>
                  <a:cubicBezTo>
                    <a:pt x="6820" y="10836"/>
                    <a:pt x="6909" y="10838"/>
                    <a:pt x="6999" y="10838"/>
                  </a:cubicBezTo>
                  <a:cubicBezTo>
                    <a:pt x="7055" y="10838"/>
                    <a:pt x="7112" y="10837"/>
                    <a:pt x="7168" y="10834"/>
                  </a:cubicBezTo>
                  <a:cubicBezTo>
                    <a:pt x="7229" y="10831"/>
                    <a:pt x="7291" y="10807"/>
                    <a:pt x="7348" y="10784"/>
                  </a:cubicBezTo>
                  <a:cubicBezTo>
                    <a:pt x="7422" y="10753"/>
                    <a:pt x="7445" y="10684"/>
                    <a:pt x="7445" y="10611"/>
                  </a:cubicBezTo>
                  <a:cubicBezTo>
                    <a:pt x="7446" y="10444"/>
                    <a:pt x="7445" y="10278"/>
                    <a:pt x="7445" y="10105"/>
                  </a:cubicBezTo>
                  <a:close/>
                  <a:moveTo>
                    <a:pt x="8336" y="9626"/>
                  </a:moveTo>
                  <a:cubicBezTo>
                    <a:pt x="8334" y="9626"/>
                    <a:pt x="8332" y="9626"/>
                    <a:pt x="8330" y="9627"/>
                  </a:cubicBezTo>
                  <a:cubicBezTo>
                    <a:pt x="8179" y="9632"/>
                    <a:pt x="8027" y="9633"/>
                    <a:pt x="7875" y="9633"/>
                  </a:cubicBezTo>
                  <a:cubicBezTo>
                    <a:pt x="7685" y="9633"/>
                    <a:pt x="7495" y="9631"/>
                    <a:pt x="7305" y="9631"/>
                  </a:cubicBezTo>
                  <a:cubicBezTo>
                    <a:pt x="7119" y="9631"/>
                    <a:pt x="6981" y="9769"/>
                    <a:pt x="6981" y="9954"/>
                  </a:cubicBezTo>
                  <a:lnTo>
                    <a:pt x="6981" y="10351"/>
                  </a:lnTo>
                  <a:cubicBezTo>
                    <a:pt x="6879" y="10350"/>
                    <a:pt x="6783" y="10349"/>
                    <a:pt x="6689" y="10349"/>
                  </a:cubicBezTo>
                  <a:cubicBezTo>
                    <a:pt x="6650" y="10349"/>
                    <a:pt x="6611" y="10350"/>
                    <a:pt x="6573" y="10350"/>
                  </a:cubicBezTo>
                  <a:cubicBezTo>
                    <a:pt x="6419" y="10353"/>
                    <a:pt x="6257" y="10496"/>
                    <a:pt x="6260" y="10668"/>
                  </a:cubicBezTo>
                  <a:cubicBezTo>
                    <a:pt x="6263" y="11020"/>
                    <a:pt x="6262" y="11370"/>
                    <a:pt x="6262" y="11720"/>
                  </a:cubicBezTo>
                  <a:cubicBezTo>
                    <a:pt x="6262" y="11898"/>
                    <a:pt x="6402" y="12039"/>
                    <a:pt x="6580" y="12039"/>
                  </a:cubicBezTo>
                  <a:lnTo>
                    <a:pt x="6981" y="12039"/>
                  </a:lnTo>
                  <a:cubicBezTo>
                    <a:pt x="6981" y="12174"/>
                    <a:pt x="6988" y="12300"/>
                    <a:pt x="6978" y="12425"/>
                  </a:cubicBezTo>
                  <a:cubicBezTo>
                    <a:pt x="6964" y="12614"/>
                    <a:pt x="7134" y="12772"/>
                    <a:pt x="7322" y="12775"/>
                  </a:cubicBezTo>
                  <a:cubicBezTo>
                    <a:pt x="7487" y="12778"/>
                    <a:pt x="7652" y="12780"/>
                    <a:pt x="7817" y="12780"/>
                  </a:cubicBezTo>
                  <a:cubicBezTo>
                    <a:pt x="7982" y="12780"/>
                    <a:pt x="8147" y="12778"/>
                    <a:pt x="8311" y="12775"/>
                  </a:cubicBezTo>
                  <a:cubicBezTo>
                    <a:pt x="8501" y="12772"/>
                    <a:pt x="8668" y="12612"/>
                    <a:pt x="8654" y="12422"/>
                  </a:cubicBezTo>
                  <a:cubicBezTo>
                    <a:pt x="8645" y="12300"/>
                    <a:pt x="8653" y="12179"/>
                    <a:pt x="8653" y="12052"/>
                  </a:cubicBezTo>
                  <a:cubicBezTo>
                    <a:pt x="8667" y="12046"/>
                    <a:pt x="8671" y="12043"/>
                    <a:pt x="8677" y="12043"/>
                  </a:cubicBezTo>
                  <a:cubicBezTo>
                    <a:pt x="8762" y="12043"/>
                    <a:pt x="8845" y="12041"/>
                    <a:pt x="8930" y="12041"/>
                  </a:cubicBezTo>
                  <a:cubicBezTo>
                    <a:pt x="8972" y="12041"/>
                    <a:pt x="9014" y="12041"/>
                    <a:pt x="9056" y="12043"/>
                  </a:cubicBezTo>
                  <a:cubicBezTo>
                    <a:pt x="9059" y="12043"/>
                    <a:pt x="9062" y="12043"/>
                    <a:pt x="9066" y="12043"/>
                  </a:cubicBezTo>
                  <a:cubicBezTo>
                    <a:pt x="9218" y="12043"/>
                    <a:pt x="9376" y="11879"/>
                    <a:pt x="9373" y="11726"/>
                  </a:cubicBezTo>
                  <a:cubicBezTo>
                    <a:pt x="9367" y="11388"/>
                    <a:pt x="9360" y="11049"/>
                    <a:pt x="9374" y="10710"/>
                  </a:cubicBezTo>
                  <a:cubicBezTo>
                    <a:pt x="9383" y="10516"/>
                    <a:pt x="9211" y="10347"/>
                    <a:pt x="9034" y="10347"/>
                  </a:cubicBezTo>
                  <a:cubicBezTo>
                    <a:pt x="9025" y="10347"/>
                    <a:pt x="9016" y="10348"/>
                    <a:pt x="9007" y="10349"/>
                  </a:cubicBezTo>
                  <a:cubicBezTo>
                    <a:pt x="8965" y="10353"/>
                    <a:pt x="8923" y="10354"/>
                    <a:pt x="8880" y="10354"/>
                  </a:cubicBezTo>
                  <a:cubicBezTo>
                    <a:pt x="8806" y="10354"/>
                    <a:pt x="8730" y="10350"/>
                    <a:pt x="8653" y="10350"/>
                  </a:cubicBezTo>
                  <a:cubicBezTo>
                    <a:pt x="8653" y="10212"/>
                    <a:pt x="8645" y="10083"/>
                    <a:pt x="8654" y="9955"/>
                  </a:cubicBezTo>
                  <a:cubicBezTo>
                    <a:pt x="8664" y="9804"/>
                    <a:pt x="8498" y="9626"/>
                    <a:pt x="8336" y="9626"/>
                  </a:cubicBezTo>
                  <a:close/>
                  <a:moveTo>
                    <a:pt x="7818" y="8590"/>
                  </a:moveTo>
                  <a:cubicBezTo>
                    <a:pt x="7647" y="8606"/>
                    <a:pt x="7474" y="8608"/>
                    <a:pt x="7307" y="8642"/>
                  </a:cubicBezTo>
                  <a:cubicBezTo>
                    <a:pt x="6811" y="8743"/>
                    <a:pt x="6380" y="8975"/>
                    <a:pt x="6017" y="9327"/>
                  </a:cubicBezTo>
                  <a:cubicBezTo>
                    <a:pt x="5770" y="9565"/>
                    <a:pt x="5583" y="9847"/>
                    <a:pt x="5448" y="10163"/>
                  </a:cubicBezTo>
                  <a:cubicBezTo>
                    <a:pt x="5311" y="10480"/>
                    <a:pt x="5237" y="10811"/>
                    <a:pt x="5237" y="11157"/>
                  </a:cubicBezTo>
                  <a:cubicBezTo>
                    <a:pt x="5237" y="11281"/>
                    <a:pt x="5237" y="11408"/>
                    <a:pt x="5259" y="11530"/>
                  </a:cubicBezTo>
                  <a:cubicBezTo>
                    <a:pt x="5273" y="11607"/>
                    <a:pt x="5312" y="11693"/>
                    <a:pt x="5368" y="11748"/>
                  </a:cubicBezTo>
                  <a:cubicBezTo>
                    <a:pt x="5403" y="11782"/>
                    <a:pt x="5448" y="11797"/>
                    <a:pt x="5495" y="11797"/>
                  </a:cubicBezTo>
                  <a:cubicBezTo>
                    <a:pt x="5537" y="11797"/>
                    <a:pt x="5580" y="11785"/>
                    <a:pt x="5619" y="11764"/>
                  </a:cubicBezTo>
                  <a:cubicBezTo>
                    <a:pt x="5714" y="11712"/>
                    <a:pt x="5750" y="11620"/>
                    <a:pt x="5742" y="11509"/>
                  </a:cubicBezTo>
                  <a:cubicBezTo>
                    <a:pt x="5730" y="11357"/>
                    <a:pt x="5723" y="11203"/>
                    <a:pt x="5723" y="11052"/>
                  </a:cubicBezTo>
                  <a:cubicBezTo>
                    <a:pt x="5723" y="10849"/>
                    <a:pt x="5775" y="10651"/>
                    <a:pt x="5847" y="10461"/>
                  </a:cubicBezTo>
                  <a:cubicBezTo>
                    <a:pt x="5971" y="10135"/>
                    <a:pt x="6149" y="9844"/>
                    <a:pt x="6423" y="9621"/>
                  </a:cubicBezTo>
                  <a:cubicBezTo>
                    <a:pt x="6556" y="9513"/>
                    <a:pt x="6691" y="9405"/>
                    <a:pt x="6840" y="9325"/>
                  </a:cubicBezTo>
                  <a:cubicBezTo>
                    <a:pt x="7129" y="9169"/>
                    <a:pt x="7438" y="9076"/>
                    <a:pt x="7763" y="9076"/>
                  </a:cubicBezTo>
                  <a:cubicBezTo>
                    <a:pt x="7836" y="9076"/>
                    <a:pt x="7910" y="9081"/>
                    <a:pt x="7985" y="9090"/>
                  </a:cubicBezTo>
                  <a:cubicBezTo>
                    <a:pt x="8152" y="9114"/>
                    <a:pt x="8324" y="9135"/>
                    <a:pt x="8484" y="9190"/>
                  </a:cubicBezTo>
                  <a:cubicBezTo>
                    <a:pt x="8887" y="9325"/>
                    <a:pt x="9215" y="9573"/>
                    <a:pt x="9475" y="9906"/>
                  </a:cubicBezTo>
                  <a:cubicBezTo>
                    <a:pt x="9723" y="10223"/>
                    <a:pt x="9867" y="10589"/>
                    <a:pt x="9906" y="10987"/>
                  </a:cubicBezTo>
                  <a:cubicBezTo>
                    <a:pt x="9935" y="11282"/>
                    <a:pt x="9913" y="11582"/>
                    <a:pt x="9808" y="11865"/>
                  </a:cubicBezTo>
                  <a:cubicBezTo>
                    <a:pt x="9676" y="12226"/>
                    <a:pt x="9481" y="12546"/>
                    <a:pt x="9181" y="12800"/>
                  </a:cubicBezTo>
                  <a:cubicBezTo>
                    <a:pt x="8993" y="12960"/>
                    <a:pt x="8789" y="13088"/>
                    <a:pt x="8559" y="13176"/>
                  </a:cubicBezTo>
                  <a:cubicBezTo>
                    <a:pt x="8318" y="13268"/>
                    <a:pt x="8073" y="13319"/>
                    <a:pt x="7819" y="13319"/>
                  </a:cubicBezTo>
                  <a:cubicBezTo>
                    <a:pt x="7740" y="13319"/>
                    <a:pt x="7660" y="13314"/>
                    <a:pt x="7579" y="13304"/>
                  </a:cubicBezTo>
                  <a:cubicBezTo>
                    <a:pt x="7321" y="13271"/>
                    <a:pt x="7077" y="13199"/>
                    <a:pt x="6851" y="13082"/>
                  </a:cubicBezTo>
                  <a:cubicBezTo>
                    <a:pt x="6524" y="12911"/>
                    <a:pt x="6257" y="12669"/>
                    <a:pt x="6054" y="12356"/>
                  </a:cubicBezTo>
                  <a:cubicBezTo>
                    <a:pt x="6020" y="12304"/>
                    <a:pt x="5948" y="12261"/>
                    <a:pt x="5886" y="12241"/>
                  </a:cubicBezTo>
                  <a:cubicBezTo>
                    <a:pt x="5865" y="12235"/>
                    <a:pt x="5845" y="12232"/>
                    <a:pt x="5826" y="12232"/>
                  </a:cubicBezTo>
                  <a:cubicBezTo>
                    <a:pt x="5745" y="12232"/>
                    <a:pt x="5676" y="12279"/>
                    <a:pt x="5636" y="12355"/>
                  </a:cubicBezTo>
                  <a:cubicBezTo>
                    <a:pt x="5587" y="12447"/>
                    <a:pt x="5597" y="12548"/>
                    <a:pt x="5662" y="12640"/>
                  </a:cubicBezTo>
                  <a:cubicBezTo>
                    <a:pt x="5831" y="12881"/>
                    <a:pt x="6025" y="13097"/>
                    <a:pt x="6262" y="13277"/>
                  </a:cubicBezTo>
                  <a:cubicBezTo>
                    <a:pt x="6717" y="13627"/>
                    <a:pt x="7236" y="13788"/>
                    <a:pt x="7804" y="13800"/>
                  </a:cubicBezTo>
                  <a:cubicBezTo>
                    <a:pt x="7812" y="13800"/>
                    <a:pt x="7820" y="13800"/>
                    <a:pt x="7828" y="13800"/>
                  </a:cubicBezTo>
                  <a:cubicBezTo>
                    <a:pt x="7986" y="13800"/>
                    <a:pt x="8146" y="13774"/>
                    <a:pt x="8304" y="13747"/>
                  </a:cubicBezTo>
                  <a:cubicBezTo>
                    <a:pt x="8792" y="13660"/>
                    <a:pt x="9215" y="13437"/>
                    <a:pt x="9575" y="13102"/>
                  </a:cubicBezTo>
                  <a:cubicBezTo>
                    <a:pt x="9837" y="12859"/>
                    <a:pt x="10033" y="12568"/>
                    <a:pt x="10180" y="12239"/>
                  </a:cubicBezTo>
                  <a:cubicBezTo>
                    <a:pt x="10310" y="11948"/>
                    <a:pt x="10377" y="11641"/>
                    <a:pt x="10393" y="11326"/>
                  </a:cubicBezTo>
                  <a:cubicBezTo>
                    <a:pt x="10408" y="11037"/>
                    <a:pt x="10370" y="10755"/>
                    <a:pt x="10291" y="10475"/>
                  </a:cubicBezTo>
                  <a:cubicBezTo>
                    <a:pt x="10138" y="9938"/>
                    <a:pt x="9844" y="9494"/>
                    <a:pt x="9405" y="9148"/>
                  </a:cubicBezTo>
                  <a:cubicBezTo>
                    <a:pt x="8941" y="8782"/>
                    <a:pt x="8412" y="8598"/>
                    <a:pt x="7818" y="8590"/>
                  </a:cubicBezTo>
                  <a:close/>
                  <a:moveTo>
                    <a:pt x="5510" y="0"/>
                  </a:moveTo>
                  <a:cubicBezTo>
                    <a:pt x="5499" y="0"/>
                    <a:pt x="5489" y="1"/>
                    <a:pt x="5478" y="3"/>
                  </a:cubicBezTo>
                  <a:cubicBezTo>
                    <a:pt x="5128" y="66"/>
                    <a:pt x="4828" y="212"/>
                    <a:pt x="4600" y="496"/>
                  </a:cubicBezTo>
                  <a:cubicBezTo>
                    <a:pt x="4396" y="754"/>
                    <a:pt x="4282" y="1042"/>
                    <a:pt x="4280" y="1373"/>
                  </a:cubicBezTo>
                  <a:cubicBezTo>
                    <a:pt x="4277" y="1667"/>
                    <a:pt x="4280" y="1961"/>
                    <a:pt x="4280" y="2254"/>
                  </a:cubicBezTo>
                  <a:lnTo>
                    <a:pt x="4280" y="2358"/>
                  </a:lnTo>
                  <a:lnTo>
                    <a:pt x="4102" y="2358"/>
                  </a:lnTo>
                  <a:cubicBezTo>
                    <a:pt x="3857" y="2359"/>
                    <a:pt x="3646" y="2590"/>
                    <a:pt x="3650" y="2813"/>
                  </a:cubicBezTo>
                  <a:cubicBezTo>
                    <a:pt x="3655" y="2977"/>
                    <a:pt x="3650" y="3140"/>
                    <a:pt x="3650" y="3310"/>
                  </a:cubicBezTo>
                  <a:lnTo>
                    <a:pt x="1232" y="3310"/>
                  </a:lnTo>
                  <a:cubicBezTo>
                    <a:pt x="1153" y="3310"/>
                    <a:pt x="1071" y="3316"/>
                    <a:pt x="992" y="3328"/>
                  </a:cubicBezTo>
                  <a:cubicBezTo>
                    <a:pt x="541" y="3403"/>
                    <a:pt x="235" y="3662"/>
                    <a:pt x="74" y="4087"/>
                  </a:cubicBezTo>
                  <a:cubicBezTo>
                    <a:pt x="39" y="4176"/>
                    <a:pt x="23" y="4276"/>
                    <a:pt x="0" y="4371"/>
                  </a:cubicBezTo>
                  <a:lnTo>
                    <a:pt x="0" y="7791"/>
                  </a:lnTo>
                  <a:cubicBezTo>
                    <a:pt x="25" y="7860"/>
                    <a:pt x="41" y="7935"/>
                    <a:pt x="75" y="8000"/>
                  </a:cubicBezTo>
                  <a:cubicBezTo>
                    <a:pt x="159" y="8158"/>
                    <a:pt x="287" y="8266"/>
                    <a:pt x="463" y="8312"/>
                  </a:cubicBezTo>
                  <a:cubicBezTo>
                    <a:pt x="520" y="8327"/>
                    <a:pt x="522" y="8364"/>
                    <a:pt x="522" y="8412"/>
                  </a:cubicBezTo>
                  <a:cubicBezTo>
                    <a:pt x="520" y="8952"/>
                    <a:pt x="522" y="9491"/>
                    <a:pt x="522" y="10031"/>
                  </a:cubicBezTo>
                  <a:cubicBezTo>
                    <a:pt x="522" y="11285"/>
                    <a:pt x="520" y="12539"/>
                    <a:pt x="523" y="13790"/>
                  </a:cubicBezTo>
                  <a:cubicBezTo>
                    <a:pt x="526" y="14183"/>
                    <a:pt x="830" y="14541"/>
                    <a:pt x="1225" y="14608"/>
                  </a:cubicBezTo>
                  <a:cubicBezTo>
                    <a:pt x="1306" y="14623"/>
                    <a:pt x="1391" y="14626"/>
                    <a:pt x="1472" y="14626"/>
                  </a:cubicBezTo>
                  <a:cubicBezTo>
                    <a:pt x="5723" y="14626"/>
                    <a:pt x="9975" y="14626"/>
                    <a:pt x="14227" y="14629"/>
                  </a:cubicBezTo>
                  <a:cubicBezTo>
                    <a:pt x="14722" y="14629"/>
                    <a:pt x="15104" y="14224"/>
                    <a:pt x="15104" y="13752"/>
                  </a:cubicBezTo>
                  <a:cubicBezTo>
                    <a:pt x="15103" y="11978"/>
                    <a:pt x="15104" y="10202"/>
                    <a:pt x="15103" y="8428"/>
                  </a:cubicBezTo>
                  <a:cubicBezTo>
                    <a:pt x="15103" y="8357"/>
                    <a:pt x="15117" y="8325"/>
                    <a:pt x="15195" y="8299"/>
                  </a:cubicBezTo>
                  <a:cubicBezTo>
                    <a:pt x="15433" y="8220"/>
                    <a:pt x="15577" y="8054"/>
                    <a:pt x="15609" y="7801"/>
                  </a:cubicBezTo>
                  <a:cubicBezTo>
                    <a:pt x="15610" y="7792"/>
                    <a:pt x="15620" y="7783"/>
                    <a:pt x="15624" y="7773"/>
                  </a:cubicBezTo>
                  <a:lnTo>
                    <a:pt x="15624" y="4408"/>
                  </a:lnTo>
                  <a:cubicBezTo>
                    <a:pt x="15620" y="4397"/>
                    <a:pt x="15609" y="4385"/>
                    <a:pt x="15609" y="4372"/>
                  </a:cubicBezTo>
                  <a:cubicBezTo>
                    <a:pt x="15606" y="4188"/>
                    <a:pt x="15542" y="4018"/>
                    <a:pt x="15443" y="3864"/>
                  </a:cubicBezTo>
                  <a:cubicBezTo>
                    <a:pt x="15233" y="3535"/>
                    <a:pt x="14930" y="3345"/>
                    <a:pt x="14541" y="3317"/>
                  </a:cubicBezTo>
                  <a:cubicBezTo>
                    <a:pt x="14430" y="3310"/>
                    <a:pt x="14319" y="3308"/>
                    <a:pt x="14208" y="3308"/>
                  </a:cubicBezTo>
                  <a:cubicBezTo>
                    <a:pt x="14037" y="3308"/>
                    <a:pt x="13867" y="3313"/>
                    <a:pt x="13696" y="3313"/>
                  </a:cubicBezTo>
                  <a:cubicBezTo>
                    <a:pt x="13618" y="3313"/>
                    <a:pt x="13554" y="3342"/>
                    <a:pt x="13506" y="3405"/>
                  </a:cubicBezTo>
                  <a:cubicBezTo>
                    <a:pt x="13446" y="3488"/>
                    <a:pt x="13434" y="3575"/>
                    <a:pt x="13487" y="3668"/>
                  </a:cubicBezTo>
                  <a:cubicBezTo>
                    <a:pt x="13536" y="3757"/>
                    <a:pt x="13614" y="3799"/>
                    <a:pt x="13712" y="3800"/>
                  </a:cubicBezTo>
                  <a:cubicBezTo>
                    <a:pt x="13839" y="3801"/>
                    <a:pt x="13966" y="3801"/>
                    <a:pt x="14094" y="3801"/>
                  </a:cubicBezTo>
                  <a:cubicBezTo>
                    <a:pt x="14221" y="3801"/>
                    <a:pt x="14348" y="3801"/>
                    <a:pt x="14476" y="3800"/>
                  </a:cubicBezTo>
                  <a:cubicBezTo>
                    <a:pt x="14477" y="3800"/>
                    <a:pt x="14478" y="3800"/>
                    <a:pt x="14478" y="3800"/>
                  </a:cubicBezTo>
                  <a:cubicBezTo>
                    <a:pt x="14825" y="3800"/>
                    <a:pt x="15139" y="4112"/>
                    <a:pt x="15140" y="4470"/>
                  </a:cubicBezTo>
                  <a:cubicBezTo>
                    <a:pt x="15145" y="5538"/>
                    <a:pt x="15142" y="6605"/>
                    <a:pt x="15142" y="7672"/>
                  </a:cubicBezTo>
                  <a:cubicBezTo>
                    <a:pt x="15142" y="7806"/>
                    <a:pt x="15081" y="7866"/>
                    <a:pt x="14946" y="7867"/>
                  </a:cubicBezTo>
                  <a:cubicBezTo>
                    <a:pt x="14872" y="7868"/>
                    <a:pt x="14797" y="7870"/>
                    <a:pt x="14722" y="7870"/>
                  </a:cubicBezTo>
                  <a:cubicBezTo>
                    <a:pt x="14671" y="7870"/>
                    <a:pt x="14619" y="7869"/>
                    <a:pt x="14568" y="7866"/>
                  </a:cubicBezTo>
                  <a:cubicBezTo>
                    <a:pt x="14562" y="7865"/>
                    <a:pt x="14557" y="7865"/>
                    <a:pt x="14551" y="7865"/>
                  </a:cubicBezTo>
                  <a:cubicBezTo>
                    <a:pt x="14420" y="7865"/>
                    <a:pt x="14325" y="7974"/>
                    <a:pt x="14329" y="8090"/>
                  </a:cubicBezTo>
                  <a:cubicBezTo>
                    <a:pt x="14336" y="8249"/>
                    <a:pt x="14411" y="8332"/>
                    <a:pt x="14565" y="8335"/>
                  </a:cubicBezTo>
                  <a:cubicBezTo>
                    <a:pt x="14587" y="8335"/>
                    <a:pt x="14610" y="8340"/>
                    <a:pt x="14636" y="8343"/>
                  </a:cubicBezTo>
                  <a:lnTo>
                    <a:pt x="14636" y="8456"/>
                  </a:lnTo>
                  <a:lnTo>
                    <a:pt x="14636" y="12621"/>
                  </a:lnTo>
                  <a:lnTo>
                    <a:pt x="14636" y="13709"/>
                  </a:lnTo>
                  <a:cubicBezTo>
                    <a:pt x="14636" y="13970"/>
                    <a:pt x="14434" y="14149"/>
                    <a:pt x="14201" y="14149"/>
                  </a:cubicBezTo>
                  <a:cubicBezTo>
                    <a:pt x="14200" y="14149"/>
                    <a:pt x="14199" y="14149"/>
                    <a:pt x="14198" y="14149"/>
                  </a:cubicBezTo>
                  <a:cubicBezTo>
                    <a:pt x="12069" y="14146"/>
                    <a:pt x="9939" y="14144"/>
                    <a:pt x="7810" y="14144"/>
                  </a:cubicBezTo>
                  <a:cubicBezTo>
                    <a:pt x="5681" y="14144"/>
                    <a:pt x="3552" y="14146"/>
                    <a:pt x="1423" y="14149"/>
                  </a:cubicBezTo>
                  <a:cubicBezTo>
                    <a:pt x="1192" y="14149"/>
                    <a:pt x="987" y="13954"/>
                    <a:pt x="987" y="13703"/>
                  </a:cubicBezTo>
                  <a:cubicBezTo>
                    <a:pt x="989" y="11945"/>
                    <a:pt x="989" y="10190"/>
                    <a:pt x="989" y="8432"/>
                  </a:cubicBezTo>
                  <a:lnTo>
                    <a:pt x="989" y="8332"/>
                  </a:lnTo>
                  <a:lnTo>
                    <a:pt x="1071" y="8332"/>
                  </a:lnTo>
                  <a:cubicBezTo>
                    <a:pt x="1208" y="8331"/>
                    <a:pt x="1294" y="8237"/>
                    <a:pt x="1294" y="8089"/>
                  </a:cubicBezTo>
                  <a:cubicBezTo>
                    <a:pt x="1294" y="7949"/>
                    <a:pt x="1211" y="7864"/>
                    <a:pt x="1070" y="7864"/>
                  </a:cubicBezTo>
                  <a:lnTo>
                    <a:pt x="692" y="7864"/>
                  </a:lnTo>
                  <a:cubicBezTo>
                    <a:pt x="544" y="7864"/>
                    <a:pt x="486" y="7806"/>
                    <a:pt x="486" y="7662"/>
                  </a:cubicBezTo>
                  <a:cubicBezTo>
                    <a:pt x="486" y="6597"/>
                    <a:pt x="487" y="5532"/>
                    <a:pt x="484" y="4469"/>
                  </a:cubicBezTo>
                  <a:cubicBezTo>
                    <a:pt x="483" y="4119"/>
                    <a:pt x="807" y="3796"/>
                    <a:pt x="1157" y="3796"/>
                  </a:cubicBezTo>
                  <a:cubicBezTo>
                    <a:pt x="4984" y="3799"/>
                    <a:pt x="8812" y="3799"/>
                    <a:pt x="12639" y="3799"/>
                  </a:cubicBezTo>
                  <a:cubicBezTo>
                    <a:pt x="12656" y="3799"/>
                    <a:pt x="12674" y="3799"/>
                    <a:pt x="12692" y="3799"/>
                  </a:cubicBezTo>
                  <a:cubicBezTo>
                    <a:pt x="12701" y="3799"/>
                    <a:pt x="12710" y="3799"/>
                    <a:pt x="12719" y="3799"/>
                  </a:cubicBezTo>
                  <a:cubicBezTo>
                    <a:pt x="12852" y="3789"/>
                    <a:pt x="12967" y="3672"/>
                    <a:pt x="12963" y="3551"/>
                  </a:cubicBezTo>
                  <a:cubicBezTo>
                    <a:pt x="12957" y="3414"/>
                    <a:pt x="12850" y="3313"/>
                    <a:pt x="12711" y="3312"/>
                  </a:cubicBezTo>
                  <a:lnTo>
                    <a:pt x="12012" y="3312"/>
                  </a:lnTo>
                  <a:cubicBezTo>
                    <a:pt x="12012" y="3147"/>
                    <a:pt x="12015" y="2999"/>
                    <a:pt x="12009" y="2849"/>
                  </a:cubicBezTo>
                  <a:cubicBezTo>
                    <a:pt x="12002" y="2619"/>
                    <a:pt x="11899" y="2449"/>
                    <a:pt x="11667" y="2381"/>
                  </a:cubicBezTo>
                  <a:cubicBezTo>
                    <a:pt x="11579" y="2355"/>
                    <a:pt x="11481" y="2359"/>
                    <a:pt x="11380" y="2348"/>
                  </a:cubicBezTo>
                  <a:cubicBezTo>
                    <a:pt x="11380" y="2031"/>
                    <a:pt x="11382" y="1714"/>
                    <a:pt x="11379" y="1397"/>
                  </a:cubicBezTo>
                  <a:cubicBezTo>
                    <a:pt x="11379" y="1320"/>
                    <a:pt x="11372" y="1242"/>
                    <a:pt x="11359" y="1166"/>
                  </a:cubicBezTo>
                  <a:cubicBezTo>
                    <a:pt x="11293" y="790"/>
                    <a:pt x="11107" y="484"/>
                    <a:pt x="10798" y="257"/>
                  </a:cubicBezTo>
                  <a:cubicBezTo>
                    <a:pt x="10585" y="98"/>
                    <a:pt x="10343" y="2"/>
                    <a:pt x="10071" y="2"/>
                  </a:cubicBezTo>
                  <a:lnTo>
                    <a:pt x="5558" y="2"/>
                  </a:lnTo>
                  <a:cubicBezTo>
                    <a:pt x="5542" y="2"/>
                    <a:pt x="5526" y="0"/>
                    <a:pt x="55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48"/>
          <p:cNvGrpSpPr/>
          <p:nvPr/>
        </p:nvGrpSpPr>
        <p:grpSpPr>
          <a:xfrm>
            <a:off x="6168741" y="1265760"/>
            <a:ext cx="590700" cy="590700"/>
            <a:chOff x="6168741" y="1260520"/>
            <a:chExt cx="590700" cy="590700"/>
          </a:xfrm>
        </p:grpSpPr>
        <p:sp>
          <p:nvSpPr>
            <p:cNvPr id="673" name="Google Shape;673;p48"/>
            <p:cNvSpPr/>
            <p:nvPr/>
          </p:nvSpPr>
          <p:spPr>
            <a:xfrm>
              <a:off x="6168741"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74" name="Google Shape;674;p48"/>
            <p:cNvSpPr/>
            <p:nvPr/>
          </p:nvSpPr>
          <p:spPr>
            <a:xfrm>
              <a:off x="6231410" y="1318941"/>
              <a:ext cx="465361" cy="468012"/>
            </a:xfrm>
            <a:custGeom>
              <a:avLst/>
              <a:gdLst/>
              <a:ahLst/>
              <a:cxnLst/>
              <a:rect l="l" t="t" r="r" b="b"/>
              <a:pathLst>
                <a:path w="15624" h="15713" extrusionOk="0">
                  <a:moveTo>
                    <a:pt x="7824" y="10641"/>
                  </a:moveTo>
                  <a:cubicBezTo>
                    <a:pt x="7908" y="10785"/>
                    <a:pt x="8001" y="10948"/>
                    <a:pt x="8098" y="11109"/>
                  </a:cubicBezTo>
                  <a:cubicBezTo>
                    <a:pt x="8114" y="11137"/>
                    <a:pt x="8131" y="11165"/>
                    <a:pt x="8153" y="11188"/>
                  </a:cubicBezTo>
                  <a:cubicBezTo>
                    <a:pt x="8324" y="11376"/>
                    <a:pt x="8362" y="11593"/>
                    <a:pt x="8354" y="11843"/>
                  </a:cubicBezTo>
                  <a:cubicBezTo>
                    <a:pt x="8340" y="12408"/>
                    <a:pt x="8350" y="12975"/>
                    <a:pt x="8350" y="13543"/>
                  </a:cubicBezTo>
                  <a:lnTo>
                    <a:pt x="8350" y="13625"/>
                  </a:lnTo>
                  <a:cubicBezTo>
                    <a:pt x="8246" y="13683"/>
                    <a:pt x="8148" y="13730"/>
                    <a:pt x="8062" y="13791"/>
                  </a:cubicBezTo>
                  <a:cubicBezTo>
                    <a:pt x="7975" y="13853"/>
                    <a:pt x="7900" y="13932"/>
                    <a:pt x="7814" y="14007"/>
                  </a:cubicBezTo>
                  <a:cubicBezTo>
                    <a:pt x="7668" y="13852"/>
                    <a:pt x="7514" y="13697"/>
                    <a:pt x="7288" y="13645"/>
                  </a:cubicBezTo>
                  <a:lnTo>
                    <a:pt x="7288" y="12824"/>
                  </a:lnTo>
                  <a:cubicBezTo>
                    <a:pt x="7288" y="12408"/>
                    <a:pt x="7286" y="11990"/>
                    <a:pt x="7291" y="11575"/>
                  </a:cubicBezTo>
                  <a:cubicBezTo>
                    <a:pt x="7291" y="11520"/>
                    <a:pt x="7314" y="11459"/>
                    <a:pt x="7343" y="11412"/>
                  </a:cubicBezTo>
                  <a:cubicBezTo>
                    <a:pt x="7503" y="11150"/>
                    <a:pt x="7668" y="10890"/>
                    <a:pt x="7824" y="10641"/>
                  </a:cubicBezTo>
                  <a:close/>
                  <a:moveTo>
                    <a:pt x="4306" y="14066"/>
                  </a:moveTo>
                  <a:cubicBezTo>
                    <a:pt x="5168" y="14066"/>
                    <a:pt x="6029" y="14066"/>
                    <a:pt x="6890" y="14068"/>
                  </a:cubicBezTo>
                  <a:cubicBezTo>
                    <a:pt x="7122" y="14068"/>
                    <a:pt x="7321" y="14143"/>
                    <a:pt x="7458" y="14347"/>
                  </a:cubicBezTo>
                  <a:cubicBezTo>
                    <a:pt x="7683" y="14690"/>
                    <a:pt x="7471" y="15124"/>
                    <a:pt x="7122" y="15216"/>
                  </a:cubicBezTo>
                  <a:cubicBezTo>
                    <a:pt x="7067" y="15231"/>
                    <a:pt x="7005" y="15236"/>
                    <a:pt x="6948" y="15236"/>
                  </a:cubicBezTo>
                  <a:cubicBezTo>
                    <a:pt x="6647" y="15237"/>
                    <a:pt x="6347" y="15237"/>
                    <a:pt x="6046" y="15237"/>
                  </a:cubicBezTo>
                  <a:cubicBezTo>
                    <a:pt x="5445" y="15237"/>
                    <a:pt x="4844" y="15236"/>
                    <a:pt x="4243" y="15236"/>
                  </a:cubicBezTo>
                  <a:lnTo>
                    <a:pt x="1501" y="15236"/>
                  </a:lnTo>
                  <a:cubicBezTo>
                    <a:pt x="1221" y="15236"/>
                    <a:pt x="982" y="15012"/>
                    <a:pt x="938" y="14735"/>
                  </a:cubicBezTo>
                  <a:cubicBezTo>
                    <a:pt x="888" y="14409"/>
                    <a:pt x="1168" y="14084"/>
                    <a:pt x="1461" y="14084"/>
                  </a:cubicBezTo>
                  <a:cubicBezTo>
                    <a:pt x="1462" y="14084"/>
                    <a:pt x="1463" y="14084"/>
                    <a:pt x="1464" y="14084"/>
                  </a:cubicBezTo>
                  <a:cubicBezTo>
                    <a:pt x="1551" y="14084"/>
                    <a:pt x="1636" y="14068"/>
                    <a:pt x="1722" y="14068"/>
                  </a:cubicBezTo>
                  <a:cubicBezTo>
                    <a:pt x="2583" y="14066"/>
                    <a:pt x="3445" y="14066"/>
                    <a:pt x="4306" y="14066"/>
                  </a:cubicBezTo>
                  <a:close/>
                  <a:moveTo>
                    <a:pt x="11634" y="1"/>
                  </a:moveTo>
                  <a:cubicBezTo>
                    <a:pt x="11164" y="1"/>
                    <a:pt x="10768" y="287"/>
                    <a:pt x="10633" y="852"/>
                  </a:cubicBezTo>
                  <a:cubicBezTo>
                    <a:pt x="10457" y="755"/>
                    <a:pt x="10280" y="704"/>
                    <a:pt x="10103" y="704"/>
                  </a:cubicBezTo>
                  <a:cubicBezTo>
                    <a:pt x="9941" y="704"/>
                    <a:pt x="9778" y="747"/>
                    <a:pt x="9615" y="836"/>
                  </a:cubicBezTo>
                  <a:cubicBezTo>
                    <a:pt x="9271" y="1023"/>
                    <a:pt x="9127" y="1337"/>
                    <a:pt x="9095" y="1713"/>
                  </a:cubicBezTo>
                  <a:cubicBezTo>
                    <a:pt x="8908" y="1627"/>
                    <a:pt x="8730" y="1582"/>
                    <a:pt x="8560" y="1582"/>
                  </a:cubicBezTo>
                  <a:cubicBezTo>
                    <a:pt x="8291" y="1582"/>
                    <a:pt x="8042" y="1693"/>
                    <a:pt x="7814" y="1925"/>
                  </a:cubicBezTo>
                  <a:cubicBezTo>
                    <a:pt x="7584" y="1693"/>
                    <a:pt x="7335" y="1581"/>
                    <a:pt x="7067" y="1581"/>
                  </a:cubicBezTo>
                  <a:cubicBezTo>
                    <a:pt x="6898" y="1581"/>
                    <a:pt x="6721" y="1625"/>
                    <a:pt x="6537" y="1712"/>
                  </a:cubicBezTo>
                  <a:cubicBezTo>
                    <a:pt x="6498" y="1105"/>
                    <a:pt x="6043" y="704"/>
                    <a:pt x="5523" y="704"/>
                  </a:cubicBezTo>
                  <a:cubicBezTo>
                    <a:pt x="5349" y="704"/>
                    <a:pt x="5167" y="749"/>
                    <a:pt x="4991" y="847"/>
                  </a:cubicBezTo>
                  <a:cubicBezTo>
                    <a:pt x="4866" y="313"/>
                    <a:pt x="4493" y="2"/>
                    <a:pt x="3992" y="2"/>
                  </a:cubicBezTo>
                  <a:cubicBezTo>
                    <a:pt x="3955" y="2"/>
                    <a:pt x="3917" y="4"/>
                    <a:pt x="3878" y="7"/>
                  </a:cubicBezTo>
                  <a:cubicBezTo>
                    <a:pt x="3478" y="43"/>
                    <a:pt x="2976" y="389"/>
                    <a:pt x="2999" y="1053"/>
                  </a:cubicBezTo>
                  <a:cubicBezTo>
                    <a:pt x="2989" y="1052"/>
                    <a:pt x="2975" y="1052"/>
                    <a:pt x="2965" y="1046"/>
                  </a:cubicBezTo>
                  <a:cubicBezTo>
                    <a:pt x="2807" y="953"/>
                    <a:pt x="2643" y="909"/>
                    <a:pt x="2477" y="909"/>
                  </a:cubicBezTo>
                  <a:cubicBezTo>
                    <a:pt x="2353" y="909"/>
                    <a:pt x="2229" y="933"/>
                    <a:pt x="2104" y="980"/>
                  </a:cubicBezTo>
                  <a:cubicBezTo>
                    <a:pt x="1740" y="1117"/>
                    <a:pt x="1476" y="1467"/>
                    <a:pt x="1476" y="1879"/>
                  </a:cubicBezTo>
                  <a:lnTo>
                    <a:pt x="1476" y="4273"/>
                  </a:lnTo>
                  <a:lnTo>
                    <a:pt x="1476" y="4368"/>
                  </a:lnTo>
                  <a:cubicBezTo>
                    <a:pt x="1468" y="4370"/>
                    <a:pt x="1464" y="4372"/>
                    <a:pt x="1463" y="4372"/>
                  </a:cubicBezTo>
                  <a:cubicBezTo>
                    <a:pt x="1462" y="4372"/>
                    <a:pt x="1462" y="4372"/>
                    <a:pt x="1462" y="4372"/>
                  </a:cubicBezTo>
                  <a:cubicBezTo>
                    <a:pt x="1450" y="4368"/>
                    <a:pt x="1440" y="4365"/>
                    <a:pt x="1428" y="4359"/>
                  </a:cubicBezTo>
                  <a:cubicBezTo>
                    <a:pt x="1300" y="4315"/>
                    <a:pt x="1168" y="4284"/>
                    <a:pt x="1034" y="4284"/>
                  </a:cubicBezTo>
                  <a:cubicBezTo>
                    <a:pt x="972" y="4284"/>
                    <a:pt x="909" y="4291"/>
                    <a:pt x="846" y="4306"/>
                  </a:cubicBezTo>
                  <a:cubicBezTo>
                    <a:pt x="457" y="4399"/>
                    <a:pt x="186" y="4627"/>
                    <a:pt x="57" y="5013"/>
                  </a:cubicBezTo>
                  <a:cubicBezTo>
                    <a:pt x="31" y="5087"/>
                    <a:pt x="18" y="5163"/>
                    <a:pt x="0" y="5238"/>
                  </a:cubicBezTo>
                  <a:lnTo>
                    <a:pt x="0" y="9054"/>
                  </a:lnTo>
                  <a:cubicBezTo>
                    <a:pt x="6" y="9080"/>
                    <a:pt x="15" y="9107"/>
                    <a:pt x="18" y="9135"/>
                  </a:cubicBezTo>
                  <a:cubicBezTo>
                    <a:pt x="29" y="9205"/>
                    <a:pt x="35" y="9275"/>
                    <a:pt x="46" y="9344"/>
                  </a:cubicBezTo>
                  <a:cubicBezTo>
                    <a:pt x="119" y="9695"/>
                    <a:pt x="260" y="10012"/>
                    <a:pt x="485" y="10295"/>
                  </a:cubicBezTo>
                  <a:cubicBezTo>
                    <a:pt x="698" y="10562"/>
                    <a:pt x="901" y="10837"/>
                    <a:pt x="1110" y="11108"/>
                  </a:cubicBezTo>
                  <a:cubicBezTo>
                    <a:pt x="1160" y="11173"/>
                    <a:pt x="1195" y="11233"/>
                    <a:pt x="1191" y="11321"/>
                  </a:cubicBezTo>
                  <a:cubicBezTo>
                    <a:pt x="1182" y="11511"/>
                    <a:pt x="1188" y="11700"/>
                    <a:pt x="1189" y="11889"/>
                  </a:cubicBezTo>
                  <a:cubicBezTo>
                    <a:pt x="1189" y="12037"/>
                    <a:pt x="1279" y="12131"/>
                    <a:pt x="1421" y="12132"/>
                  </a:cubicBezTo>
                  <a:cubicBezTo>
                    <a:pt x="1564" y="12132"/>
                    <a:pt x="1656" y="12039"/>
                    <a:pt x="1656" y="11893"/>
                  </a:cubicBezTo>
                  <a:cubicBezTo>
                    <a:pt x="1656" y="11644"/>
                    <a:pt x="1652" y="11396"/>
                    <a:pt x="1658" y="11145"/>
                  </a:cubicBezTo>
                  <a:cubicBezTo>
                    <a:pt x="1659" y="11064"/>
                    <a:pt x="1635" y="11001"/>
                    <a:pt x="1588" y="10942"/>
                  </a:cubicBezTo>
                  <a:cubicBezTo>
                    <a:pt x="1542" y="10880"/>
                    <a:pt x="1493" y="10822"/>
                    <a:pt x="1447" y="10762"/>
                  </a:cubicBezTo>
                  <a:cubicBezTo>
                    <a:pt x="1234" y="10484"/>
                    <a:pt x="1016" y="10208"/>
                    <a:pt x="810" y="9926"/>
                  </a:cubicBezTo>
                  <a:cubicBezTo>
                    <a:pt x="587" y="9616"/>
                    <a:pt x="483" y="9270"/>
                    <a:pt x="485" y="8883"/>
                  </a:cubicBezTo>
                  <a:cubicBezTo>
                    <a:pt x="492" y="7707"/>
                    <a:pt x="486" y="6529"/>
                    <a:pt x="490" y="5355"/>
                  </a:cubicBezTo>
                  <a:cubicBezTo>
                    <a:pt x="490" y="5260"/>
                    <a:pt x="519" y="5157"/>
                    <a:pt x="561" y="5070"/>
                  </a:cubicBezTo>
                  <a:cubicBezTo>
                    <a:pt x="654" y="4875"/>
                    <a:pt x="850" y="4773"/>
                    <a:pt x="1047" y="4773"/>
                  </a:cubicBezTo>
                  <a:cubicBezTo>
                    <a:pt x="1201" y="4773"/>
                    <a:pt x="1356" y="4835"/>
                    <a:pt x="1464" y="4963"/>
                  </a:cubicBezTo>
                  <a:cubicBezTo>
                    <a:pt x="1574" y="5093"/>
                    <a:pt x="1620" y="5238"/>
                    <a:pt x="1620" y="5401"/>
                  </a:cubicBezTo>
                  <a:cubicBezTo>
                    <a:pt x="1620" y="5914"/>
                    <a:pt x="1622" y="6427"/>
                    <a:pt x="1620" y="6939"/>
                  </a:cubicBezTo>
                  <a:cubicBezTo>
                    <a:pt x="1620" y="7048"/>
                    <a:pt x="1672" y="7119"/>
                    <a:pt x="1761" y="7162"/>
                  </a:cubicBezTo>
                  <a:cubicBezTo>
                    <a:pt x="1841" y="7200"/>
                    <a:pt x="1926" y="7225"/>
                    <a:pt x="2009" y="7254"/>
                  </a:cubicBezTo>
                  <a:cubicBezTo>
                    <a:pt x="2463" y="7413"/>
                    <a:pt x="2861" y="7649"/>
                    <a:pt x="3155" y="8041"/>
                  </a:cubicBezTo>
                  <a:cubicBezTo>
                    <a:pt x="3430" y="8409"/>
                    <a:pt x="3592" y="8816"/>
                    <a:pt x="3616" y="9278"/>
                  </a:cubicBezTo>
                  <a:cubicBezTo>
                    <a:pt x="3619" y="9338"/>
                    <a:pt x="3623" y="9401"/>
                    <a:pt x="3635" y="9461"/>
                  </a:cubicBezTo>
                  <a:cubicBezTo>
                    <a:pt x="3656" y="9561"/>
                    <a:pt x="3739" y="9626"/>
                    <a:pt x="3835" y="9628"/>
                  </a:cubicBezTo>
                  <a:cubicBezTo>
                    <a:pt x="3840" y="9628"/>
                    <a:pt x="3846" y="9628"/>
                    <a:pt x="3851" y="9628"/>
                  </a:cubicBezTo>
                  <a:cubicBezTo>
                    <a:pt x="3975" y="9628"/>
                    <a:pt x="4072" y="9579"/>
                    <a:pt x="4079" y="9474"/>
                  </a:cubicBezTo>
                  <a:cubicBezTo>
                    <a:pt x="4092" y="9289"/>
                    <a:pt x="4086" y="9100"/>
                    <a:pt x="4058" y="8920"/>
                  </a:cubicBezTo>
                  <a:cubicBezTo>
                    <a:pt x="4012" y="8623"/>
                    <a:pt x="3909" y="8342"/>
                    <a:pt x="3762" y="8079"/>
                  </a:cubicBezTo>
                  <a:cubicBezTo>
                    <a:pt x="3592" y="7780"/>
                    <a:pt x="3381" y="7515"/>
                    <a:pt x="3113" y="7299"/>
                  </a:cubicBezTo>
                  <a:cubicBezTo>
                    <a:pt x="2831" y="7073"/>
                    <a:pt x="2511" y="6914"/>
                    <a:pt x="2168" y="6800"/>
                  </a:cubicBezTo>
                  <a:cubicBezTo>
                    <a:pt x="2103" y="6779"/>
                    <a:pt x="2084" y="6746"/>
                    <a:pt x="2086" y="6678"/>
                  </a:cubicBezTo>
                  <a:cubicBezTo>
                    <a:pt x="2090" y="6218"/>
                    <a:pt x="2093" y="5758"/>
                    <a:pt x="2084" y="5302"/>
                  </a:cubicBezTo>
                  <a:cubicBezTo>
                    <a:pt x="2083" y="5181"/>
                    <a:pt x="2054" y="5055"/>
                    <a:pt x="2009" y="4943"/>
                  </a:cubicBezTo>
                  <a:cubicBezTo>
                    <a:pt x="1963" y="4833"/>
                    <a:pt x="1941" y="4728"/>
                    <a:pt x="1941" y="4611"/>
                  </a:cubicBezTo>
                  <a:cubicBezTo>
                    <a:pt x="1946" y="3718"/>
                    <a:pt x="1941" y="2824"/>
                    <a:pt x="1947" y="1929"/>
                  </a:cubicBezTo>
                  <a:cubicBezTo>
                    <a:pt x="1947" y="1839"/>
                    <a:pt x="1976" y="1742"/>
                    <a:pt x="2018" y="1661"/>
                  </a:cubicBezTo>
                  <a:cubicBezTo>
                    <a:pt x="2111" y="1483"/>
                    <a:pt x="2288" y="1384"/>
                    <a:pt x="2469" y="1384"/>
                  </a:cubicBezTo>
                  <a:cubicBezTo>
                    <a:pt x="2569" y="1384"/>
                    <a:pt x="2669" y="1414"/>
                    <a:pt x="2759" y="1476"/>
                  </a:cubicBezTo>
                  <a:cubicBezTo>
                    <a:pt x="2939" y="1601"/>
                    <a:pt x="3005" y="1785"/>
                    <a:pt x="3005" y="1997"/>
                  </a:cubicBezTo>
                  <a:lnTo>
                    <a:pt x="3005" y="5390"/>
                  </a:lnTo>
                  <a:cubicBezTo>
                    <a:pt x="3005" y="5515"/>
                    <a:pt x="3107" y="5608"/>
                    <a:pt x="3222" y="5608"/>
                  </a:cubicBezTo>
                  <a:cubicBezTo>
                    <a:pt x="3244" y="5608"/>
                    <a:pt x="3266" y="5604"/>
                    <a:pt x="3289" y="5597"/>
                  </a:cubicBezTo>
                  <a:cubicBezTo>
                    <a:pt x="3426" y="5552"/>
                    <a:pt x="3472" y="5490"/>
                    <a:pt x="3472" y="5345"/>
                  </a:cubicBezTo>
                  <a:lnTo>
                    <a:pt x="3472" y="999"/>
                  </a:lnTo>
                  <a:cubicBezTo>
                    <a:pt x="3472" y="726"/>
                    <a:pt x="3701" y="477"/>
                    <a:pt x="3988" y="477"/>
                  </a:cubicBezTo>
                  <a:cubicBezTo>
                    <a:pt x="4011" y="477"/>
                    <a:pt x="4035" y="479"/>
                    <a:pt x="4060" y="483"/>
                  </a:cubicBezTo>
                  <a:cubicBezTo>
                    <a:pt x="4337" y="523"/>
                    <a:pt x="4514" y="725"/>
                    <a:pt x="4514" y="1001"/>
                  </a:cubicBezTo>
                  <a:cubicBezTo>
                    <a:pt x="4514" y="2435"/>
                    <a:pt x="4514" y="3869"/>
                    <a:pt x="4517" y="5303"/>
                  </a:cubicBezTo>
                  <a:cubicBezTo>
                    <a:pt x="4517" y="5374"/>
                    <a:pt x="4534" y="5453"/>
                    <a:pt x="4570" y="5511"/>
                  </a:cubicBezTo>
                  <a:cubicBezTo>
                    <a:pt x="4611" y="5579"/>
                    <a:pt x="4678" y="5610"/>
                    <a:pt x="4749" y="5610"/>
                  </a:cubicBezTo>
                  <a:cubicBezTo>
                    <a:pt x="4777" y="5610"/>
                    <a:pt x="4806" y="5605"/>
                    <a:pt x="4834" y="5596"/>
                  </a:cubicBezTo>
                  <a:cubicBezTo>
                    <a:pt x="4942" y="5557"/>
                    <a:pt x="4999" y="5475"/>
                    <a:pt x="4999" y="5353"/>
                  </a:cubicBezTo>
                  <a:cubicBezTo>
                    <a:pt x="4999" y="4144"/>
                    <a:pt x="5002" y="2937"/>
                    <a:pt x="4995" y="1728"/>
                  </a:cubicBezTo>
                  <a:cubicBezTo>
                    <a:pt x="4994" y="1443"/>
                    <a:pt x="5239" y="1181"/>
                    <a:pt x="5520" y="1181"/>
                  </a:cubicBezTo>
                  <a:cubicBezTo>
                    <a:pt x="5528" y="1181"/>
                    <a:pt x="5535" y="1181"/>
                    <a:pt x="5543" y="1182"/>
                  </a:cubicBezTo>
                  <a:cubicBezTo>
                    <a:pt x="5796" y="1195"/>
                    <a:pt x="6044" y="1431"/>
                    <a:pt x="6044" y="1692"/>
                  </a:cubicBezTo>
                  <a:cubicBezTo>
                    <a:pt x="6040" y="2888"/>
                    <a:pt x="6041" y="4085"/>
                    <a:pt x="6041" y="5281"/>
                  </a:cubicBezTo>
                  <a:cubicBezTo>
                    <a:pt x="6041" y="5304"/>
                    <a:pt x="6040" y="5330"/>
                    <a:pt x="6041" y="5353"/>
                  </a:cubicBezTo>
                  <a:cubicBezTo>
                    <a:pt x="6053" y="5508"/>
                    <a:pt x="6156" y="5612"/>
                    <a:pt x="6280" y="5612"/>
                  </a:cubicBezTo>
                  <a:cubicBezTo>
                    <a:pt x="6314" y="5612"/>
                    <a:pt x="6348" y="5604"/>
                    <a:pt x="6383" y="5588"/>
                  </a:cubicBezTo>
                  <a:cubicBezTo>
                    <a:pt x="6487" y="5539"/>
                    <a:pt x="6528" y="5447"/>
                    <a:pt x="6528" y="5333"/>
                  </a:cubicBezTo>
                  <a:cubicBezTo>
                    <a:pt x="6528" y="4423"/>
                    <a:pt x="6528" y="3510"/>
                    <a:pt x="6527" y="2598"/>
                  </a:cubicBezTo>
                  <a:cubicBezTo>
                    <a:pt x="6527" y="2493"/>
                    <a:pt x="6549" y="2401"/>
                    <a:pt x="6601" y="2313"/>
                  </a:cubicBezTo>
                  <a:cubicBezTo>
                    <a:pt x="6692" y="2159"/>
                    <a:pt x="6858" y="2050"/>
                    <a:pt x="7046" y="2050"/>
                  </a:cubicBezTo>
                  <a:cubicBezTo>
                    <a:pt x="7093" y="2050"/>
                    <a:pt x="7143" y="2057"/>
                    <a:pt x="7193" y="2072"/>
                  </a:cubicBezTo>
                  <a:cubicBezTo>
                    <a:pt x="7400" y="2134"/>
                    <a:pt x="7569" y="2320"/>
                    <a:pt x="7569" y="2565"/>
                  </a:cubicBezTo>
                  <a:cubicBezTo>
                    <a:pt x="7569" y="4815"/>
                    <a:pt x="7569" y="7065"/>
                    <a:pt x="7567" y="9315"/>
                  </a:cubicBezTo>
                  <a:cubicBezTo>
                    <a:pt x="7567" y="9452"/>
                    <a:pt x="7559" y="9589"/>
                    <a:pt x="7550" y="9726"/>
                  </a:cubicBezTo>
                  <a:cubicBezTo>
                    <a:pt x="7533" y="9974"/>
                    <a:pt x="7468" y="10216"/>
                    <a:pt x="7350" y="10432"/>
                  </a:cubicBezTo>
                  <a:cubicBezTo>
                    <a:pt x="7201" y="10701"/>
                    <a:pt x="7027" y="10956"/>
                    <a:pt x="6869" y="11220"/>
                  </a:cubicBezTo>
                  <a:cubicBezTo>
                    <a:pt x="6838" y="11273"/>
                    <a:pt x="6815" y="11341"/>
                    <a:pt x="6815" y="11400"/>
                  </a:cubicBezTo>
                  <a:cubicBezTo>
                    <a:pt x="6811" y="12095"/>
                    <a:pt x="6812" y="12787"/>
                    <a:pt x="6812" y="13480"/>
                  </a:cubicBezTo>
                  <a:lnTo>
                    <a:pt x="6812" y="13582"/>
                  </a:lnTo>
                  <a:lnTo>
                    <a:pt x="1652" y="13582"/>
                  </a:lnTo>
                  <a:lnTo>
                    <a:pt x="1652" y="12887"/>
                  </a:lnTo>
                  <a:cubicBezTo>
                    <a:pt x="1652" y="12729"/>
                    <a:pt x="1565" y="12632"/>
                    <a:pt x="1423" y="12632"/>
                  </a:cubicBezTo>
                  <a:cubicBezTo>
                    <a:pt x="1422" y="12632"/>
                    <a:pt x="1420" y="12632"/>
                    <a:pt x="1419" y="12632"/>
                  </a:cubicBezTo>
                  <a:cubicBezTo>
                    <a:pt x="1273" y="12632"/>
                    <a:pt x="1185" y="12727"/>
                    <a:pt x="1185" y="12889"/>
                  </a:cubicBezTo>
                  <a:lnTo>
                    <a:pt x="1185" y="13625"/>
                  </a:lnTo>
                  <a:cubicBezTo>
                    <a:pt x="1106" y="13663"/>
                    <a:pt x="1029" y="13689"/>
                    <a:pt x="964" y="13730"/>
                  </a:cubicBezTo>
                  <a:cubicBezTo>
                    <a:pt x="691" y="13908"/>
                    <a:pt x="513" y="14153"/>
                    <a:pt x="463" y="14487"/>
                  </a:cubicBezTo>
                  <a:cubicBezTo>
                    <a:pt x="420" y="14775"/>
                    <a:pt x="483" y="15035"/>
                    <a:pt x="645" y="15265"/>
                  </a:cubicBezTo>
                  <a:cubicBezTo>
                    <a:pt x="861" y="15572"/>
                    <a:pt x="1175" y="15708"/>
                    <a:pt x="1542" y="15709"/>
                  </a:cubicBezTo>
                  <a:cubicBezTo>
                    <a:pt x="2374" y="15711"/>
                    <a:pt x="3206" y="15712"/>
                    <a:pt x="4037" y="15712"/>
                  </a:cubicBezTo>
                  <a:cubicBezTo>
                    <a:pt x="4997" y="15712"/>
                    <a:pt x="5957" y="15711"/>
                    <a:pt x="6918" y="15708"/>
                  </a:cubicBezTo>
                  <a:cubicBezTo>
                    <a:pt x="7057" y="15708"/>
                    <a:pt x="7204" y="15676"/>
                    <a:pt x="7341" y="15634"/>
                  </a:cubicBezTo>
                  <a:cubicBezTo>
                    <a:pt x="7536" y="15575"/>
                    <a:pt x="7690" y="15447"/>
                    <a:pt x="7811" y="15283"/>
                  </a:cubicBezTo>
                  <a:cubicBezTo>
                    <a:pt x="7836" y="15316"/>
                    <a:pt x="7857" y="15344"/>
                    <a:pt x="7882" y="15369"/>
                  </a:cubicBezTo>
                  <a:cubicBezTo>
                    <a:pt x="8093" y="15605"/>
                    <a:pt x="8369" y="15709"/>
                    <a:pt x="8677" y="15709"/>
                  </a:cubicBezTo>
                  <a:cubicBezTo>
                    <a:pt x="10527" y="15708"/>
                    <a:pt x="12379" y="15705"/>
                    <a:pt x="14230" y="15690"/>
                  </a:cubicBezTo>
                  <a:cubicBezTo>
                    <a:pt x="14563" y="15687"/>
                    <a:pt x="14818" y="15504"/>
                    <a:pt x="15001" y="15226"/>
                  </a:cubicBezTo>
                  <a:cubicBezTo>
                    <a:pt x="15148" y="15000"/>
                    <a:pt x="15204" y="14749"/>
                    <a:pt x="15156" y="14476"/>
                  </a:cubicBezTo>
                  <a:cubicBezTo>
                    <a:pt x="15120" y="14274"/>
                    <a:pt x="15044" y="14094"/>
                    <a:pt x="14907" y="13941"/>
                  </a:cubicBezTo>
                  <a:cubicBezTo>
                    <a:pt x="14777" y="13795"/>
                    <a:pt x="14620" y="13692"/>
                    <a:pt x="14436" y="13631"/>
                  </a:cubicBezTo>
                  <a:cubicBezTo>
                    <a:pt x="14436" y="12895"/>
                    <a:pt x="14439" y="12167"/>
                    <a:pt x="14434" y="11436"/>
                  </a:cubicBezTo>
                  <a:cubicBezTo>
                    <a:pt x="14434" y="11295"/>
                    <a:pt x="14450" y="11175"/>
                    <a:pt x="14554" y="11054"/>
                  </a:cubicBezTo>
                  <a:cubicBezTo>
                    <a:pt x="14767" y="10802"/>
                    <a:pt x="14954" y="10527"/>
                    <a:pt x="15159" y="10262"/>
                  </a:cubicBezTo>
                  <a:cubicBezTo>
                    <a:pt x="15391" y="9959"/>
                    <a:pt x="15537" y="9623"/>
                    <a:pt x="15587" y="9244"/>
                  </a:cubicBezTo>
                  <a:cubicBezTo>
                    <a:pt x="15596" y="9172"/>
                    <a:pt x="15610" y="9102"/>
                    <a:pt x="15623" y="9033"/>
                  </a:cubicBezTo>
                  <a:lnTo>
                    <a:pt x="15623" y="5253"/>
                  </a:lnTo>
                  <a:cubicBezTo>
                    <a:pt x="15616" y="5211"/>
                    <a:pt x="15615" y="5168"/>
                    <a:pt x="15603" y="5127"/>
                  </a:cubicBezTo>
                  <a:cubicBezTo>
                    <a:pt x="15492" y="4626"/>
                    <a:pt x="15094" y="4304"/>
                    <a:pt x="14584" y="4297"/>
                  </a:cubicBezTo>
                  <a:cubicBezTo>
                    <a:pt x="14580" y="4297"/>
                    <a:pt x="14576" y="4297"/>
                    <a:pt x="14571" y="4297"/>
                  </a:cubicBezTo>
                  <a:cubicBezTo>
                    <a:pt x="14434" y="4297"/>
                    <a:pt x="14299" y="4341"/>
                    <a:pt x="14158" y="4365"/>
                  </a:cubicBezTo>
                  <a:lnTo>
                    <a:pt x="14158" y="4278"/>
                  </a:lnTo>
                  <a:cubicBezTo>
                    <a:pt x="14158" y="4009"/>
                    <a:pt x="14162" y="3738"/>
                    <a:pt x="14153" y="3469"/>
                  </a:cubicBezTo>
                  <a:cubicBezTo>
                    <a:pt x="14152" y="3405"/>
                    <a:pt x="14111" y="3333"/>
                    <a:pt x="14067" y="3288"/>
                  </a:cubicBezTo>
                  <a:cubicBezTo>
                    <a:pt x="14032" y="3252"/>
                    <a:pt x="13988" y="3238"/>
                    <a:pt x="13942" y="3238"/>
                  </a:cubicBezTo>
                  <a:cubicBezTo>
                    <a:pt x="13901" y="3238"/>
                    <a:pt x="13858" y="3250"/>
                    <a:pt x="13819" y="3268"/>
                  </a:cubicBezTo>
                  <a:cubicBezTo>
                    <a:pt x="13734" y="3307"/>
                    <a:pt x="13689" y="3382"/>
                    <a:pt x="13689" y="3483"/>
                  </a:cubicBezTo>
                  <a:cubicBezTo>
                    <a:pt x="13691" y="3894"/>
                    <a:pt x="13691" y="4304"/>
                    <a:pt x="13689" y="4715"/>
                  </a:cubicBezTo>
                  <a:cubicBezTo>
                    <a:pt x="13689" y="4763"/>
                    <a:pt x="13672" y="4812"/>
                    <a:pt x="13655" y="4859"/>
                  </a:cubicBezTo>
                  <a:cubicBezTo>
                    <a:pt x="13593" y="5019"/>
                    <a:pt x="13542" y="5179"/>
                    <a:pt x="13545" y="5353"/>
                  </a:cubicBezTo>
                  <a:cubicBezTo>
                    <a:pt x="13549" y="5777"/>
                    <a:pt x="13542" y="6201"/>
                    <a:pt x="13548" y="6622"/>
                  </a:cubicBezTo>
                  <a:cubicBezTo>
                    <a:pt x="13549" y="6727"/>
                    <a:pt x="13545" y="6806"/>
                    <a:pt x="13417" y="6823"/>
                  </a:cubicBezTo>
                  <a:cubicBezTo>
                    <a:pt x="13362" y="6831"/>
                    <a:pt x="13312" y="6862"/>
                    <a:pt x="13261" y="6884"/>
                  </a:cubicBezTo>
                  <a:cubicBezTo>
                    <a:pt x="12915" y="7021"/>
                    <a:pt x="12603" y="7211"/>
                    <a:pt x="12337" y="7475"/>
                  </a:cubicBezTo>
                  <a:cubicBezTo>
                    <a:pt x="12082" y="7728"/>
                    <a:pt x="11881" y="8019"/>
                    <a:pt x="11744" y="8355"/>
                  </a:cubicBezTo>
                  <a:cubicBezTo>
                    <a:pt x="11607" y="8688"/>
                    <a:pt x="11535" y="9035"/>
                    <a:pt x="11535" y="9396"/>
                  </a:cubicBezTo>
                  <a:cubicBezTo>
                    <a:pt x="11535" y="9563"/>
                    <a:pt x="11657" y="9641"/>
                    <a:pt x="11775" y="9641"/>
                  </a:cubicBezTo>
                  <a:cubicBezTo>
                    <a:pt x="11819" y="9641"/>
                    <a:pt x="11862" y="9630"/>
                    <a:pt x="11898" y="9609"/>
                  </a:cubicBezTo>
                  <a:cubicBezTo>
                    <a:pt x="11997" y="9551"/>
                    <a:pt x="12006" y="9453"/>
                    <a:pt x="12018" y="9358"/>
                  </a:cubicBezTo>
                  <a:cubicBezTo>
                    <a:pt x="12029" y="9247"/>
                    <a:pt x="12019" y="9132"/>
                    <a:pt x="12042" y="9021"/>
                  </a:cubicBezTo>
                  <a:cubicBezTo>
                    <a:pt x="12094" y="8772"/>
                    <a:pt x="12176" y="8531"/>
                    <a:pt x="12306" y="8308"/>
                  </a:cubicBezTo>
                  <a:cubicBezTo>
                    <a:pt x="12509" y="7955"/>
                    <a:pt x="12778" y="7666"/>
                    <a:pt x="13143" y="7482"/>
                  </a:cubicBezTo>
                  <a:cubicBezTo>
                    <a:pt x="13379" y="7361"/>
                    <a:pt x="13632" y="7266"/>
                    <a:pt x="13877" y="7162"/>
                  </a:cubicBezTo>
                  <a:cubicBezTo>
                    <a:pt x="13977" y="7119"/>
                    <a:pt x="14015" y="7045"/>
                    <a:pt x="14015" y="6942"/>
                  </a:cubicBezTo>
                  <a:cubicBezTo>
                    <a:pt x="14013" y="6423"/>
                    <a:pt x="14013" y="5904"/>
                    <a:pt x="14015" y="5385"/>
                  </a:cubicBezTo>
                  <a:cubicBezTo>
                    <a:pt x="14015" y="5191"/>
                    <a:pt x="14086" y="5025"/>
                    <a:pt x="14244" y="4902"/>
                  </a:cubicBezTo>
                  <a:cubicBezTo>
                    <a:pt x="14350" y="4820"/>
                    <a:pt x="14464" y="4775"/>
                    <a:pt x="14583" y="4775"/>
                  </a:cubicBezTo>
                  <a:cubicBezTo>
                    <a:pt x="14650" y="4775"/>
                    <a:pt x="14719" y="4790"/>
                    <a:pt x="14789" y="4820"/>
                  </a:cubicBezTo>
                  <a:cubicBezTo>
                    <a:pt x="15009" y="4917"/>
                    <a:pt x="15146" y="5084"/>
                    <a:pt x="15146" y="5335"/>
                  </a:cubicBezTo>
                  <a:cubicBezTo>
                    <a:pt x="15148" y="6503"/>
                    <a:pt x="15148" y="7674"/>
                    <a:pt x="15146" y="8844"/>
                  </a:cubicBezTo>
                  <a:cubicBezTo>
                    <a:pt x="15146" y="8956"/>
                    <a:pt x="15140" y="9070"/>
                    <a:pt x="15127" y="9182"/>
                  </a:cubicBezTo>
                  <a:cubicBezTo>
                    <a:pt x="15096" y="9463"/>
                    <a:pt x="14988" y="9716"/>
                    <a:pt x="14820" y="9940"/>
                  </a:cubicBezTo>
                  <a:cubicBezTo>
                    <a:pt x="14564" y="10282"/>
                    <a:pt x="14299" y="10616"/>
                    <a:pt x="14044" y="10958"/>
                  </a:cubicBezTo>
                  <a:cubicBezTo>
                    <a:pt x="14003" y="11010"/>
                    <a:pt x="13982" y="11088"/>
                    <a:pt x="13980" y="11152"/>
                  </a:cubicBezTo>
                  <a:cubicBezTo>
                    <a:pt x="13977" y="11932"/>
                    <a:pt x="13977" y="12713"/>
                    <a:pt x="13977" y="13493"/>
                  </a:cubicBezTo>
                  <a:lnTo>
                    <a:pt x="13977" y="13596"/>
                  </a:lnTo>
                  <a:cubicBezTo>
                    <a:pt x="13953" y="13599"/>
                    <a:pt x="13941" y="13601"/>
                    <a:pt x="13930" y="13601"/>
                  </a:cubicBezTo>
                  <a:cubicBezTo>
                    <a:pt x="13762" y="13601"/>
                    <a:pt x="13594" y="13600"/>
                    <a:pt x="13427" y="13600"/>
                  </a:cubicBezTo>
                  <a:cubicBezTo>
                    <a:pt x="13343" y="13600"/>
                    <a:pt x="13259" y="13600"/>
                    <a:pt x="13175" y="13601"/>
                  </a:cubicBezTo>
                  <a:cubicBezTo>
                    <a:pt x="13036" y="13602"/>
                    <a:pt x="12951" y="13702"/>
                    <a:pt x="12954" y="13853"/>
                  </a:cubicBezTo>
                  <a:cubicBezTo>
                    <a:pt x="12956" y="13988"/>
                    <a:pt x="13038" y="14068"/>
                    <a:pt x="13178" y="14069"/>
                  </a:cubicBezTo>
                  <a:cubicBezTo>
                    <a:pt x="13513" y="14075"/>
                    <a:pt x="13852" y="14075"/>
                    <a:pt x="14189" y="14089"/>
                  </a:cubicBezTo>
                  <a:cubicBezTo>
                    <a:pt x="14482" y="14101"/>
                    <a:pt x="14720" y="14367"/>
                    <a:pt x="14708" y="14667"/>
                  </a:cubicBezTo>
                  <a:cubicBezTo>
                    <a:pt x="14695" y="15016"/>
                    <a:pt x="14431" y="15238"/>
                    <a:pt x="14111" y="15238"/>
                  </a:cubicBezTo>
                  <a:lnTo>
                    <a:pt x="8683" y="15238"/>
                  </a:lnTo>
                  <a:cubicBezTo>
                    <a:pt x="8468" y="15238"/>
                    <a:pt x="8300" y="15151"/>
                    <a:pt x="8184" y="14971"/>
                  </a:cubicBezTo>
                  <a:cubicBezTo>
                    <a:pt x="8019" y="14710"/>
                    <a:pt x="8065" y="14460"/>
                    <a:pt x="8259" y="14245"/>
                  </a:cubicBezTo>
                  <a:cubicBezTo>
                    <a:pt x="8387" y="14107"/>
                    <a:pt x="8568" y="14069"/>
                    <a:pt x="8751" y="14069"/>
                  </a:cubicBezTo>
                  <a:cubicBezTo>
                    <a:pt x="9327" y="14068"/>
                    <a:pt x="9904" y="14068"/>
                    <a:pt x="10481" y="14068"/>
                  </a:cubicBezTo>
                  <a:cubicBezTo>
                    <a:pt x="11059" y="14068"/>
                    <a:pt x="11636" y="14068"/>
                    <a:pt x="12212" y="14066"/>
                  </a:cubicBezTo>
                  <a:cubicBezTo>
                    <a:pt x="12255" y="14066"/>
                    <a:pt x="12301" y="14059"/>
                    <a:pt x="12337" y="14040"/>
                  </a:cubicBezTo>
                  <a:cubicBezTo>
                    <a:pt x="12425" y="13991"/>
                    <a:pt x="12474" y="13863"/>
                    <a:pt x="12444" y="13771"/>
                  </a:cubicBezTo>
                  <a:cubicBezTo>
                    <a:pt x="12404" y="13653"/>
                    <a:pt x="12299" y="13598"/>
                    <a:pt x="12202" y="13598"/>
                  </a:cubicBezTo>
                  <a:cubicBezTo>
                    <a:pt x="11110" y="13601"/>
                    <a:pt x="10016" y="13601"/>
                    <a:pt x="8922" y="13601"/>
                  </a:cubicBezTo>
                  <a:lnTo>
                    <a:pt x="8815" y="13601"/>
                  </a:lnTo>
                  <a:lnTo>
                    <a:pt x="8815" y="13487"/>
                  </a:lnTo>
                  <a:cubicBezTo>
                    <a:pt x="8815" y="12797"/>
                    <a:pt x="8818" y="12106"/>
                    <a:pt x="8814" y="11418"/>
                  </a:cubicBezTo>
                  <a:cubicBezTo>
                    <a:pt x="8814" y="11354"/>
                    <a:pt x="8791" y="11284"/>
                    <a:pt x="8756" y="11230"/>
                  </a:cubicBezTo>
                  <a:cubicBezTo>
                    <a:pt x="8582" y="10956"/>
                    <a:pt x="8376" y="10700"/>
                    <a:pt x="8251" y="10396"/>
                  </a:cubicBezTo>
                  <a:cubicBezTo>
                    <a:pt x="8147" y="10147"/>
                    <a:pt x="8065" y="9890"/>
                    <a:pt x="8065" y="9621"/>
                  </a:cubicBezTo>
                  <a:cubicBezTo>
                    <a:pt x="8059" y="7269"/>
                    <a:pt x="8062" y="4918"/>
                    <a:pt x="8063" y="2565"/>
                  </a:cubicBezTo>
                  <a:cubicBezTo>
                    <a:pt x="8063" y="2298"/>
                    <a:pt x="8302" y="2075"/>
                    <a:pt x="8555" y="2065"/>
                  </a:cubicBezTo>
                  <a:cubicBezTo>
                    <a:pt x="8562" y="2065"/>
                    <a:pt x="8569" y="2065"/>
                    <a:pt x="8576" y="2065"/>
                  </a:cubicBezTo>
                  <a:cubicBezTo>
                    <a:pt x="8864" y="2065"/>
                    <a:pt x="9107" y="2292"/>
                    <a:pt x="9107" y="2598"/>
                  </a:cubicBezTo>
                  <a:lnTo>
                    <a:pt x="9107" y="4551"/>
                  </a:lnTo>
                  <a:cubicBezTo>
                    <a:pt x="9107" y="4820"/>
                    <a:pt x="9104" y="5091"/>
                    <a:pt x="9107" y="5361"/>
                  </a:cubicBezTo>
                  <a:cubicBezTo>
                    <a:pt x="9108" y="5515"/>
                    <a:pt x="9219" y="5623"/>
                    <a:pt x="9345" y="5623"/>
                  </a:cubicBezTo>
                  <a:cubicBezTo>
                    <a:pt x="9384" y="5623"/>
                    <a:pt x="9425" y="5612"/>
                    <a:pt x="9464" y="5590"/>
                  </a:cubicBezTo>
                  <a:cubicBezTo>
                    <a:pt x="9568" y="5532"/>
                    <a:pt x="9591" y="5431"/>
                    <a:pt x="9591" y="5323"/>
                  </a:cubicBezTo>
                  <a:lnTo>
                    <a:pt x="9591" y="1697"/>
                  </a:lnTo>
                  <a:cubicBezTo>
                    <a:pt x="9591" y="1666"/>
                    <a:pt x="9585" y="1635"/>
                    <a:pt x="9594" y="1607"/>
                  </a:cubicBezTo>
                  <a:cubicBezTo>
                    <a:pt x="9670" y="1359"/>
                    <a:pt x="9846" y="1194"/>
                    <a:pt x="10111" y="1194"/>
                  </a:cubicBezTo>
                  <a:cubicBezTo>
                    <a:pt x="10141" y="1194"/>
                    <a:pt x="10172" y="1196"/>
                    <a:pt x="10203" y="1200"/>
                  </a:cubicBezTo>
                  <a:cubicBezTo>
                    <a:pt x="10428" y="1229"/>
                    <a:pt x="10636" y="1460"/>
                    <a:pt x="10636" y="1726"/>
                  </a:cubicBezTo>
                  <a:cubicBezTo>
                    <a:pt x="10631" y="2938"/>
                    <a:pt x="10633" y="4149"/>
                    <a:pt x="10633" y="5361"/>
                  </a:cubicBezTo>
                  <a:cubicBezTo>
                    <a:pt x="10633" y="5535"/>
                    <a:pt x="10741" y="5617"/>
                    <a:pt x="10879" y="5622"/>
                  </a:cubicBezTo>
                  <a:cubicBezTo>
                    <a:pt x="10882" y="5622"/>
                    <a:pt x="10884" y="5622"/>
                    <a:pt x="10887" y="5622"/>
                  </a:cubicBezTo>
                  <a:cubicBezTo>
                    <a:pt x="11014" y="5622"/>
                    <a:pt x="11100" y="5515"/>
                    <a:pt x="11100" y="5368"/>
                  </a:cubicBezTo>
                  <a:lnTo>
                    <a:pt x="11100" y="1373"/>
                  </a:lnTo>
                  <a:cubicBezTo>
                    <a:pt x="11100" y="1239"/>
                    <a:pt x="11113" y="1107"/>
                    <a:pt x="11115" y="971"/>
                  </a:cubicBezTo>
                  <a:cubicBezTo>
                    <a:pt x="11122" y="722"/>
                    <a:pt x="11349" y="484"/>
                    <a:pt x="11633" y="484"/>
                  </a:cubicBezTo>
                  <a:cubicBezTo>
                    <a:pt x="11661" y="484"/>
                    <a:pt x="11690" y="486"/>
                    <a:pt x="11719" y="491"/>
                  </a:cubicBezTo>
                  <a:cubicBezTo>
                    <a:pt x="11963" y="533"/>
                    <a:pt x="12159" y="756"/>
                    <a:pt x="12159" y="1001"/>
                  </a:cubicBezTo>
                  <a:lnTo>
                    <a:pt x="12159" y="3378"/>
                  </a:lnTo>
                  <a:lnTo>
                    <a:pt x="12159" y="5366"/>
                  </a:lnTo>
                  <a:cubicBezTo>
                    <a:pt x="12159" y="5511"/>
                    <a:pt x="12261" y="5622"/>
                    <a:pt x="12391" y="5622"/>
                  </a:cubicBezTo>
                  <a:cubicBezTo>
                    <a:pt x="12531" y="5622"/>
                    <a:pt x="12626" y="5521"/>
                    <a:pt x="12626" y="5369"/>
                  </a:cubicBezTo>
                  <a:cubicBezTo>
                    <a:pt x="12626" y="4242"/>
                    <a:pt x="12624" y="3114"/>
                    <a:pt x="12627" y="1987"/>
                  </a:cubicBezTo>
                  <a:cubicBezTo>
                    <a:pt x="12627" y="1834"/>
                    <a:pt x="12665" y="1693"/>
                    <a:pt x="12776" y="1572"/>
                  </a:cubicBezTo>
                  <a:cubicBezTo>
                    <a:pt x="12875" y="1464"/>
                    <a:pt x="13006" y="1394"/>
                    <a:pt x="13158" y="1394"/>
                  </a:cubicBezTo>
                  <a:cubicBezTo>
                    <a:pt x="13218" y="1394"/>
                    <a:pt x="13282" y="1404"/>
                    <a:pt x="13348" y="1428"/>
                  </a:cubicBezTo>
                  <a:cubicBezTo>
                    <a:pt x="13535" y="1497"/>
                    <a:pt x="13686" y="1709"/>
                    <a:pt x="13686" y="1906"/>
                  </a:cubicBezTo>
                  <a:lnTo>
                    <a:pt x="13686" y="2491"/>
                  </a:lnTo>
                  <a:cubicBezTo>
                    <a:pt x="13686" y="2664"/>
                    <a:pt x="13809" y="2739"/>
                    <a:pt x="13926" y="2739"/>
                  </a:cubicBezTo>
                  <a:cubicBezTo>
                    <a:pt x="14034" y="2739"/>
                    <a:pt x="14168" y="2651"/>
                    <a:pt x="14159" y="2493"/>
                  </a:cubicBezTo>
                  <a:cubicBezTo>
                    <a:pt x="14146" y="2270"/>
                    <a:pt x="14155" y="2043"/>
                    <a:pt x="14155" y="1817"/>
                  </a:cubicBezTo>
                  <a:cubicBezTo>
                    <a:pt x="14155" y="1794"/>
                    <a:pt x="14156" y="1770"/>
                    <a:pt x="14152" y="1745"/>
                  </a:cubicBezTo>
                  <a:cubicBezTo>
                    <a:pt x="14094" y="1489"/>
                    <a:pt x="13975" y="1269"/>
                    <a:pt x="13757" y="1108"/>
                  </a:cubicBezTo>
                  <a:cubicBezTo>
                    <a:pt x="13577" y="974"/>
                    <a:pt x="13374" y="909"/>
                    <a:pt x="13157" y="909"/>
                  </a:cubicBezTo>
                  <a:cubicBezTo>
                    <a:pt x="12974" y="912"/>
                    <a:pt x="12793" y="955"/>
                    <a:pt x="12629" y="1059"/>
                  </a:cubicBezTo>
                  <a:cubicBezTo>
                    <a:pt x="12655" y="424"/>
                    <a:pt x="12185" y="50"/>
                    <a:pt x="11757" y="7"/>
                  </a:cubicBezTo>
                  <a:cubicBezTo>
                    <a:pt x="11715" y="3"/>
                    <a:pt x="11675" y="1"/>
                    <a:pt x="116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48"/>
          <p:cNvGrpSpPr/>
          <p:nvPr/>
        </p:nvGrpSpPr>
        <p:grpSpPr>
          <a:xfrm>
            <a:off x="5409310" y="1265760"/>
            <a:ext cx="590700" cy="590700"/>
            <a:chOff x="5409310" y="1260520"/>
            <a:chExt cx="590700" cy="590700"/>
          </a:xfrm>
        </p:grpSpPr>
        <p:sp>
          <p:nvSpPr>
            <p:cNvPr id="676" name="Google Shape;676;p48"/>
            <p:cNvSpPr/>
            <p:nvPr/>
          </p:nvSpPr>
          <p:spPr>
            <a:xfrm>
              <a:off x="5409310"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77" name="Google Shape;677;p48"/>
            <p:cNvSpPr/>
            <p:nvPr/>
          </p:nvSpPr>
          <p:spPr>
            <a:xfrm>
              <a:off x="5472010" y="1318673"/>
              <a:ext cx="465301" cy="468607"/>
            </a:xfrm>
            <a:custGeom>
              <a:avLst/>
              <a:gdLst/>
              <a:ahLst/>
              <a:cxnLst/>
              <a:rect l="l" t="t" r="r" b="b"/>
              <a:pathLst>
                <a:path w="15622" h="15733" extrusionOk="0">
                  <a:moveTo>
                    <a:pt x="12254" y="1239"/>
                  </a:moveTo>
                  <a:cubicBezTo>
                    <a:pt x="12248" y="1239"/>
                    <a:pt x="12241" y="1239"/>
                    <a:pt x="12234" y="1240"/>
                  </a:cubicBezTo>
                  <a:cubicBezTo>
                    <a:pt x="12094" y="1253"/>
                    <a:pt x="12012" y="1325"/>
                    <a:pt x="12011" y="1470"/>
                  </a:cubicBezTo>
                  <a:lnTo>
                    <a:pt x="12011" y="2387"/>
                  </a:lnTo>
                  <a:lnTo>
                    <a:pt x="12011" y="3322"/>
                  </a:lnTo>
                  <a:cubicBezTo>
                    <a:pt x="12011" y="3441"/>
                    <a:pt x="12114" y="3546"/>
                    <a:pt x="12230" y="3546"/>
                  </a:cubicBezTo>
                  <a:cubicBezTo>
                    <a:pt x="12233" y="3546"/>
                    <a:pt x="12237" y="3545"/>
                    <a:pt x="12240" y="3545"/>
                  </a:cubicBezTo>
                  <a:cubicBezTo>
                    <a:pt x="12364" y="3540"/>
                    <a:pt x="12477" y="3436"/>
                    <a:pt x="12477" y="3320"/>
                  </a:cubicBezTo>
                  <a:cubicBezTo>
                    <a:pt x="12477" y="2702"/>
                    <a:pt x="12477" y="2084"/>
                    <a:pt x="12479" y="1469"/>
                  </a:cubicBezTo>
                  <a:cubicBezTo>
                    <a:pt x="12480" y="1358"/>
                    <a:pt x="12388" y="1239"/>
                    <a:pt x="12254" y="1239"/>
                  </a:cubicBezTo>
                  <a:close/>
                  <a:moveTo>
                    <a:pt x="8073" y="3851"/>
                  </a:moveTo>
                  <a:cubicBezTo>
                    <a:pt x="8065" y="3851"/>
                    <a:pt x="8057" y="3852"/>
                    <a:pt x="8049" y="3852"/>
                  </a:cubicBezTo>
                  <a:cubicBezTo>
                    <a:pt x="8037" y="3853"/>
                    <a:pt x="8025" y="3854"/>
                    <a:pt x="8013" y="3854"/>
                  </a:cubicBezTo>
                  <a:cubicBezTo>
                    <a:pt x="7989" y="3854"/>
                    <a:pt x="7965" y="3852"/>
                    <a:pt x="7941" y="3852"/>
                  </a:cubicBezTo>
                  <a:lnTo>
                    <a:pt x="7807" y="3852"/>
                  </a:lnTo>
                  <a:cubicBezTo>
                    <a:pt x="7673" y="3854"/>
                    <a:pt x="7572" y="3940"/>
                    <a:pt x="7555" y="4070"/>
                  </a:cubicBezTo>
                  <a:cubicBezTo>
                    <a:pt x="7540" y="4174"/>
                    <a:pt x="7615" y="4296"/>
                    <a:pt x="7736" y="4318"/>
                  </a:cubicBezTo>
                  <a:cubicBezTo>
                    <a:pt x="7811" y="4332"/>
                    <a:pt x="7891" y="4339"/>
                    <a:pt x="7969" y="4339"/>
                  </a:cubicBezTo>
                  <a:cubicBezTo>
                    <a:pt x="8013" y="4339"/>
                    <a:pt x="8056" y="4337"/>
                    <a:pt x="8098" y="4332"/>
                  </a:cubicBezTo>
                  <a:cubicBezTo>
                    <a:pt x="8233" y="4318"/>
                    <a:pt x="8323" y="4194"/>
                    <a:pt x="8308" y="4071"/>
                  </a:cubicBezTo>
                  <a:cubicBezTo>
                    <a:pt x="8295" y="3947"/>
                    <a:pt x="8210" y="3851"/>
                    <a:pt x="8073" y="3851"/>
                  </a:cubicBezTo>
                  <a:close/>
                  <a:moveTo>
                    <a:pt x="7247" y="2216"/>
                  </a:moveTo>
                  <a:cubicBezTo>
                    <a:pt x="7064" y="2216"/>
                    <a:pt x="6880" y="2234"/>
                    <a:pt x="6699" y="2254"/>
                  </a:cubicBezTo>
                  <a:cubicBezTo>
                    <a:pt x="6441" y="2281"/>
                    <a:pt x="6181" y="2307"/>
                    <a:pt x="5931" y="2365"/>
                  </a:cubicBezTo>
                  <a:cubicBezTo>
                    <a:pt x="5298" y="2509"/>
                    <a:pt x="4701" y="2743"/>
                    <a:pt x="4141" y="3077"/>
                  </a:cubicBezTo>
                  <a:cubicBezTo>
                    <a:pt x="3596" y="3403"/>
                    <a:pt x="3109" y="3796"/>
                    <a:pt x="2687" y="4270"/>
                  </a:cubicBezTo>
                  <a:cubicBezTo>
                    <a:pt x="2600" y="4367"/>
                    <a:pt x="2603" y="4545"/>
                    <a:pt x="2692" y="4625"/>
                  </a:cubicBezTo>
                  <a:cubicBezTo>
                    <a:pt x="2736" y="4664"/>
                    <a:pt x="2791" y="4683"/>
                    <a:pt x="2848" y="4683"/>
                  </a:cubicBezTo>
                  <a:cubicBezTo>
                    <a:pt x="2914" y="4683"/>
                    <a:pt x="2983" y="4657"/>
                    <a:pt x="3035" y="4603"/>
                  </a:cubicBezTo>
                  <a:cubicBezTo>
                    <a:pt x="3099" y="4540"/>
                    <a:pt x="3151" y="4466"/>
                    <a:pt x="3218" y="4407"/>
                  </a:cubicBezTo>
                  <a:cubicBezTo>
                    <a:pt x="3376" y="4263"/>
                    <a:pt x="3536" y="4120"/>
                    <a:pt x="3697" y="3979"/>
                  </a:cubicBezTo>
                  <a:cubicBezTo>
                    <a:pt x="3988" y="3728"/>
                    <a:pt x="4312" y="3525"/>
                    <a:pt x="4649" y="3348"/>
                  </a:cubicBezTo>
                  <a:cubicBezTo>
                    <a:pt x="5099" y="3110"/>
                    <a:pt x="5570" y="2933"/>
                    <a:pt x="6066" y="2832"/>
                  </a:cubicBezTo>
                  <a:cubicBezTo>
                    <a:pt x="6376" y="2769"/>
                    <a:pt x="6694" y="2725"/>
                    <a:pt x="7010" y="2707"/>
                  </a:cubicBezTo>
                  <a:cubicBezTo>
                    <a:pt x="7115" y="2700"/>
                    <a:pt x="7221" y="2696"/>
                    <a:pt x="7326" y="2696"/>
                  </a:cubicBezTo>
                  <a:cubicBezTo>
                    <a:pt x="7630" y="2696"/>
                    <a:pt x="7933" y="2726"/>
                    <a:pt x="8231" y="2793"/>
                  </a:cubicBezTo>
                  <a:cubicBezTo>
                    <a:pt x="8522" y="2858"/>
                    <a:pt x="8810" y="2937"/>
                    <a:pt x="9098" y="3014"/>
                  </a:cubicBezTo>
                  <a:cubicBezTo>
                    <a:pt x="9128" y="3021"/>
                    <a:pt x="9160" y="3026"/>
                    <a:pt x="9190" y="3026"/>
                  </a:cubicBezTo>
                  <a:cubicBezTo>
                    <a:pt x="9316" y="3026"/>
                    <a:pt x="9433" y="2955"/>
                    <a:pt x="9422" y="2787"/>
                  </a:cubicBezTo>
                  <a:cubicBezTo>
                    <a:pt x="9422" y="2660"/>
                    <a:pt x="9381" y="2593"/>
                    <a:pt x="9257" y="2558"/>
                  </a:cubicBezTo>
                  <a:cubicBezTo>
                    <a:pt x="8953" y="2476"/>
                    <a:pt x="8648" y="2382"/>
                    <a:pt x="8340" y="2326"/>
                  </a:cubicBezTo>
                  <a:cubicBezTo>
                    <a:pt x="8025" y="2268"/>
                    <a:pt x="7702" y="2235"/>
                    <a:pt x="7383" y="2219"/>
                  </a:cubicBezTo>
                  <a:cubicBezTo>
                    <a:pt x="7338" y="2217"/>
                    <a:pt x="7292" y="2216"/>
                    <a:pt x="7247" y="2216"/>
                  </a:cubicBezTo>
                  <a:close/>
                  <a:moveTo>
                    <a:pt x="12247" y="4070"/>
                  </a:moveTo>
                  <a:cubicBezTo>
                    <a:pt x="12117" y="4070"/>
                    <a:pt x="12015" y="4169"/>
                    <a:pt x="12012" y="4295"/>
                  </a:cubicBezTo>
                  <a:lnTo>
                    <a:pt x="12012" y="4483"/>
                  </a:lnTo>
                  <a:cubicBezTo>
                    <a:pt x="12012" y="4553"/>
                    <a:pt x="12011" y="4625"/>
                    <a:pt x="12012" y="4697"/>
                  </a:cubicBezTo>
                  <a:cubicBezTo>
                    <a:pt x="12016" y="4826"/>
                    <a:pt x="12106" y="4897"/>
                    <a:pt x="12261" y="4897"/>
                  </a:cubicBezTo>
                  <a:cubicBezTo>
                    <a:pt x="12382" y="4894"/>
                    <a:pt x="12479" y="4806"/>
                    <a:pt x="12479" y="4691"/>
                  </a:cubicBezTo>
                  <a:cubicBezTo>
                    <a:pt x="12480" y="4555"/>
                    <a:pt x="12480" y="4421"/>
                    <a:pt x="12479" y="4287"/>
                  </a:cubicBezTo>
                  <a:cubicBezTo>
                    <a:pt x="12477" y="4166"/>
                    <a:pt x="12371" y="4070"/>
                    <a:pt x="12247" y="4070"/>
                  </a:cubicBezTo>
                  <a:close/>
                  <a:moveTo>
                    <a:pt x="5631" y="4901"/>
                  </a:moveTo>
                  <a:cubicBezTo>
                    <a:pt x="5803" y="4901"/>
                    <a:pt x="5967" y="5032"/>
                    <a:pt x="5972" y="5250"/>
                  </a:cubicBezTo>
                  <a:cubicBezTo>
                    <a:pt x="5977" y="5448"/>
                    <a:pt x="5823" y="5600"/>
                    <a:pt x="5641" y="5605"/>
                  </a:cubicBezTo>
                  <a:cubicBezTo>
                    <a:pt x="5637" y="5605"/>
                    <a:pt x="5634" y="5605"/>
                    <a:pt x="5630" y="5605"/>
                  </a:cubicBezTo>
                  <a:cubicBezTo>
                    <a:pt x="5435" y="5605"/>
                    <a:pt x="5279" y="5450"/>
                    <a:pt x="5288" y="5250"/>
                  </a:cubicBezTo>
                  <a:cubicBezTo>
                    <a:pt x="5279" y="5056"/>
                    <a:pt x="5436" y="4906"/>
                    <a:pt x="5625" y="4901"/>
                  </a:cubicBezTo>
                  <a:cubicBezTo>
                    <a:pt x="5627" y="4901"/>
                    <a:pt x="5629" y="4901"/>
                    <a:pt x="5631" y="4901"/>
                  </a:cubicBezTo>
                  <a:close/>
                  <a:moveTo>
                    <a:pt x="12101" y="0"/>
                  </a:moveTo>
                  <a:cubicBezTo>
                    <a:pt x="12097" y="6"/>
                    <a:pt x="12096" y="13"/>
                    <a:pt x="12091" y="13"/>
                  </a:cubicBezTo>
                  <a:cubicBezTo>
                    <a:pt x="11751" y="59"/>
                    <a:pt x="11528" y="265"/>
                    <a:pt x="11358" y="549"/>
                  </a:cubicBezTo>
                  <a:cubicBezTo>
                    <a:pt x="11142" y="914"/>
                    <a:pt x="10917" y="1270"/>
                    <a:pt x="10696" y="1630"/>
                  </a:cubicBezTo>
                  <a:cubicBezTo>
                    <a:pt x="10457" y="2018"/>
                    <a:pt x="10216" y="2404"/>
                    <a:pt x="9979" y="2790"/>
                  </a:cubicBezTo>
                  <a:cubicBezTo>
                    <a:pt x="9680" y="3279"/>
                    <a:pt x="9381" y="3767"/>
                    <a:pt x="9079" y="4253"/>
                  </a:cubicBezTo>
                  <a:cubicBezTo>
                    <a:pt x="8967" y="4437"/>
                    <a:pt x="8869" y="4626"/>
                    <a:pt x="8863" y="4849"/>
                  </a:cubicBezTo>
                  <a:cubicBezTo>
                    <a:pt x="8859" y="5058"/>
                    <a:pt x="8912" y="5252"/>
                    <a:pt x="9025" y="5426"/>
                  </a:cubicBezTo>
                  <a:cubicBezTo>
                    <a:pt x="9195" y="5692"/>
                    <a:pt x="9444" y="5845"/>
                    <a:pt x="9754" y="5860"/>
                  </a:cubicBezTo>
                  <a:cubicBezTo>
                    <a:pt x="9918" y="5867"/>
                    <a:pt x="10082" y="5870"/>
                    <a:pt x="10247" y="5870"/>
                  </a:cubicBezTo>
                  <a:cubicBezTo>
                    <a:pt x="10484" y="5870"/>
                    <a:pt x="10721" y="5865"/>
                    <a:pt x="10957" y="5864"/>
                  </a:cubicBezTo>
                  <a:cubicBezTo>
                    <a:pt x="11130" y="5864"/>
                    <a:pt x="11219" y="5697"/>
                    <a:pt x="11169" y="5535"/>
                  </a:cubicBezTo>
                  <a:cubicBezTo>
                    <a:pt x="11140" y="5445"/>
                    <a:pt x="11041" y="5377"/>
                    <a:pt x="10901" y="5377"/>
                  </a:cubicBezTo>
                  <a:cubicBezTo>
                    <a:pt x="10698" y="5377"/>
                    <a:pt x="10494" y="5374"/>
                    <a:pt x="10290" y="5374"/>
                  </a:cubicBezTo>
                  <a:cubicBezTo>
                    <a:pt x="10137" y="5374"/>
                    <a:pt x="9984" y="5376"/>
                    <a:pt x="9832" y="5381"/>
                  </a:cubicBezTo>
                  <a:cubicBezTo>
                    <a:pt x="9826" y="5381"/>
                    <a:pt x="9821" y="5382"/>
                    <a:pt x="9815" y="5382"/>
                  </a:cubicBezTo>
                  <a:cubicBezTo>
                    <a:pt x="9476" y="5382"/>
                    <a:pt x="9228" y="4988"/>
                    <a:pt x="9396" y="4671"/>
                  </a:cubicBezTo>
                  <a:cubicBezTo>
                    <a:pt x="9444" y="4583"/>
                    <a:pt x="9496" y="4498"/>
                    <a:pt x="9548" y="4413"/>
                  </a:cubicBezTo>
                  <a:cubicBezTo>
                    <a:pt x="9775" y="4042"/>
                    <a:pt x="10002" y="3674"/>
                    <a:pt x="10229" y="3305"/>
                  </a:cubicBezTo>
                  <a:cubicBezTo>
                    <a:pt x="10510" y="2846"/>
                    <a:pt x="10793" y="2390"/>
                    <a:pt x="11074" y="1931"/>
                  </a:cubicBezTo>
                  <a:cubicBezTo>
                    <a:pt x="11307" y="1551"/>
                    <a:pt x="11555" y="1180"/>
                    <a:pt x="11771" y="788"/>
                  </a:cubicBezTo>
                  <a:cubicBezTo>
                    <a:pt x="11886" y="579"/>
                    <a:pt x="12068" y="482"/>
                    <a:pt x="12245" y="482"/>
                  </a:cubicBezTo>
                  <a:cubicBezTo>
                    <a:pt x="12428" y="482"/>
                    <a:pt x="12605" y="586"/>
                    <a:pt x="12697" y="774"/>
                  </a:cubicBezTo>
                  <a:cubicBezTo>
                    <a:pt x="12796" y="980"/>
                    <a:pt x="12934" y="1166"/>
                    <a:pt x="13055" y="1361"/>
                  </a:cubicBezTo>
                  <a:cubicBezTo>
                    <a:pt x="13267" y="1704"/>
                    <a:pt x="13480" y="2049"/>
                    <a:pt x="13692" y="2394"/>
                  </a:cubicBezTo>
                  <a:cubicBezTo>
                    <a:pt x="13913" y="2751"/>
                    <a:pt x="14132" y="3110"/>
                    <a:pt x="14352" y="3466"/>
                  </a:cubicBezTo>
                  <a:cubicBezTo>
                    <a:pt x="14579" y="3835"/>
                    <a:pt x="14808" y="4205"/>
                    <a:pt x="15031" y="4577"/>
                  </a:cubicBezTo>
                  <a:cubicBezTo>
                    <a:pt x="15079" y="4656"/>
                    <a:pt x="15123" y="4746"/>
                    <a:pt x="15133" y="4835"/>
                  </a:cubicBezTo>
                  <a:cubicBezTo>
                    <a:pt x="15172" y="5122"/>
                    <a:pt x="14930" y="5381"/>
                    <a:pt x="14631" y="5381"/>
                  </a:cubicBezTo>
                  <a:cubicBezTo>
                    <a:pt x="14629" y="5381"/>
                    <a:pt x="14628" y="5381"/>
                    <a:pt x="14626" y="5381"/>
                  </a:cubicBezTo>
                  <a:cubicBezTo>
                    <a:pt x="14235" y="5377"/>
                    <a:pt x="13843" y="5376"/>
                    <a:pt x="13451" y="5376"/>
                  </a:cubicBezTo>
                  <a:cubicBezTo>
                    <a:pt x="12956" y="5376"/>
                    <a:pt x="12461" y="5378"/>
                    <a:pt x="11966" y="5380"/>
                  </a:cubicBezTo>
                  <a:cubicBezTo>
                    <a:pt x="11866" y="5380"/>
                    <a:pt x="11776" y="5403"/>
                    <a:pt x="11715" y="5498"/>
                  </a:cubicBezTo>
                  <a:cubicBezTo>
                    <a:pt x="11625" y="5637"/>
                    <a:pt x="11727" y="5867"/>
                    <a:pt x="11929" y="5867"/>
                  </a:cubicBezTo>
                  <a:cubicBezTo>
                    <a:pt x="11930" y="5867"/>
                    <a:pt x="11931" y="5867"/>
                    <a:pt x="11931" y="5867"/>
                  </a:cubicBezTo>
                  <a:cubicBezTo>
                    <a:pt x="12236" y="5864"/>
                    <a:pt x="12541" y="5864"/>
                    <a:pt x="12845" y="5864"/>
                  </a:cubicBezTo>
                  <a:cubicBezTo>
                    <a:pt x="13193" y="5864"/>
                    <a:pt x="13542" y="5865"/>
                    <a:pt x="13890" y="5865"/>
                  </a:cubicBezTo>
                  <a:cubicBezTo>
                    <a:pt x="14151" y="5865"/>
                    <a:pt x="14412" y="5864"/>
                    <a:pt x="14672" y="5863"/>
                  </a:cubicBezTo>
                  <a:cubicBezTo>
                    <a:pt x="15044" y="5858"/>
                    <a:pt x="15328" y="5687"/>
                    <a:pt x="15497" y="5350"/>
                  </a:cubicBezTo>
                  <a:cubicBezTo>
                    <a:pt x="15554" y="5234"/>
                    <a:pt x="15582" y="5106"/>
                    <a:pt x="15622" y="4982"/>
                  </a:cubicBezTo>
                  <a:lnTo>
                    <a:pt x="15622" y="4785"/>
                  </a:lnTo>
                  <a:cubicBezTo>
                    <a:pt x="15582" y="4658"/>
                    <a:pt x="15556" y="4524"/>
                    <a:pt x="15492" y="4410"/>
                  </a:cubicBezTo>
                  <a:cubicBezTo>
                    <a:pt x="15377" y="4194"/>
                    <a:pt x="15239" y="3986"/>
                    <a:pt x="15107" y="3774"/>
                  </a:cubicBezTo>
                  <a:cubicBezTo>
                    <a:pt x="14886" y="3414"/>
                    <a:pt x="14665" y="3055"/>
                    <a:pt x="14445" y="2695"/>
                  </a:cubicBezTo>
                  <a:cubicBezTo>
                    <a:pt x="14233" y="2354"/>
                    <a:pt x="14022" y="2011"/>
                    <a:pt x="13813" y="1669"/>
                  </a:cubicBezTo>
                  <a:cubicBezTo>
                    <a:pt x="13593" y="1309"/>
                    <a:pt x="13367" y="951"/>
                    <a:pt x="13152" y="590"/>
                  </a:cubicBezTo>
                  <a:cubicBezTo>
                    <a:pt x="13008" y="346"/>
                    <a:pt x="12839" y="140"/>
                    <a:pt x="12560" y="52"/>
                  </a:cubicBezTo>
                  <a:cubicBezTo>
                    <a:pt x="12502" y="35"/>
                    <a:pt x="12447" y="18"/>
                    <a:pt x="12390" y="0"/>
                  </a:cubicBezTo>
                  <a:close/>
                  <a:moveTo>
                    <a:pt x="5634" y="4071"/>
                  </a:moveTo>
                  <a:cubicBezTo>
                    <a:pt x="5579" y="4071"/>
                    <a:pt x="5517" y="4094"/>
                    <a:pt x="5474" y="4129"/>
                  </a:cubicBezTo>
                  <a:cubicBezTo>
                    <a:pt x="5363" y="4211"/>
                    <a:pt x="5403" y="4339"/>
                    <a:pt x="5395" y="4449"/>
                  </a:cubicBezTo>
                  <a:cubicBezTo>
                    <a:pt x="5346" y="4473"/>
                    <a:pt x="5301" y="4494"/>
                    <a:pt x="5240" y="4519"/>
                  </a:cubicBezTo>
                  <a:cubicBezTo>
                    <a:pt x="5209" y="4485"/>
                    <a:pt x="5178" y="4447"/>
                    <a:pt x="5142" y="4417"/>
                  </a:cubicBezTo>
                  <a:cubicBezTo>
                    <a:pt x="5090" y="4372"/>
                    <a:pt x="5025" y="4350"/>
                    <a:pt x="4962" y="4350"/>
                  </a:cubicBezTo>
                  <a:cubicBezTo>
                    <a:pt x="4863" y="4350"/>
                    <a:pt x="4768" y="4406"/>
                    <a:pt x="4735" y="4524"/>
                  </a:cubicBezTo>
                  <a:cubicBezTo>
                    <a:pt x="4700" y="4646"/>
                    <a:pt x="4762" y="4740"/>
                    <a:pt x="4854" y="4811"/>
                  </a:cubicBezTo>
                  <a:cubicBezTo>
                    <a:pt x="4933" y="4871"/>
                    <a:pt x="4857" y="4922"/>
                    <a:pt x="4848" y="4976"/>
                  </a:cubicBezTo>
                  <a:cubicBezTo>
                    <a:pt x="4845" y="4995"/>
                    <a:pt x="4798" y="5014"/>
                    <a:pt x="4775" y="5020"/>
                  </a:cubicBezTo>
                  <a:cubicBezTo>
                    <a:pt x="4717" y="5030"/>
                    <a:pt x="4652" y="5020"/>
                    <a:pt x="4600" y="5038"/>
                  </a:cubicBezTo>
                  <a:cubicBezTo>
                    <a:pt x="4488" y="5081"/>
                    <a:pt x="4436" y="5203"/>
                    <a:pt x="4468" y="5325"/>
                  </a:cubicBezTo>
                  <a:cubicBezTo>
                    <a:pt x="4485" y="5393"/>
                    <a:pt x="4567" y="5491"/>
                    <a:pt x="4676" y="5491"/>
                  </a:cubicBezTo>
                  <a:cubicBezTo>
                    <a:pt x="4684" y="5491"/>
                    <a:pt x="4693" y="5491"/>
                    <a:pt x="4701" y="5489"/>
                  </a:cubicBezTo>
                  <a:cubicBezTo>
                    <a:pt x="4719" y="5487"/>
                    <a:pt x="4736" y="5485"/>
                    <a:pt x="4751" y="5485"/>
                  </a:cubicBezTo>
                  <a:cubicBezTo>
                    <a:pt x="4809" y="5485"/>
                    <a:pt x="4855" y="5507"/>
                    <a:pt x="4883" y="5589"/>
                  </a:cubicBezTo>
                  <a:cubicBezTo>
                    <a:pt x="4912" y="5677"/>
                    <a:pt x="4853" y="5700"/>
                    <a:pt x="4814" y="5741"/>
                  </a:cubicBezTo>
                  <a:cubicBezTo>
                    <a:pt x="4713" y="5848"/>
                    <a:pt x="4713" y="5981"/>
                    <a:pt x="4795" y="6083"/>
                  </a:cubicBezTo>
                  <a:cubicBezTo>
                    <a:pt x="4835" y="6134"/>
                    <a:pt x="4903" y="6156"/>
                    <a:pt x="4970" y="6156"/>
                  </a:cubicBezTo>
                  <a:cubicBezTo>
                    <a:pt x="5042" y="6156"/>
                    <a:pt x="5113" y="6131"/>
                    <a:pt x="5152" y="6087"/>
                  </a:cubicBezTo>
                  <a:cubicBezTo>
                    <a:pt x="5181" y="6054"/>
                    <a:pt x="5210" y="6021"/>
                    <a:pt x="5239" y="5988"/>
                  </a:cubicBezTo>
                  <a:cubicBezTo>
                    <a:pt x="5301" y="6017"/>
                    <a:pt x="5351" y="6038"/>
                    <a:pt x="5397" y="6060"/>
                  </a:cubicBezTo>
                  <a:cubicBezTo>
                    <a:pt x="5408" y="6336"/>
                    <a:pt x="5465" y="6441"/>
                    <a:pt x="5617" y="6441"/>
                  </a:cubicBezTo>
                  <a:cubicBezTo>
                    <a:pt x="5623" y="6441"/>
                    <a:pt x="5629" y="6441"/>
                    <a:pt x="5635" y="6440"/>
                  </a:cubicBezTo>
                  <a:cubicBezTo>
                    <a:pt x="5690" y="6436"/>
                    <a:pt x="5750" y="6412"/>
                    <a:pt x="5794" y="6377"/>
                  </a:cubicBezTo>
                  <a:cubicBezTo>
                    <a:pt x="5897" y="6295"/>
                    <a:pt x="5859" y="6169"/>
                    <a:pt x="5869" y="6059"/>
                  </a:cubicBezTo>
                  <a:cubicBezTo>
                    <a:pt x="5918" y="6035"/>
                    <a:pt x="5967" y="6014"/>
                    <a:pt x="6019" y="5989"/>
                  </a:cubicBezTo>
                  <a:cubicBezTo>
                    <a:pt x="6055" y="6025"/>
                    <a:pt x="6086" y="6061"/>
                    <a:pt x="6122" y="6095"/>
                  </a:cubicBezTo>
                  <a:cubicBezTo>
                    <a:pt x="6168" y="6136"/>
                    <a:pt x="6236" y="6158"/>
                    <a:pt x="6300" y="6158"/>
                  </a:cubicBezTo>
                  <a:cubicBezTo>
                    <a:pt x="6351" y="6158"/>
                    <a:pt x="6400" y="6144"/>
                    <a:pt x="6434" y="6116"/>
                  </a:cubicBezTo>
                  <a:cubicBezTo>
                    <a:pt x="6537" y="6030"/>
                    <a:pt x="6563" y="5901"/>
                    <a:pt x="6493" y="5792"/>
                  </a:cubicBezTo>
                  <a:cubicBezTo>
                    <a:pt x="6471" y="5756"/>
                    <a:pt x="6442" y="5723"/>
                    <a:pt x="6408" y="5700"/>
                  </a:cubicBezTo>
                  <a:cubicBezTo>
                    <a:pt x="6327" y="5642"/>
                    <a:pt x="6400" y="5586"/>
                    <a:pt x="6412" y="5534"/>
                  </a:cubicBezTo>
                  <a:cubicBezTo>
                    <a:pt x="6418" y="5514"/>
                    <a:pt x="6468" y="5497"/>
                    <a:pt x="6500" y="5489"/>
                  </a:cubicBezTo>
                  <a:cubicBezTo>
                    <a:pt x="6566" y="5471"/>
                    <a:pt x="6648" y="5481"/>
                    <a:pt x="6702" y="5446"/>
                  </a:cubicBezTo>
                  <a:cubicBezTo>
                    <a:pt x="6801" y="5384"/>
                    <a:pt x="6831" y="5260"/>
                    <a:pt x="6794" y="5165"/>
                  </a:cubicBezTo>
                  <a:cubicBezTo>
                    <a:pt x="6756" y="5073"/>
                    <a:pt x="6684" y="5022"/>
                    <a:pt x="6570" y="5022"/>
                  </a:cubicBezTo>
                  <a:cubicBezTo>
                    <a:pt x="6563" y="5022"/>
                    <a:pt x="6555" y="5022"/>
                    <a:pt x="6547" y="5022"/>
                  </a:cubicBezTo>
                  <a:cubicBezTo>
                    <a:pt x="6540" y="5023"/>
                    <a:pt x="6533" y="5023"/>
                    <a:pt x="6526" y="5023"/>
                  </a:cubicBezTo>
                  <a:cubicBezTo>
                    <a:pt x="6460" y="5023"/>
                    <a:pt x="6422" y="5002"/>
                    <a:pt x="6389" y="4927"/>
                  </a:cubicBezTo>
                  <a:cubicBezTo>
                    <a:pt x="6353" y="4841"/>
                    <a:pt x="6408" y="4813"/>
                    <a:pt x="6448" y="4772"/>
                  </a:cubicBezTo>
                  <a:cubicBezTo>
                    <a:pt x="6559" y="4656"/>
                    <a:pt x="6563" y="4519"/>
                    <a:pt x="6455" y="4411"/>
                  </a:cubicBezTo>
                  <a:cubicBezTo>
                    <a:pt x="6413" y="4370"/>
                    <a:pt x="6357" y="4349"/>
                    <a:pt x="6298" y="4349"/>
                  </a:cubicBezTo>
                  <a:cubicBezTo>
                    <a:pt x="6231" y="4349"/>
                    <a:pt x="6161" y="4377"/>
                    <a:pt x="6105" y="4432"/>
                  </a:cubicBezTo>
                  <a:cubicBezTo>
                    <a:pt x="6075" y="4460"/>
                    <a:pt x="6053" y="4496"/>
                    <a:pt x="6031" y="4524"/>
                  </a:cubicBezTo>
                  <a:cubicBezTo>
                    <a:pt x="5965" y="4494"/>
                    <a:pt x="5916" y="4472"/>
                    <a:pt x="5866" y="4447"/>
                  </a:cubicBezTo>
                  <a:cubicBezTo>
                    <a:pt x="5866" y="4394"/>
                    <a:pt x="5874" y="4335"/>
                    <a:pt x="5863" y="4280"/>
                  </a:cubicBezTo>
                  <a:cubicBezTo>
                    <a:pt x="5850" y="4227"/>
                    <a:pt x="5824" y="4166"/>
                    <a:pt x="5785" y="4129"/>
                  </a:cubicBezTo>
                  <a:cubicBezTo>
                    <a:pt x="5748" y="4094"/>
                    <a:pt x="5684" y="4071"/>
                    <a:pt x="5634" y="4071"/>
                  </a:cubicBezTo>
                  <a:close/>
                  <a:moveTo>
                    <a:pt x="5395" y="7196"/>
                  </a:moveTo>
                  <a:cubicBezTo>
                    <a:pt x="5283" y="7196"/>
                    <a:pt x="5206" y="7290"/>
                    <a:pt x="5184" y="7357"/>
                  </a:cubicBezTo>
                  <a:cubicBezTo>
                    <a:pt x="5148" y="7474"/>
                    <a:pt x="5196" y="7606"/>
                    <a:pt x="5304" y="7651"/>
                  </a:cubicBezTo>
                  <a:cubicBezTo>
                    <a:pt x="5367" y="7675"/>
                    <a:pt x="5444" y="7667"/>
                    <a:pt x="5513" y="7674"/>
                  </a:cubicBezTo>
                  <a:lnTo>
                    <a:pt x="5513" y="7668"/>
                  </a:lnTo>
                  <a:cubicBezTo>
                    <a:pt x="5540" y="7668"/>
                    <a:pt x="5565" y="7667"/>
                    <a:pt x="5591" y="7667"/>
                  </a:cubicBezTo>
                  <a:cubicBezTo>
                    <a:pt x="5604" y="7667"/>
                    <a:pt x="5617" y="7667"/>
                    <a:pt x="5631" y="7668"/>
                  </a:cubicBezTo>
                  <a:cubicBezTo>
                    <a:pt x="5640" y="7669"/>
                    <a:pt x="5648" y="7670"/>
                    <a:pt x="5657" y="7670"/>
                  </a:cubicBezTo>
                  <a:cubicBezTo>
                    <a:pt x="5781" y="7670"/>
                    <a:pt x="5871" y="7557"/>
                    <a:pt x="5864" y="7443"/>
                  </a:cubicBezTo>
                  <a:cubicBezTo>
                    <a:pt x="5857" y="7291"/>
                    <a:pt x="5772" y="7198"/>
                    <a:pt x="5625" y="7198"/>
                  </a:cubicBezTo>
                  <a:cubicBezTo>
                    <a:pt x="5582" y="7198"/>
                    <a:pt x="5538" y="7201"/>
                    <a:pt x="5495" y="7201"/>
                  </a:cubicBezTo>
                  <a:cubicBezTo>
                    <a:pt x="5469" y="7201"/>
                    <a:pt x="5444" y="7200"/>
                    <a:pt x="5419" y="7197"/>
                  </a:cubicBezTo>
                  <a:cubicBezTo>
                    <a:pt x="5411" y="7196"/>
                    <a:pt x="5403" y="7196"/>
                    <a:pt x="5395" y="7196"/>
                  </a:cubicBezTo>
                  <a:close/>
                  <a:moveTo>
                    <a:pt x="3184" y="7334"/>
                  </a:moveTo>
                  <a:cubicBezTo>
                    <a:pt x="3184" y="7337"/>
                    <a:pt x="3184" y="7341"/>
                    <a:pt x="3182" y="7344"/>
                  </a:cubicBezTo>
                  <a:cubicBezTo>
                    <a:pt x="3142" y="7344"/>
                    <a:pt x="3103" y="7342"/>
                    <a:pt x="3063" y="7342"/>
                  </a:cubicBezTo>
                  <a:cubicBezTo>
                    <a:pt x="3037" y="7342"/>
                    <a:pt x="3011" y="7343"/>
                    <a:pt x="2984" y="7345"/>
                  </a:cubicBezTo>
                  <a:cubicBezTo>
                    <a:pt x="2847" y="7358"/>
                    <a:pt x="2757" y="7422"/>
                    <a:pt x="2753" y="7593"/>
                  </a:cubicBezTo>
                  <a:cubicBezTo>
                    <a:pt x="2750" y="7720"/>
                    <a:pt x="2854" y="7827"/>
                    <a:pt x="2984" y="7831"/>
                  </a:cubicBezTo>
                  <a:cubicBezTo>
                    <a:pt x="3048" y="7831"/>
                    <a:pt x="3113" y="7831"/>
                    <a:pt x="3177" y="7831"/>
                  </a:cubicBezTo>
                  <a:cubicBezTo>
                    <a:pt x="3242" y="7831"/>
                    <a:pt x="3306" y="7831"/>
                    <a:pt x="3371" y="7830"/>
                  </a:cubicBezTo>
                  <a:cubicBezTo>
                    <a:pt x="3481" y="7825"/>
                    <a:pt x="3573" y="7750"/>
                    <a:pt x="3596" y="7649"/>
                  </a:cubicBezTo>
                  <a:cubicBezTo>
                    <a:pt x="3623" y="7536"/>
                    <a:pt x="3572" y="7406"/>
                    <a:pt x="3463" y="7370"/>
                  </a:cubicBezTo>
                  <a:cubicBezTo>
                    <a:pt x="3376" y="7341"/>
                    <a:pt x="3278" y="7344"/>
                    <a:pt x="3184" y="7334"/>
                  </a:cubicBezTo>
                  <a:close/>
                  <a:moveTo>
                    <a:pt x="8519" y="6950"/>
                  </a:moveTo>
                  <a:cubicBezTo>
                    <a:pt x="8571" y="6950"/>
                    <a:pt x="8624" y="6980"/>
                    <a:pt x="8674" y="7034"/>
                  </a:cubicBezTo>
                  <a:cubicBezTo>
                    <a:pt x="8732" y="7098"/>
                    <a:pt x="8745" y="7200"/>
                    <a:pt x="8695" y="7270"/>
                  </a:cubicBezTo>
                  <a:cubicBezTo>
                    <a:pt x="8647" y="7335"/>
                    <a:pt x="8597" y="7397"/>
                    <a:pt x="8545" y="7456"/>
                  </a:cubicBezTo>
                  <a:cubicBezTo>
                    <a:pt x="8378" y="7651"/>
                    <a:pt x="8205" y="7844"/>
                    <a:pt x="8039" y="8040"/>
                  </a:cubicBezTo>
                  <a:cubicBezTo>
                    <a:pt x="7976" y="8114"/>
                    <a:pt x="7924" y="8190"/>
                    <a:pt x="7814" y="8190"/>
                  </a:cubicBezTo>
                  <a:cubicBezTo>
                    <a:pt x="7689" y="8190"/>
                    <a:pt x="7608" y="8111"/>
                    <a:pt x="7586" y="7971"/>
                  </a:cubicBezTo>
                  <a:cubicBezTo>
                    <a:pt x="7628" y="7905"/>
                    <a:pt x="7663" y="7831"/>
                    <a:pt x="7712" y="7772"/>
                  </a:cubicBezTo>
                  <a:cubicBezTo>
                    <a:pt x="7879" y="7575"/>
                    <a:pt x="8049" y="7383"/>
                    <a:pt x="8220" y="7190"/>
                  </a:cubicBezTo>
                  <a:cubicBezTo>
                    <a:pt x="8285" y="7118"/>
                    <a:pt x="8349" y="7041"/>
                    <a:pt x="8427" y="6984"/>
                  </a:cubicBezTo>
                  <a:cubicBezTo>
                    <a:pt x="8457" y="6961"/>
                    <a:pt x="8488" y="6950"/>
                    <a:pt x="8519" y="6950"/>
                  </a:cubicBezTo>
                  <a:close/>
                  <a:moveTo>
                    <a:pt x="11440" y="7955"/>
                  </a:moveTo>
                  <a:cubicBezTo>
                    <a:pt x="11548" y="7955"/>
                    <a:pt x="11652" y="8057"/>
                    <a:pt x="11652" y="8163"/>
                  </a:cubicBezTo>
                  <a:cubicBezTo>
                    <a:pt x="11652" y="8264"/>
                    <a:pt x="11539" y="8386"/>
                    <a:pt x="11445" y="8386"/>
                  </a:cubicBezTo>
                  <a:cubicBezTo>
                    <a:pt x="11443" y="8386"/>
                    <a:pt x="11442" y="8386"/>
                    <a:pt x="11441" y="8386"/>
                  </a:cubicBezTo>
                  <a:cubicBezTo>
                    <a:pt x="11335" y="8382"/>
                    <a:pt x="11222" y="8268"/>
                    <a:pt x="11219" y="8164"/>
                  </a:cubicBezTo>
                  <a:cubicBezTo>
                    <a:pt x="11218" y="8057"/>
                    <a:pt x="11326" y="7955"/>
                    <a:pt x="11440" y="7955"/>
                  </a:cubicBezTo>
                  <a:close/>
                  <a:moveTo>
                    <a:pt x="11433" y="7466"/>
                  </a:moveTo>
                  <a:cubicBezTo>
                    <a:pt x="11065" y="7466"/>
                    <a:pt x="10727" y="7804"/>
                    <a:pt x="10754" y="8164"/>
                  </a:cubicBezTo>
                  <a:cubicBezTo>
                    <a:pt x="10729" y="8547"/>
                    <a:pt x="11071" y="8843"/>
                    <a:pt x="11395" y="8860"/>
                  </a:cubicBezTo>
                  <a:cubicBezTo>
                    <a:pt x="11408" y="8861"/>
                    <a:pt x="11421" y="8861"/>
                    <a:pt x="11434" y="8861"/>
                  </a:cubicBezTo>
                  <a:cubicBezTo>
                    <a:pt x="11838" y="8861"/>
                    <a:pt x="12106" y="8516"/>
                    <a:pt x="12124" y="8213"/>
                  </a:cubicBezTo>
                  <a:cubicBezTo>
                    <a:pt x="12149" y="7762"/>
                    <a:pt x="11787" y="7479"/>
                    <a:pt x="11456" y="7466"/>
                  </a:cubicBezTo>
                  <a:cubicBezTo>
                    <a:pt x="11448" y="7466"/>
                    <a:pt x="11440" y="7466"/>
                    <a:pt x="11433" y="7466"/>
                  </a:cubicBezTo>
                  <a:close/>
                  <a:moveTo>
                    <a:pt x="8423" y="6132"/>
                  </a:moveTo>
                  <a:cubicBezTo>
                    <a:pt x="8371" y="6132"/>
                    <a:pt x="8320" y="6151"/>
                    <a:pt x="8278" y="6178"/>
                  </a:cubicBezTo>
                  <a:cubicBezTo>
                    <a:pt x="8179" y="6243"/>
                    <a:pt x="8159" y="6351"/>
                    <a:pt x="8183" y="6455"/>
                  </a:cubicBezTo>
                  <a:cubicBezTo>
                    <a:pt x="8200" y="6530"/>
                    <a:pt x="8180" y="6561"/>
                    <a:pt x="8121" y="6589"/>
                  </a:cubicBezTo>
                  <a:cubicBezTo>
                    <a:pt x="8105" y="6597"/>
                    <a:pt x="8094" y="6613"/>
                    <a:pt x="8079" y="6623"/>
                  </a:cubicBezTo>
                  <a:cubicBezTo>
                    <a:pt x="7978" y="6708"/>
                    <a:pt x="7879" y="6793"/>
                    <a:pt x="7775" y="6877"/>
                  </a:cubicBezTo>
                  <a:cubicBezTo>
                    <a:pt x="7710" y="6815"/>
                    <a:pt x="7630" y="6781"/>
                    <a:pt x="7555" y="6781"/>
                  </a:cubicBezTo>
                  <a:cubicBezTo>
                    <a:pt x="7496" y="6781"/>
                    <a:pt x="7440" y="6802"/>
                    <a:pt x="7395" y="6847"/>
                  </a:cubicBezTo>
                  <a:cubicBezTo>
                    <a:pt x="7291" y="6952"/>
                    <a:pt x="7320" y="7083"/>
                    <a:pt x="7493" y="7283"/>
                  </a:cubicBezTo>
                  <a:cubicBezTo>
                    <a:pt x="7451" y="7331"/>
                    <a:pt x="7405" y="7379"/>
                    <a:pt x="7366" y="7430"/>
                  </a:cubicBezTo>
                  <a:cubicBezTo>
                    <a:pt x="7298" y="7528"/>
                    <a:pt x="7239" y="7632"/>
                    <a:pt x="7170" y="7730"/>
                  </a:cubicBezTo>
                  <a:cubicBezTo>
                    <a:pt x="7154" y="7753"/>
                    <a:pt x="7124" y="7769"/>
                    <a:pt x="7096" y="7775"/>
                  </a:cubicBezTo>
                  <a:cubicBezTo>
                    <a:pt x="7042" y="7788"/>
                    <a:pt x="6984" y="7786"/>
                    <a:pt x="6931" y="7796"/>
                  </a:cubicBezTo>
                  <a:cubicBezTo>
                    <a:pt x="6833" y="7818"/>
                    <a:pt x="6751" y="7943"/>
                    <a:pt x="6761" y="8049"/>
                  </a:cubicBezTo>
                  <a:cubicBezTo>
                    <a:pt x="6774" y="8170"/>
                    <a:pt x="6866" y="8259"/>
                    <a:pt x="6981" y="8263"/>
                  </a:cubicBezTo>
                  <a:cubicBezTo>
                    <a:pt x="7003" y="8264"/>
                    <a:pt x="7025" y="8264"/>
                    <a:pt x="7047" y="8264"/>
                  </a:cubicBezTo>
                  <a:cubicBezTo>
                    <a:pt x="7091" y="8264"/>
                    <a:pt x="7134" y="8263"/>
                    <a:pt x="7179" y="8263"/>
                  </a:cubicBezTo>
                  <a:cubicBezTo>
                    <a:pt x="7251" y="8409"/>
                    <a:pt x="7344" y="8544"/>
                    <a:pt x="7500" y="8601"/>
                  </a:cubicBezTo>
                  <a:cubicBezTo>
                    <a:pt x="7611" y="8641"/>
                    <a:pt x="7654" y="8690"/>
                    <a:pt x="7647" y="8812"/>
                  </a:cubicBezTo>
                  <a:cubicBezTo>
                    <a:pt x="7640" y="8941"/>
                    <a:pt x="7761" y="9039"/>
                    <a:pt x="7886" y="9039"/>
                  </a:cubicBezTo>
                  <a:cubicBezTo>
                    <a:pt x="7899" y="9039"/>
                    <a:pt x="7912" y="9038"/>
                    <a:pt x="7925" y="9036"/>
                  </a:cubicBezTo>
                  <a:cubicBezTo>
                    <a:pt x="8056" y="9014"/>
                    <a:pt x="8144" y="8874"/>
                    <a:pt x="8115" y="8742"/>
                  </a:cubicBezTo>
                  <a:cubicBezTo>
                    <a:pt x="8099" y="8673"/>
                    <a:pt x="8099" y="8609"/>
                    <a:pt x="8183" y="8566"/>
                  </a:cubicBezTo>
                  <a:cubicBezTo>
                    <a:pt x="8249" y="8531"/>
                    <a:pt x="8306" y="8472"/>
                    <a:pt x="8357" y="8416"/>
                  </a:cubicBezTo>
                  <a:cubicBezTo>
                    <a:pt x="8424" y="8344"/>
                    <a:pt x="8481" y="8266"/>
                    <a:pt x="8545" y="8191"/>
                  </a:cubicBezTo>
                  <a:cubicBezTo>
                    <a:pt x="8637" y="8288"/>
                    <a:pt x="8724" y="8322"/>
                    <a:pt x="8798" y="8322"/>
                  </a:cubicBezTo>
                  <a:cubicBezTo>
                    <a:pt x="8866" y="8322"/>
                    <a:pt x="8924" y="8292"/>
                    <a:pt x="8963" y="8256"/>
                  </a:cubicBezTo>
                  <a:cubicBezTo>
                    <a:pt x="8996" y="8223"/>
                    <a:pt x="9015" y="8171"/>
                    <a:pt x="9026" y="8125"/>
                  </a:cubicBezTo>
                  <a:cubicBezTo>
                    <a:pt x="9058" y="7982"/>
                    <a:pt x="8954" y="7905"/>
                    <a:pt x="8875" y="7827"/>
                  </a:cubicBezTo>
                  <a:cubicBezTo>
                    <a:pt x="8981" y="7686"/>
                    <a:pt x="9079" y="7549"/>
                    <a:pt x="9190" y="7400"/>
                  </a:cubicBezTo>
                  <a:cubicBezTo>
                    <a:pt x="9219" y="7397"/>
                    <a:pt x="9271" y="7383"/>
                    <a:pt x="9323" y="7380"/>
                  </a:cubicBezTo>
                  <a:cubicBezTo>
                    <a:pt x="9503" y="7373"/>
                    <a:pt x="9572" y="7204"/>
                    <a:pt x="9523" y="7056"/>
                  </a:cubicBezTo>
                  <a:cubicBezTo>
                    <a:pt x="9488" y="6952"/>
                    <a:pt x="9420" y="6912"/>
                    <a:pt x="9294" y="6912"/>
                  </a:cubicBezTo>
                  <a:cubicBezTo>
                    <a:pt x="9291" y="6912"/>
                    <a:pt x="9289" y="6912"/>
                    <a:pt x="9287" y="6912"/>
                  </a:cubicBezTo>
                  <a:cubicBezTo>
                    <a:pt x="9278" y="6912"/>
                    <a:pt x="9269" y="6912"/>
                    <a:pt x="9260" y="6912"/>
                  </a:cubicBezTo>
                  <a:cubicBezTo>
                    <a:pt x="9199" y="6912"/>
                    <a:pt x="9153" y="6900"/>
                    <a:pt x="9113" y="6824"/>
                  </a:cubicBezTo>
                  <a:cubicBezTo>
                    <a:pt x="9020" y="6652"/>
                    <a:pt x="8876" y="6530"/>
                    <a:pt x="8667" y="6491"/>
                  </a:cubicBezTo>
                  <a:cubicBezTo>
                    <a:pt x="8667" y="6458"/>
                    <a:pt x="8674" y="6429"/>
                    <a:pt x="8660" y="6407"/>
                  </a:cubicBezTo>
                  <a:cubicBezTo>
                    <a:pt x="8634" y="6334"/>
                    <a:pt x="8618" y="6249"/>
                    <a:pt x="8569" y="6197"/>
                  </a:cubicBezTo>
                  <a:cubicBezTo>
                    <a:pt x="8526" y="6150"/>
                    <a:pt x="8474" y="6132"/>
                    <a:pt x="8423" y="6132"/>
                  </a:cubicBezTo>
                  <a:close/>
                  <a:moveTo>
                    <a:pt x="9956" y="10277"/>
                  </a:moveTo>
                  <a:cubicBezTo>
                    <a:pt x="10232" y="10290"/>
                    <a:pt x="10441" y="10501"/>
                    <a:pt x="10444" y="10771"/>
                  </a:cubicBezTo>
                  <a:cubicBezTo>
                    <a:pt x="10446" y="11066"/>
                    <a:pt x="10224" y="11269"/>
                    <a:pt x="9963" y="11277"/>
                  </a:cubicBezTo>
                  <a:cubicBezTo>
                    <a:pt x="9958" y="11277"/>
                    <a:pt x="9952" y="11277"/>
                    <a:pt x="9947" y="11277"/>
                  </a:cubicBezTo>
                  <a:cubicBezTo>
                    <a:pt x="9668" y="11277"/>
                    <a:pt x="9454" y="11049"/>
                    <a:pt x="9458" y="10759"/>
                  </a:cubicBezTo>
                  <a:cubicBezTo>
                    <a:pt x="9461" y="10513"/>
                    <a:pt x="9675" y="10279"/>
                    <a:pt x="9956" y="10277"/>
                  </a:cubicBezTo>
                  <a:close/>
                  <a:moveTo>
                    <a:pt x="9953" y="9358"/>
                  </a:moveTo>
                  <a:cubicBezTo>
                    <a:pt x="9947" y="9358"/>
                    <a:pt x="9940" y="9358"/>
                    <a:pt x="9934" y="9359"/>
                  </a:cubicBezTo>
                  <a:cubicBezTo>
                    <a:pt x="9801" y="9367"/>
                    <a:pt x="9703" y="9467"/>
                    <a:pt x="9713" y="9617"/>
                  </a:cubicBezTo>
                  <a:cubicBezTo>
                    <a:pt x="9724" y="9756"/>
                    <a:pt x="9709" y="9866"/>
                    <a:pt x="9541" y="9885"/>
                  </a:cubicBezTo>
                  <a:cubicBezTo>
                    <a:pt x="9529" y="9886"/>
                    <a:pt x="9519" y="9899"/>
                    <a:pt x="9509" y="9899"/>
                  </a:cubicBezTo>
                  <a:cubicBezTo>
                    <a:pt x="9479" y="9898"/>
                    <a:pt x="9440" y="9899"/>
                    <a:pt x="9418" y="9883"/>
                  </a:cubicBezTo>
                  <a:cubicBezTo>
                    <a:pt x="9363" y="9843"/>
                    <a:pt x="9317" y="9791"/>
                    <a:pt x="9264" y="9749"/>
                  </a:cubicBezTo>
                  <a:cubicBezTo>
                    <a:pt x="9215" y="9712"/>
                    <a:pt x="9165" y="9696"/>
                    <a:pt x="9118" y="9696"/>
                  </a:cubicBezTo>
                  <a:cubicBezTo>
                    <a:pt x="9056" y="9696"/>
                    <a:pt x="8998" y="9725"/>
                    <a:pt x="8953" y="9772"/>
                  </a:cubicBezTo>
                  <a:cubicBezTo>
                    <a:pt x="8870" y="9857"/>
                    <a:pt x="8852" y="9960"/>
                    <a:pt x="8931" y="10079"/>
                  </a:cubicBezTo>
                  <a:cubicBezTo>
                    <a:pt x="8981" y="10154"/>
                    <a:pt x="9049" y="10219"/>
                    <a:pt x="9108" y="10288"/>
                  </a:cubicBezTo>
                  <a:cubicBezTo>
                    <a:pt x="9100" y="10304"/>
                    <a:pt x="9084" y="10321"/>
                    <a:pt x="9079" y="10340"/>
                  </a:cubicBezTo>
                  <a:cubicBezTo>
                    <a:pt x="9051" y="10491"/>
                    <a:pt x="8967" y="10536"/>
                    <a:pt x="8824" y="10536"/>
                  </a:cubicBezTo>
                  <a:cubicBezTo>
                    <a:pt x="8815" y="10536"/>
                    <a:pt x="8806" y="10536"/>
                    <a:pt x="8797" y="10536"/>
                  </a:cubicBezTo>
                  <a:cubicBezTo>
                    <a:pt x="8795" y="10536"/>
                    <a:pt x="8792" y="10536"/>
                    <a:pt x="8790" y="10536"/>
                  </a:cubicBezTo>
                  <a:cubicBezTo>
                    <a:pt x="8593" y="10536"/>
                    <a:pt x="8496" y="10718"/>
                    <a:pt x="8561" y="10877"/>
                  </a:cubicBezTo>
                  <a:cubicBezTo>
                    <a:pt x="8595" y="10962"/>
                    <a:pt x="8669" y="11016"/>
                    <a:pt x="8776" y="11016"/>
                  </a:cubicBezTo>
                  <a:cubicBezTo>
                    <a:pt x="8782" y="11016"/>
                    <a:pt x="8789" y="11016"/>
                    <a:pt x="8795" y="11016"/>
                  </a:cubicBezTo>
                  <a:cubicBezTo>
                    <a:pt x="8821" y="11014"/>
                    <a:pt x="8846" y="11012"/>
                    <a:pt x="8870" y="11012"/>
                  </a:cubicBezTo>
                  <a:cubicBezTo>
                    <a:pt x="8968" y="11012"/>
                    <a:pt x="9046" y="11039"/>
                    <a:pt x="9064" y="11177"/>
                  </a:cubicBezTo>
                  <a:cubicBezTo>
                    <a:pt x="9069" y="11212"/>
                    <a:pt x="9094" y="11246"/>
                    <a:pt x="9113" y="11282"/>
                  </a:cubicBezTo>
                  <a:cubicBezTo>
                    <a:pt x="9056" y="11339"/>
                    <a:pt x="8999" y="11391"/>
                    <a:pt x="8947" y="11448"/>
                  </a:cubicBezTo>
                  <a:cubicBezTo>
                    <a:pt x="8853" y="11546"/>
                    <a:pt x="8862" y="11690"/>
                    <a:pt x="8961" y="11788"/>
                  </a:cubicBezTo>
                  <a:cubicBezTo>
                    <a:pt x="9002" y="11829"/>
                    <a:pt x="9062" y="11850"/>
                    <a:pt x="9122" y="11850"/>
                  </a:cubicBezTo>
                  <a:cubicBezTo>
                    <a:pt x="9185" y="11850"/>
                    <a:pt x="9248" y="11828"/>
                    <a:pt x="9291" y="11785"/>
                  </a:cubicBezTo>
                  <a:cubicBezTo>
                    <a:pt x="9345" y="11729"/>
                    <a:pt x="9395" y="11672"/>
                    <a:pt x="9440" y="11624"/>
                  </a:cubicBezTo>
                  <a:cubicBezTo>
                    <a:pt x="9539" y="11664"/>
                    <a:pt x="9620" y="11696"/>
                    <a:pt x="9708" y="11732"/>
                  </a:cubicBezTo>
                  <a:cubicBezTo>
                    <a:pt x="9708" y="11798"/>
                    <a:pt x="9705" y="11875"/>
                    <a:pt x="9711" y="11948"/>
                  </a:cubicBezTo>
                  <a:cubicBezTo>
                    <a:pt x="9724" y="12102"/>
                    <a:pt x="9800" y="12172"/>
                    <a:pt x="9930" y="12199"/>
                  </a:cubicBezTo>
                  <a:cubicBezTo>
                    <a:pt x="9940" y="12201"/>
                    <a:pt x="9951" y="12202"/>
                    <a:pt x="9962" y="12202"/>
                  </a:cubicBezTo>
                  <a:cubicBezTo>
                    <a:pt x="10055" y="12202"/>
                    <a:pt x="10153" y="12123"/>
                    <a:pt x="10177" y="12017"/>
                  </a:cubicBezTo>
                  <a:cubicBezTo>
                    <a:pt x="10199" y="11922"/>
                    <a:pt x="10196" y="11823"/>
                    <a:pt x="10203" y="11729"/>
                  </a:cubicBezTo>
                  <a:cubicBezTo>
                    <a:pt x="10286" y="11695"/>
                    <a:pt x="10369" y="11663"/>
                    <a:pt x="10466" y="11623"/>
                  </a:cubicBezTo>
                  <a:cubicBezTo>
                    <a:pt x="10499" y="11660"/>
                    <a:pt x="10541" y="11700"/>
                    <a:pt x="10575" y="11745"/>
                  </a:cubicBezTo>
                  <a:cubicBezTo>
                    <a:pt x="10636" y="11823"/>
                    <a:pt x="10712" y="11840"/>
                    <a:pt x="10809" y="11846"/>
                  </a:cubicBezTo>
                  <a:cubicBezTo>
                    <a:pt x="10811" y="11846"/>
                    <a:pt x="10813" y="11846"/>
                    <a:pt x="10815" y="11846"/>
                  </a:cubicBezTo>
                  <a:cubicBezTo>
                    <a:pt x="10925" y="11846"/>
                    <a:pt x="11039" y="11698"/>
                    <a:pt x="11015" y="11571"/>
                  </a:cubicBezTo>
                  <a:cubicBezTo>
                    <a:pt x="10993" y="11455"/>
                    <a:pt x="10905" y="11393"/>
                    <a:pt x="10830" y="11318"/>
                  </a:cubicBezTo>
                  <a:cubicBezTo>
                    <a:pt x="10801" y="11290"/>
                    <a:pt x="10806" y="11269"/>
                    <a:pt x="10813" y="11231"/>
                  </a:cubicBezTo>
                  <a:cubicBezTo>
                    <a:pt x="10844" y="11074"/>
                    <a:pt x="10926" y="11006"/>
                    <a:pt x="11054" y="11006"/>
                  </a:cubicBezTo>
                  <a:cubicBezTo>
                    <a:pt x="11082" y="11006"/>
                    <a:pt x="11113" y="11009"/>
                    <a:pt x="11146" y="11016"/>
                  </a:cubicBezTo>
                  <a:cubicBezTo>
                    <a:pt x="11148" y="11016"/>
                    <a:pt x="11150" y="11016"/>
                    <a:pt x="11152" y="11016"/>
                  </a:cubicBezTo>
                  <a:cubicBezTo>
                    <a:pt x="11156" y="11016"/>
                    <a:pt x="11161" y="11016"/>
                    <a:pt x="11165" y="11016"/>
                  </a:cubicBezTo>
                  <a:cubicBezTo>
                    <a:pt x="11297" y="10997"/>
                    <a:pt x="11376" y="10862"/>
                    <a:pt x="11355" y="10748"/>
                  </a:cubicBezTo>
                  <a:cubicBezTo>
                    <a:pt x="11326" y="10584"/>
                    <a:pt x="11226" y="10533"/>
                    <a:pt x="11088" y="10533"/>
                  </a:cubicBezTo>
                  <a:cubicBezTo>
                    <a:pt x="11083" y="10533"/>
                    <a:pt x="11077" y="10533"/>
                    <a:pt x="11071" y="10533"/>
                  </a:cubicBezTo>
                  <a:cubicBezTo>
                    <a:pt x="11059" y="10533"/>
                    <a:pt x="11047" y="10534"/>
                    <a:pt x="11036" y="10534"/>
                  </a:cubicBezTo>
                  <a:cubicBezTo>
                    <a:pt x="10936" y="10534"/>
                    <a:pt x="10860" y="10517"/>
                    <a:pt x="10842" y="10389"/>
                  </a:cubicBezTo>
                  <a:cubicBezTo>
                    <a:pt x="10836" y="10349"/>
                    <a:pt x="10807" y="10315"/>
                    <a:pt x="10783" y="10261"/>
                  </a:cubicBezTo>
                  <a:cubicBezTo>
                    <a:pt x="10838" y="10212"/>
                    <a:pt x="10898" y="10161"/>
                    <a:pt x="10951" y="10108"/>
                  </a:cubicBezTo>
                  <a:cubicBezTo>
                    <a:pt x="11035" y="10023"/>
                    <a:pt x="11042" y="9892"/>
                    <a:pt x="10972" y="9804"/>
                  </a:cubicBezTo>
                  <a:cubicBezTo>
                    <a:pt x="10917" y="9736"/>
                    <a:pt x="10850" y="9700"/>
                    <a:pt x="10781" y="9700"/>
                  </a:cubicBezTo>
                  <a:cubicBezTo>
                    <a:pt x="10738" y="9700"/>
                    <a:pt x="10695" y="9714"/>
                    <a:pt x="10653" y="9743"/>
                  </a:cubicBezTo>
                  <a:cubicBezTo>
                    <a:pt x="10575" y="9798"/>
                    <a:pt x="10509" y="9866"/>
                    <a:pt x="10437" y="9929"/>
                  </a:cubicBezTo>
                  <a:cubicBezTo>
                    <a:pt x="10424" y="9921"/>
                    <a:pt x="10411" y="9905"/>
                    <a:pt x="10395" y="9900"/>
                  </a:cubicBezTo>
                  <a:cubicBezTo>
                    <a:pt x="10224" y="9870"/>
                    <a:pt x="10179" y="9772"/>
                    <a:pt x="10189" y="9604"/>
                  </a:cubicBezTo>
                  <a:cubicBezTo>
                    <a:pt x="10200" y="9452"/>
                    <a:pt x="10096" y="9358"/>
                    <a:pt x="9953" y="9358"/>
                  </a:cubicBezTo>
                  <a:close/>
                  <a:moveTo>
                    <a:pt x="4277" y="8653"/>
                  </a:moveTo>
                  <a:cubicBezTo>
                    <a:pt x="4157" y="8653"/>
                    <a:pt x="4070" y="8719"/>
                    <a:pt x="4050" y="8838"/>
                  </a:cubicBezTo>
                  <a:cubicBezTo>
                    <a:pt x="4036" y="8925"/>
                    <a:pt x="4040" y="9014"/>
                    <a:pt x="4028" y="9102"/>
                  </a:cubicBezTo>
                  <a:cubicBezTo>
                    <a:pt x="4025" y="9128"/>
                    <a:pt x="4007" y="9165"/>
                    <a:pt x="3985" y="9174"/>
                  </a:cubicBezTo>
                  <a:cubicBezTo>
                    <a:pt x="3897" y="9210"/>
                    <a:pt x="3805" y="9239"/>
                    <a:pt x="3697" y="9278"/>
                  </a:cubicBezTo>
                  <a:cubicBezTo>
                    <a:pt x="3654" y="9230"/>
                    <a:pt x="3592" y="9177"/>
                    <a:pt x="3544" y="9112"/>
                  </a:cubicBezTo>
                  <a:cubicBezTo>
                    <a:pt x="3503" y="9057"/>
                    <a:pt x="3435" y="9032"/>
                    <a:pt x="3367" y="9032"/>
                  </a:cubicBezTo>
                  <a:cubicBezTo>
                    <a:pt x="3302" y="9032"/>
                    <a:pt x="3237" y="9054"/>
                    <a:pt x="3195" y="9093"/>
                  </a:cubicBezTo>
                  <a:cubicBezTo>
                    <a:pt x="3106" y="9177"/>
                    <a:pt x="3109" y="9353"/>
                    <a:pt x="3197" y="9448"/>
                  </a:cubicBezTo>
                  <a:cubicBezTo>
                    <a:pt x="3240" y="9496"/>
                    <a:pt x="3291" y="9534"/>
                    <a:pt x="3328" y="9583"/>
                  </a:cubicBezTo>
                  <a:cubicBezTo>
                    <a:pt x="3347" y="9606"/>
                    <a:pt x="3353" y="9650"/>
                    <a:pt x="3347" y="9681"/>
                  </a:cubicBezTo>
                  <a:cubicBezTo>
                    <a:pt x="3321" y="9794"/>
                    <a:pt x="3285" y="9906"/>
                    <a:pt x="3260" y="10020"/>
                  </a:cubicBezTo>
                  <a:cubicBezTo>
                    <a:pt x="3249" y="10067"/>
                    <a:pt x="3236" y="10097"/>
                    <a:pt x="3187" y="10097"/>
                  </a:cubicBezTo>
                  <a:cubicBezTo>
                    <a:pt x="3184" y="10097"/>
                    <a:pt x="3180" y="10097"/>
                    <a:pt x="3177" y="10096"/>
                  </a:cubicBezTo>
                  <a:cubicBezTo>
                    <a:pt x="3149" y="10095"/>
                    <a:pt x="3120" y="10094"/>
                    <a:pt x="3091" y="10094"/>
                  </a:cubicBezTo>
                  <a:cubicBezTo>
                    <a:pt x="3063" y="10094"/>
                    <a:pt x="3034" y="10095"/>
                    <a:pt x="3005" y="10096"/>
                  </a:cubicBezTo>
                  <a:cubicBezTo>
                    <a:pt x="2860" y="10102"/>
                    <a:pt x="2750" y="10215"/>
                    <a:pt x="2756" y="10347"/>
                  </a:cubicBezTo>
                  <a:cubicBezTo>
                    <a:pt x="2757" y="10484"/>
                    <a:pt x="2856" y="10584"/>
                    <a:pt x="2989" y="10584"/>
                  </a:cubicBezTo>
                  <a:cubicBezTo>
                    <a:pt x="2994" y="10584"/>
                    <a:pt x="3000" y="10584"/>
                    <a:pt x="3005" y="10584"/>
                  </a:cubicBezTo>
                  <a:cubicBezTo>
                    <a:pt x="3051" y="10581"/>
                    <a:pt x="3098" y="10580"/>
                    <a:pt x="3144" y="10580"/>
                  </a:cubicBezTo>
                  <a:cubicBezTo>
                    <a:pt x="3197" y="10580"/>
                    <a:pt x="3250" y="10581"/>
                    <a:pt x="3304" y="10584"/>
                  </a:cubicBezTo>
                  <a:cubicBezTo>
                    <a:pt x="3328" y="10584"/>
                    <a:pt x="3365" y="10594"/>
                    <a:pt x="3378" y="10614"/>
                  </a:cubicBezTo>
                  <a:cubicBezTo>
                    <a:pt x="3574" y="10903"/>
                    <a:pt x="3853" y="11117"/>
                    <a:pt x="4089" y="11369"/>
                  </a:cubicBezTo>
                  <a:cubicBezTo>
                    <a:pt x="4128" y="11411"/>
                    <a:pt x="4194" y="11434"/>
                    <a:pt x="4260" y="11434"/>
                  </a:cubicBezTo>
                  <a:cubicBezTo>
                    <a:pt x="4329" y="11434"/>
                    <a:pt x="4398" y="11409"/>
                    <a:pt x="4438" y="11353"/>
                  </a:cubicBezTo>
                  <a:cubicBezTo>
                    <a:pt x="4510" y="11252"/>
                    <a:pt x="4523" y="11124"/>
                    <a:pt x="4417" y="11017"/>
                  </a:cubicBezTo>
                  <a:cubicBezTo>
                    <a:pt x="4237" y="10837"/>
                    <a:pt x="4053" y="10661"/>
                    <a:pt x="3880" y="10475"/>
                  </a:cubicBezTo>
                  <a:cubicBezTo>
                    <a:pt x="3708" y="10291"/>
                    <a:pt x="3677" y="10115"/>
                    <a:pt x="3766" y="9924"/>
                  </a:cubicBezTo>
                  <a:cubicBezTo>
                    <a:pt x="3851" y="9740"/>
                    <a:pt x="4019" y="9628"/>
                    <a:pt x="4199" y="9628"/>
                  </a:cubicBezTo>
                  <a:cubicBezTo>
                    <a:pt x="4321" y="9628"/>
                    <a:pt x="4448" y="9679"/>
                    <a:pt x="4560" y="9791"/>
                  </a:cubicBezTo>
                  <a:cubicBezTo>
                    <a:pt x="4724" y="9957"/>
                    <a:pt x="4883" y="10128"/>
                    <a:pt x="5047" y="10294"/>
                  </a:cubicBezTo>
                  <a:cubicBezTo>
                    <a:pt x="5405" y="10656"/>
                    <a:pt x="5768" y="11014"/>
                    <a:pt x="6128" y="11376"/>
                  </a:cubicBezTo>
                  <a:cubicBezTo>
                    <a:pt x="6253" y="11501"/>
                    <a:pt x="6315" y="11646"/>
                    <a:pt x="6281" y="11830"/>
                  </a:cubicBezTo>
                  <a:cubicBezTo>
                    <a:pt x="6243" y="12032"/>
                    <a:pt x="6042" y="12215"/>
                    <a:pt x="5837" y="12221"/>
                  </a:cubicBezTo>
                  <a:cubicBezTo>
                    <a:pt x="5833" y="12221"/>
                    <a:pt x="5829" y="12221"/>
                    <a:pt x="5824" y="12221"/>
                  </a:cubicBezTo>
                  <a:cubicBezTo>
                    <a:pt x="5690" y="12221"/>
                    <a:pt x="5577" y="12176"/>
                    <a:pt x="5480" y="12078"/>
                  </a:cubicBezTo>
                  <a:cubicBezTo>
                    <a:pt x="5344" y="11942"/>
                    <a:pt x="5209" y="11808"/>
                    <a:pt x="5065" y="11683"/>
                  </a:cubicBezTo>
                  <a:cubicBezTo>
                    <a:pt x="5032" y="11655"/>
                    <a:pt x="4991" y="11643"/>
                    <a:pt x="4948" y="11643"/>
                  </a:cubicBezTo>
                  <a:cubicBezTo>
                    <a:pt x="4888" y="11643"/>
                    <a:pt x="4826" y="11668"/>
                    <a:pt x="4784" y="11710"/>
                  </a:cubicBezTo>
                  <a:cubicBezTo>
                    <a:pt x="4711" y="11782"/>
                    <a:pt x="4680" y="11951"/>
                    <a:pt x="4740" y="12015"/>
                  </a:cubicBezTo>
                  <a:cubicBezTo>
                    <a:pt x="4907" y="12190"/>
                    <a:pt x="5080" y="12360"/>
                    <a:pt x="5259" y="12525"/>
                  </a:cubicBezTo>
                  <a:cubicBezTo>
                    <a:pt x="5324" y="12585"/>
                    <a:pt x="5441" y="12604"/>
                    <a:pt x="5480" y="12673"/>
                  </a:cubicBezTo>
                  <a:cubicBezTo>
                    <a:pt x="5518" y="12745"/>
                    <a:pt x="5487" y="12855"/>
                    <a:pt x="5490" y="12947"/>
                  </a:cubicBezTo>
                  <a:cubicBezTo>
                    <a:pt x="5495" y="13071"/>
                    <a:pt x="5583" y="13160"/>
                    <a:pt x="5706" y="13173"/>
                  </a:cubicBezTo>
                  <a:cubicBezTo>
                    <a:pt x="5715" y="13174"/>
                    <a:pt x="5725" y="13175"/>
                    <a:pt x="5734" y="13175"/>
                  </a:cubicBezTo>
                  <a:cubicBezTo>
                    <a:pt x="5845" y="13175"/>
                    <a:pt x="5937" y="13106"/>
                    <a:pt x="5957" y="12993"/>
                  </a:cubicBezTo>
                  <a:cubicBezTo>
                    <a:pt x="5974" y="12894"/>
                    <a:pt x="5977" y="12793"/>
                    <a:pt x="5984" y="12702"/>
                  </a:cubicBezTo>
                  <a:cubicBezTo>
                    <a:pt x="6070" y="12667"/>
                    <a:pt x="6154" y="12637"/>
                    <a:pt x="6236" y="12600"/>
                  </a:cubicBezTo>
                  <a:cubicBezTo>
                    <a:pt x="6254" y="12590"/>
                    <a:pt x="6270" y="12585"/>
                    <a:pt x="6285" y="12585"/>
                  </a:cubicBezTo>
                  <a:cubicBezTo>
                    <a:pt x="6309" y="12585"/>
                    <a:pt x="6330" y="12598"/>
                    <a:pt x="6351" y="12623"/>
                  </a:cubicBezTo>
                  <a:cubicBezTo>
                    <a:pt x="6395" y="12673"/>
                    <a:pt x="6442" y="12716"/>
                    <a:pt x="6490" y="12762"/>
                  </a:cubicBezTo>
                  <a:cubicBezTo>
                    <a:pt x="6549" y="12822"/>
                    <a:pt x="6616" y="12852"/>
                    <a:pt x="6682" y="12852"/>
                  </a:cubicBezTo>
                  <a:cubicBezTo>
                    <a:pt x="6740" y="12852"/>
                    <a:pt x="6796" y="12829"/>
                    <a:pt x="6843" y="12781"/>
                  </a:cubicBezTo>
                  <a:cubicBezTo>
                    <a:pt x="6938" y="12683"/>
                    <a:pt x="6935" y="12525"/>
                    <a:pt x="6831" y="12422"/>
                  </a:cubicBezTo>
                  <a:cubicBezTo>
                    <a:pt x="6769" y="12359"/>
                    <a:pt x="6702" y="12298"/>
                    <a:pt x="6648" y="12247"/>
                  </a:cubicBezTo>
                  <a:cubicBezTo>
                    <a:pt x="6690" y="12120"/>
                    <a:pt x="6728" y="12010"/>
                    <a:pt x="6765" y="11895"/>
                  </a:cubicBezTo>
                  <a:lnTo>
                    <a:pt x="7046" y="11895"/>
                  </a:lnTo>
                  <a:cubicBezTo>
                    <a:pt x="7183" y="11895"/>
                    <a:pt x="7268" y="11804"/>
                    <a:pt x="7268" y="11666"/>
                  </a:cubicBezTo>
                  <a:cubicBezTo>
                    <a:pt x="7268" y="11519"/>
                    <a:pt x="7184" y="11428"/>
                    <a:pt x="7045" y="11428"/>
                  </a:cubicBezTo>
                  <a:lnTo>
                    <a:pt x="6740" y="11428"/>
                  </a:lnTo>
                  <a:cubicBezTo>
                    <a:pt x="6664" y="11310"/>
                    <a:pt x="6611" y="11187"/>
                    <a:pt x="6524" y="11095"/>
                  </a:cubicBezTo>
                  <a:cubicBezTo>
                    <a:pt x="6180" y="10733"/>
                    <a:pt x="5827" y="10377"/>
                    <a:pt x="5475" y="10023"/>
                  </a:cubicBezTo>
                  <a:cubicBezTo>
                    <a:pt x="5285" y="9828"/>
                    <a:pt x="5092" y="9635"/>
                    <a:pt x="4897" y="9445"/>
                  </a:cubicBezTo>
                  <a:cubicBezTo>
                    <a:pt x="4850" y="9400"/>
                    <a:pt x="4799" y="9360"/>
                    <a:pt x="4746" y="9323"/>
                  </a:cubicBezTo>
                  <a:cubicBezTo>
                    <a:pt x="4673" y="9272"/>
                    <a:pt x="4560" y="9243"/>
                    <a:pt x="4526" y="9174"/>
                  </a:cubicBezTo>
                  <a:cubicBezTo>
                    <a:pt x="4487" y="9099"/>
                    <a:pt x="4517" y="8987"/>
                    <a:pt x="4515" y="8892"/>
                  </a:cubicBezTo>
                  <a:cubicBezTo>
                    <a:pt x="4513" y="8771"/>
                    <a:pt x="4428" y="8668"/>
                    <a:pt x="4317" y="8655"/>
                  </a:cubicBezTo>
                  <a:cubicBezTo>
                    <a:pt x="4303" y="8654"/>
                    <a:pt x="4290" y="8653"/>
                    <a:pt x="4277" y="8653"/>
                  </a:cubicBezTo>
                  <a:close/>
                  <a:moveTo>
                    <a:pt x="8218" y="12697"/>
                  </a:moveTo>
                  <a:cubicBezTo>
                    <a:pt x="8141" y="12697"/>
                    <a:pt x="8063" y="12702"/>
                    <a:pt x="7987" y="12711"/>
                  </a:cubicBezTo>
                  <a:cubicBezTo>
                    <a:pt x="7896" y="12719"/>
                    <a:pt x="7817" y="12839"/>
                    <a:pt x="7824" y="12928"/>
                  </a:cubicBezTo>
                  <a:cubicBezTo>
                    <a:pt x="7833" y="13023"/>
                    <a:pt x="7867" y="13134"/>
                    <a:pt x="7991" y="13157"/>
                  </a:cubicBezTo>
                  <a:cubicBezTo>
                    <a:pt x="8063" y="13172"/>
                    <a:pt x="8138" y="13173"/>
                    <a:pt x="8212" y="13180"/>
                  </a:cubicBezTo>
                  <a:lnTo>
                    <a:pt x="8212" y="13173"/>
                  </a:lnTo>
                  <a:lnTo>
                    <a:pt x="8356" y="13173"/>
                  </a:lnTo>
                  <a:cubicBezTo>
                    <a:pt x="8463" y="13172"/>
                    <a:pt x="8563" y="13085"/>
                    <a:pt x="8576" y="12983"/>
                  </a:cubicBezTo>
                  <a:cubicBezTo>
                    <a:pt x="8597" y="12849"/>
                    <a:pt x="8540" y="12726"/>
                    <a:pt x="8424" y="12711"/>
                  </a:cubicBezTo>
                  <a:cubicBezTo>
                    <a:pt x="8356" y="12701"/>
                    <a:pt x="8287" y="12697"/>
                    <a:pt x="8218" y="12697"/>
                  </a:cubicBezTo>
                  <a:close/>
                  <a:moveTo>
                    <a:pt x="2259" y="4985"/>
                  </a:moveTo>
                  <a:cubicBezTo>
                    <a:pt x="2175" y="4985"/>
                    <a:pt x="2095" y="5027"/>
                    <a:pt x="2053" y="5106"/>
                  </a:cubicBezTo>
                  <a:cubicBezTo>
                    <a:pt x="1874" y="5445"/>
                    <a:pt x="1685" y="5776"/>
                    <a:pt x="1537" y="6126"/>
                  </a:cubicBezTo>
                  <a:cubicBezTo>
                    <a:pt x="1295" y="6707"/>
                    <a:pt x="1165" y="7319"/>
                    <a:pt x="1116" y="7946"/>
                  </a:cubicBezTo>
                  <a:cubicBezTo>
                    <a:pt x="1097" y="8186"/>
                    <a:pt x="1104" y="8428"/>
                    <a:pt x="1115" y="8668"/>
                  </a:cubicBezTo>
                  <a:cubicBezTo>
                    <a:pt x="1122" y="8882"/>
                    <a:pt x="1145" y="9093"/>
                    <a:pt x="1166" y="9307"/>
                  </a:cubicBezTo>
                  <a:cubicBezTo>
                    <a:pt x="1197" y="9617"/>
                    <a:pt x="1270" y="9919"/>
                    <a:pt x="1361" y="10217"/>
                  </a:cubicBezTo>
                  <a:cubicBezTo>
                    <a:pt x="1504" y="10694"/>
                    <a:pt x="1700" y="11148"/>
                    <a:pt x="1950" y="11579"/>
                  </a:cubicBezTo>
                  <a:cubicBezTo>
                    <a:pt x="2195" y="11999"/>
                    <a:pt x="2488" y="12383"/>
                    <a:pt x="2819" y="12736"/>
                  </a:cubicBezTo>
                  <a:cubicBezTo>
                    <a:pt x="3070" y="13003"/>
                    <a:pt x="3350" y="13237"/>
                    <a:pt x="3644" y="13454"/>
                  </a:cubicBezTo>
                  <a:cubicBezTo>
                    <a:pt x="4018" y="13734"/>
                    <a:pt x="4419" y="13964"/>
                    <a:pt x="4848" y="14144"/>
                  </a:cubicBezTo>
                  <a:cubicBezTo>
                    <a:pt x="5266" y="14322"/>
                    <a:pt x="5699" y="14466"/>
                    <a:pt x="6151" y="14528"/>
                  </a:cubicBezTo>
                  <a:cubicBezTo>
                    <a:pt x="6462" y="14571"/>
                    <a:pt x="6775" y="14614"/>
                    <a:pt x="7091" y="14632"/>
                  </a:cubicBezTo>
                  <a:cubicBezTo>
                    <a:pt x="7137" y="14634"/>
                    <a:pt x="7183" y="14635"/>
                    <a:pt x="7229" y="14635"/>
                  </a:cubicBezTo>
                  <a:cubicBezTo>
                    <a:pt x="7434" y="14635"/>
                    <a:pt x="7641" y="14616"/>
                    <a:pt x="7847" y="14597"/>
                  </a:cubicBezTo>
                  <a:cubicBezTo>
                    <a:pt x="8061" y="14578"/>
                    <a:pt x="8274" y="14548"/>
                    <a:pt x="8486" y="14506"/>
                  </a:cubicBezTo>
                  <a:cubicBezTo>
                    <a:pt x="9000" y="14408"/>
                    <a:pt x="9492" y="14237"/>
                    <a:pt x="9958" y="14000"/>
                  </a:cubicBezTo>
                  <a:cubicBezTo>
                    <a:pt x="10222" y="13868"/>
                    <a:pt x="10482" y="13718"/>
                    <a:pt x="10721" y="13545"/>
                  </a:cubicBezTo>
                  <a:cubicBezTo>
                    <a:pt x="11008" y="13337"/>
                    <a:pt x="11278" y="13108"/>
                    <a:pt x="11542" y="12871"/>
                  </a:cubicBezTo>
                  <a:cubicBezTo>
                    <a:pt x="11715" y="12715"/>
                    <a:pt x="11872" y="12536"/>
                    <a:pt x="12012" y="12349"/>
                  </a:cubicBezTo>
                  <a:cubicBezTo>
                    <a:pt x="12230" y="12055"/>
                    <a:pt x="12449" y="11757"/>
                    <a:pt x="12630" y="11437"/>
                  </a:cubicBezTo>
                  <a:cubicBezTo>
                    <a:pt x="12862" y="11032"/>
                    <a:pt x="13048" y="10601"/>
                    <a:pt x="13159" y="10145"/>
                  </a:cubicBezTo>
                  <a:cubicBezTo>
                    <a:pt x="13220" y="9905"/>
                    <a:pt x="13273" y="9661"/>
                    <a:pt x="13318" y="9416"/>
                  </a:cubicBezTo>
                  <a:cubicBezTo>
                    <a:pt x="13346" y="9258"/>
                    <a:pt x="13359" y="9093"/>
                    <a:pt x="13374" y="8933"/>
                  </a:cubicBezTo>
                  <a:cubicBezTo>
                    <a:pt x="13390" y="8759"/>
                    <a:pt x="13407" y="8583"/>
                    <a:pt x="13407" y="8409"/>
                  </a:cubicBezTo>
                  <a:cubicBezTo>
                    <a:pt x="13407" y="8230"/>
                    <a:pt x="13390" y="8054"/>
                    <a:pt x="13372" y="7876"/>
                  </a:cubicBezTo>
                  <a:cubicBezTo>
                    <a:pt x="13352" y="7671"/>
                    <a:pt x="13332" y="7464"/>
                    <a:pt x="13293" y="7262"/>
                  </a:cubicBezTo>
                  <a:cubicBezTo>
                    <a:pt x="13246" y="7024"/>
                    <a:pt x="13185" y="6788"/>
                    <a:pt x="13119" y="6554"/>
                  </a:cubicBezTo>
                  <a:cubicBezTo>
                    <a:pt x="13071" y="6386"/>
                    <a:pt x="13010" y="6315"/>
                    <a:pt x="12883" y="6315"/>
                  </a:cubicBezTo>
                  <a:cubicBezTo>
                    <a:pt x="12865" y="6315"/>
                    <a:pt x="12845" y="6316"/>
                    <a:pt x="12823" y="6319"/>
                  </a:cubicBezTo>
                  <a:cubicBezTo>
                    <a:pt x="12676" y="6340"/>
                    <a:pt x="12600" y="6446"/>
                    <a:pt x="12629" y="6583"/>
                  </a:cubicBezTo>
                  <a:cubicBezTo>
                    <a:pt x="12695" y="6912"/>
                    <a:pt x="12787" y="7236"/>
                    <a:pt x="12854" y="7567"/>
                  </a:cubicBezTo>
                  <a:cubicBezTo>
                    <a:pt x="12892" y="7766"/>
                    <a:pt x="12918" y="7971"/>
                    <a:pt x="12921" y="8175"/>
                  </a:cubicBezTo>
                  <a:cubicBezTo>
                    <a:pt x="12926" y="8467"/>
                    <a:pt x="12914" y="8759"/>
                    <a:pt x="12885" y="9049"/>
                  </a:cubicBezTo>
                  <a:cubicBezTo>
                    <a:pt x="12862" y="9307"/>
                    <a:pt x="12822" y="9568"/>
                    <a:pt x="12758" y="9820"/>
                  </a:cubicBezTo>
                  <a:cubicBezTo>
                    <a:pt x="12632" y="10331"/>
                    <a:pt x="12431" y="10817"/>
                    <a:pt x="12171" y="11277"/>
                  </a:cubicBezTo>
                  <a:cubicBezTo>
                    <a:pt x="11931" y="11696"/>
                    <a:pt x="11643" y="12079"/>
                    <a:pt x="11306" y="12427"/>
                  </a:cubicBezTo>
                  <a:cubicBezTo>
                    <a:pt x="11121" y="12617"/>
                    <a:pt x="10914" y="12788"/>
                    <a:pt x="10708" y="12956"/>
                  </a:cubicBezTo>
                  <a:cubicBezTo>
                    <a:pt x="10258" y="13323"/>
                    <a:pt x="9751" y="13598"/>
                    <a:pt x="9209" y="13800"/>
                  </a:cubicBezTo>
                  <a:cubicBezTo>
                    <a:pt x="8581" y="14035"/>
                    <a:pt x="7928" y="14157"/>
                    <a:pt x="7254" y="14166"/>
                  </a:cubicBezTo>
                  <a:cubicBezTo>
                    <a:pt x="6994" y="14143"/>
                    <a:pt x="6732" y="14131"/>
                    <a:pt x="6475" y="14091"/>
                  </a:cubicBezTo>
                  <a:cubicBezTo>
                    <a:pt x="6197" y="14048"/>
                    <a:pt x="5922" y="13986"/>
                    <a:pt x="5651" y="13912"/>
                  </a:cubicBezTo>
                  <a:cubicBezTo>
                    <a:pt x="5214" y="13793"/>
                    <a:pt x="4805" y="13604"/>
                    <a:pt x="4412" y="13378"/>
                  </a:cubicBezTo>
                  <a:cubicBezTo>
                    <a:pt x="4100" y="13198"/>
                    <a:pt x="3811" y="12986"/>
                    <a:pt x="3540" y="12748"/>
                  </a:cubicBezTo>
                  <a:cubicBezTo>
                    <a:pt x="3374" y="12604"/>
                    <a:pt x="3221" y="12444"/>
                    <a:pt x="3074" y="12283"/>
                  </a:cubicBezTo>
                  <a:cubicBezTo>
                    <a:pt x="2927" y="12120"/>
                    <a:pt x="2788" y="11953"/>
                    <a:pt x="2658" y="11775"/>
                  </a:cubicBezTo>
                  <a:cubicBezTo>
                    <a:pt x="2378" y="11396"/>
                    <a:pt x="2146" y="10987"/>
                    <a:pt x="1986" y="10542"/>
                  </a:cubicBezTo>
                  <a:cubicBezTo>
                    <a:pt x="1873" y="10226"/>
                    <a:pt x="1772" y="9902"/>
                    <a:pt x="1694" y="9576"/>
                  </a:cubicBezTo>
                  <a:cubicBezTo>
                    <a:pt x="1613" y="9235"/>
                    <a:pt x="1577" y="8883"/>
                    <a:pt x="1580" y="8530"/>
                  </a:cubicBezTo>
                  <a:cubicBezTo>
                    <a:pt x="1583" y="8351"/>
                    <a:pt x="1583" y="8171"/>
                    <a:pt x="1600" y="7992"/>
                  </a:cubicBezTo>
                  <a:cubicBezTo>
                    <a:pt x="1628" y="7732"/>
                    <a:pt x="1658" y="7472"/>
                    <a:pt x="1708" y="7214"/>
                  </a:cubicBezTo>
                  <a:cubicBezTo>
                    <a:pt x="1796" y="6768"/>
                    <a:pt x="1943" y="6338"/>
                    <a:pt x="2154" y="5930"/>
                  </a:cubicBezTo>
                  <a:cubicBezTo>
                    <a:pt x="2254" y="5736"/>
                    <a:pt x="2362" y="5543"/>
                    <a:pt x="2466" y="5351"/>
                  </a:cubicBezTo>
                  <a:cubicBezTo>
                    <a:pt x="2531" y="5230"/>
                    <a:pt x="2499" y="5087"/>
                    <a:pt x="2393" y="5022"/>
                  </a:cubicBezTo>
                  <a:cubicBezTo>
                    <a:pt x="2351" y="4997"/>
                    <a:pt x="2305" y="4985"/>
                    <a:pt x="2259" y="4985"/>
                  </a:cubicBezTo>
                  <a:close/>
                  <a:moveTo>
                    <a:pt x="7349" y="1111"/>
                  </a:moveTo>
                  <a:cubicBezTo>
                    <a:pt x="7154" y="1111"/>
                    <a:pt x="6959" y="1123"/>
                    <a:pt x="6766" y="1137"/>
                  </a:cubicBezTo>
                  <a:cubicBezTo>
                    <a:pt x="6474" y="1159"/>
                    <a:pt x="6180" y="1196"/>
                    <a:pt x="5890" y="1242"/>
                  </a:cubicBezTo>
                  <a:cubicBezTo>
                    <a:pt x="5331" y="1333"/>
                    <a:pt x="4798" y="1512"/>
                    <a:pt x="4285" y="1745"/>
                  </a:cubicBezTo>
                  <a:cubicBezTo>
                    <a:pt x="3762" y="1982"/>
                    <a:pt x="3276" y="2276"/>
                    <a:pt x="2825" y="2632"/>
                  </a:cubicBezTo>
                  <a:cubicBezTo>
                    <a:pt x="2460" y="2923"/>
                    <a:pt x="2119" y="3235"/>
                    <a:pt x="1813" y="3590"/>
                  </a:cubicBezTo>
                  <a:cubicBezTo>
                    <a:pt x="1568" y="3875"/>
                    <a:pt x="1344" y="4172"/>
                    <a:pt x="1139" y="4488"/>
                  </a:cubicBezTo>
                  <a:cubicBezTo>
                    <a:pt x="913" y="4839"/>
                    <a:pt x="720" y="5210"/>
                    <a:pt x="561" y="5596"/>
                  </a:cubicBezTo>
                  <a:cubicBezTo>
                    <a:pt x="394" y="6002"/>
                    <a:pt x="264" y="6420"/>
                    <a:pt x="173" y="6853"/>
                  </a:cubicBezTo>
                  <a:cubicBezTo>
                    <a:pt x="90" y="7262"/>
                    <a:pt x="26" y="7673"/>
                    <a:pt x="19" y="8090"/>
                  </a:cubicBezTo>
                  <a:cubicBezTo>
                    <a:pt x="18" y="8122"/>
                    <a:pt x="6" y="8157"/>
                    <a:pt x="1" y="8190"/>
                  </a:cubicBezTo>
                  <a:lnTo>
                    <a:pt x="1" y="8658"/>
                  </a:lnTo>
                  <a:cubicBezTo>
                    <a:pt x="8" y="8670"/>
                    <a:pt x="18" y="8681"/>
                    <a:pt x="19" y="8694"/>
                  </a:cubicBezTo>
                  <a:cubicBezTo>
                    <a:pt x="42" y="8977"/>
                    <a:pt x="50" y="9263"/>
                    <a:pt x="99" y="9544"/>
                  </a:cubicBezTo>
                  <a:cubicBezTo>
                    <a:pt x="158" y="9893"/>
                    <a:pt x="234" y="10241"/>
                    <a:pt x="331" y="10582"/>
                  </a:cubicBezTo>
                  <a:cubicBezTo>
                    <a:pt x="493" y="11154"/>
                    <a:pt x="740" y="11693"/>
                    <a:pt x="1045" y="12205"/>
                  </a:cubicBezTo>
                  <a:cubicBezTo>
                    <a:pt x="1332" y="12682"/>
                    <a:pt x="1669" y="13123"/>
                    <a:pt x="2054" y="13520"/>
                  </a:cubicBezTo>
                  <a:cubicBezTo>
                    <a:pt x="2277" y="13750"/>
                    <a:pt x="2522" y="13959"/>
                    <a:pt x="2767" y="14166"/>
                  </a:cubicBezTo>
                  <a:cubicBezTo>
                    <a:pt x="3139" y="14482"/>
                    <a:pt x="3551" y="14737"/>
                    <a:pt x="3984" y="14959"/>
                  </a:cubicBezTo>
                  <a:cubicBezTo>
                    <a:pt x="4384" y="15162"/>
                    <a:pt x="4799" y="15325"/>
                    <a:pt x="5232" y="15453"/>
                  </a:cubicBezTo>
                  <a:cubicBezTo>
                    <a:pt x="5750" y="15606"/>
                    <a:pt x="6281" y="15702"/>
                    <a:pt x="6817" y="15725"/>
                  </a:cubicBezTo>
                  <a:cubicBezTo>
                    <a:pt x="6919" y="15730"/>
                    <a:pt x="7021" y="15732"/>
                    <a:pt x="7123" y="15732"/>
                  </a:cubicBezTo>
                  <a:cubicBezTo>
                    <a:pt x="7417" y="15732"/>
                    <a:pt x="7711" y="15715"/>
                    <a:pt x="8004" y="15692"/>
                  </a:cubicBezTo>
                  <a:cubicBezTo>
                    <a:pt x="8307" y="15668"/>
                    <a:pt x="8610" y="15613"/>
                    <a:pt x="8909" y="15549"/>
                  </a:cubicBezTo>
                  <a:cubicBezTo>
                    <a:pt x="9458" y="15433"/>
                    <a:pt x="9984" y="15240"/>
                    <a:pt x="10483" y="14982"/>
                  </a:cubicBezTo>
                  <a:cubicBezTo>
                    <a:pt x="10787" y="14825"/>
                    <a:pt x="11075" y="14636"/>
                    <a:pt x="11366" y="14453"/>
                  </a:cubicBezTo>
                  <a:cubicBezTo>
                    <a:pt x="11715" y="14232"/>
                    <a:pt x="12018" y="13956"/>
                    <a:pt x="12318" y="13672"/>
                  </a:cubicBezTo>
                  <a:cubicBezTo>
                    <a:pt x="12456" y="13542"/>
                    <a:pt x="12577" y="13394"/>
                    <a:pt x="12704" y="13252"/>
                  </a:cubicBezTo>
                  <a:cubicBezTo>
                    <a:pt x="12952" y="12980"/>
                    <a:pt x="13165" y="12687"/>
                    <a:pt x="13364" y="12379"/>
                  </a:cubicBezTo>
                  <a:cubicBezTo>
                    <a:pt x="13669" y="11899"/>
                    <a:pt x="13914" y="11391"/>
                    <a:pt x="14102" y="10853"/>
                  </a:cubicBezTo>
                  <a:cubicBezTo>
                    <a:pt x="14256" y="10412"/>
                    <a:pt x="14378" y="9961"/>
                    <a:pt x="14424" y="9496"/>
                  </a:cubicBezTo>
                  <a:cubicBezTo>
                    <a:pt x="14460" y="9132"/>
                    <a:pt x="14488" y="8771"/>
                    <a:pt x="14512" y="8407"/>
                  </a:cubicBezTo>
                  <a:cubicBezTo>
                    <a:pt x="14518" y="8324"/>
                    <a:pt x="14502" y="8242"/>
                    <a:pt x="14496" y="8158"/>
                  </a:cubicBezTo>
                  <a:cubicBezTo>
                    <a:pt x="14489" y="8054"/>
                    <a:pt x="14489" y="7949"/>
                    <a:pt x="14476" y="7847"/>
                  </a:cubicBezTo>
                  <a:cubicBezTo>
                    <a:pt x="14443" y="7566"/>
                    <a:pt x="14411" y="7285"/>
                    <a:pt x="14367" y="7005"/>
                  </a:cubicBezTo>
                  <a:cubicBezTo>
                    <a:pt x="14336" y="6824"/>
                    <a:pt x="14289" y="6645"/>
                    <a:pt x="14241" y="6466"/>
                  </a:cubicBezTo>
                  <a:cubicBezTo>
                    <a:pt x="14217" y="6374"/>
                    <a:pt x="14115" y="6313"/>
                    <a:pt x="14013" y="6313"/>
                  </a:cubicBezTo>
                  <a:cubicBezTo>
                    <a:pt x="13993" y="6313"/>
                    <a:pt x="13973" y="6316"/>
                    <a:pt x="13953" y="6321"/>
                  </a:cubicBezTo>
                  <a:cubicBezTo>
                    <a:pt x="13839" y="6350"/>
                    <a:pt x="13753" y="6485"/>
                    <a:pt x="13777" y="6595"/>
                  </a:cubicBezTo>
                  <a:cubicBezTo>
                    <a:pt x="13826" y="6811"/>
                    <a:pt x="13885" y="7027"/>
                    <a:pt x="13920" y="7247"/>
                  </a:cubicBezTo>
                  <a:cubicBezTo>
                    <a:pt x="13965" y="7543"/>
                    <a:pt x="14011" y="7838"/>
                    <a:pt x="14021" y="8135"/>
                  </a:cubicBezTo>
                  <a:cubicBezTo>
                    <a:pt x="14032" y="8455"/>
                    <a:pt x="14018" y="8778"/>
                    <a:pt x="13986" y="9099"/>
                  </a:cubicBezTo>
                  <a:cubicBezTo>
                    <a:pt x="13956" y="9410"/>
                    <a:pt x="13911" y="9723"/>
                    <a:pt x="13841" y="10030"/>
                  </a:cubicBezTo>
                  <a:cubicBezTo>
                    <a:pt x="13730" y="10523"/>
                    <a:pt x="13561" y="11001"/>
                    <a:pt x="13329" y="11450"/>
                  </a:cubicBezTo>
                  <a:cubicBezTo>
                    <a:pt x="13176" y="11744"/>
                    <a:pt x="12999" y="12026"/>
                    <a:pt x="12822" y="12306"/>
                  </a:cubicBezTo>
                  <a:cubicBezTo>
                    <a:pt x="12570" y="12702"/>
                    <a:pt x="12264" y="13055"/>
                    <a:pt x="11917" y="13369"/>
                  </a:cubicBezTo>
                  <a:cubicBezTo>
                    <a:pt x="11709" y="13555"/>
                    <a:pt x="11503" y="13742"/>
                    <a:pt x="11283" y="13912"/>
                  </a:cubicBezTo>
                  <a:cubicBezTo>
                    <a:pt x="10748" y="14326"/>
                    <a:pt x="10156" y="14642"/>
                    <a:pt x="9517" y="14868"/>
                  </a:cubicBezTo>
                  <a:cubicBezTo>
                    <a:pt x="9154" y="14998"/>
                    <a:pt x="8783" y="15110"/>
                    <a:pt x="8398" y="15156"/>
                  </a:cubicBezTo>
                  <a:cubicBezTo>
                    <a:pt x="8066" y="15198"/>
                    <a:pt x="7735" y="15235"/>
                    <a:pt x="7403" y="15261"/>
                  </a:cubicBezTo>
                  <a:cubicBezTo>
                    <a:pt x="7370" y="15263"/>
                    <a:pt x="7337" y="15264"/>
                    <a:pt x="7304" y="15264"/>
                  </a:cubicBezTo>
                  <a:cubicBezTo>
                    <a:pt x="7183" y="15264"/>
                    <a:pt x="7062" y="15252"/>
                    <a:pt x="6939" y="15245"/>
                  </a:cubicBezTo>
                  <a:cubicBezTo>
                    <a:pt x="6759" y="15234"/>
                    <a:pt x="6576" y="15235"/>
                    <a:pt x="6399" y="15205"/>
                  </a:cubicBezTo>
                  <a:cubicBezTo>
                    <a:pt x="6088" y="15152"/>
                    <a:pt x="5778" y="15087"/>
                    <a:pt x="5472" y="15011"/>
                  </a:cubicBezTo>
                  <a:cubicBezTo>
                    <a:pt x="4798" y="14843"/>
                    <a:pt x="4178" y="14554"/>
                    <a:pt x="3600" y="14175"/>
                  </a:cubicBezTo>
                  <a:cubicBezTo>
                    <a:pt x="3132" y="13869"/>
                    <a:pt x="2698" y="13518"/>
                    <a:pt x="2325" y="13095"/>
                  </a:cubicBezTo>
                  <a:cubicBezTo>
                    <a:pt x="2169" y="12920"/>
                    <a:pt x="2008" y="12749"/>
                    <a:pt x="1867" y="12562"/>
                  </a:cubicBezTo>
                  <a:cubicBezTo>
                    <a:pt x="1426" y="11977"/>
                    <a:pt x="1074" y="11340"/>
                    <a:pt x="851" y="10641"/>
                  </a:cubicBezTo>
                  <a:cubicBezTo>
                    <a:pt x="746" y="10310"/>
                    <a:pt x="666" y="9967"/>
                    <a:pt x="599" y="9627"/>
                  </a:cubicBezTo>
                  <a:cubicBezTo>
                    <a:pt x="544" y="9344"/>
                    <a:pt x="505" y="9056"/>
                    <a:pt x="493" y="8768"/>
                  </a:cubicBezTo>
                  <a:cubicBezTo>
                    <a:pt x="475" y="8322"/>
                    <a:pt x="476" y="7874"/>
                    <a:pt x="561" y="7432"/>
                  </a:cubicBezTo>
                  <a:cubicBezTo>
                    <a:pt x="619" y="7139"/>
                    <a:pt x="668" y="6844"/>
                    <a:pt x="746" y="6556"/>
                  </a:cubicBezTo>
                  <a:cubicBezTo>
                    <a:pt x="929" y="5880"/>
                    <a:pt x="1217" y="5247"/>
                    <a:pt x="1604" y="4664"/>
                  </a:cubicBezTo>
                  <a:cubicBezTo>
                    <a:pt x="1887" y="4236"/>
                    <a:pt x="2208" y="3839"/>
                    <a:pt x="2586" y="3491"/>
                  </a:cubicBezTo>
                  <a:cubicBezTo>
                    <a:pt x="2746" y="3342"/>
                    <a:pt x="2909" y="3192"/>
                    <a:pt x="3077" y="3054"/>
                  </a:cubicBezTo>
                  <a:cubicBezTo>
                    <a:pt x="3404" y="2787"/>
                    <a:pt x="3757" y="2558"/>
                    <a:pt x="4129" y="2364"/>
                  </a:cubicBezTo>
                  <a:cubicBezTo>
                    <a:pt x="4546" y="2147"/>
                    <a:pt x="4979" y="1973"/>
                    <a:pt x="5433" y="1845"/>
                  </a:cubicBezTo>
                  <a:cubicBezTo>
                    <a:pt x="5883" y="1717"/>
                    <a:pt x="6340" y="1639"/>
                    <a:pt x="6802" y="1606"/>
                  </a:cubicBezTo>
                  <a:cubicBezTo>
                    <a:pt x="6894" y="1598"/>
                    <a:pt x="6986" y="1596"/>
                    <a:pt x="7078" y="1596"/>
                  </a:cubicBezTo>
                  <a:cubicBezTo>
                    <a:pt x="7202" y="1596"/>
                    <a:pt x="7327" y="1600"/>
                    <a:pt x="7451" y="1603"/>
                  </a:cubicBezTo>
                  <a:cubicBezTo>
                    <a:pt x="7637" y="1608"/>
                    <a:pt x="7826" y="1616"/>
                    <a:pt x="8010" y="1642"/>
                  </a:cubicBezTo>
                  <a:cubicBezTo>
                    <a:pt x="8284" y="1678"/>
                    <a:pt x="8558" y="1717"/>
                    <a:pt x="8824" y="1783"/>
                  </a:cubicBezTo>
                  <a:cubicBezTo>
                    <a:pt x="9120" y="1858"/>
                    <a:pt x="9407" y="1960"/>
                    <a:pt x="9696" y="2052"/>
                  </a:cubicBezTo>
                  <a:cubicBezTo>
                    <a:pt x="9725" y="2061"/>
                    <a:pt x="9754" y="2065"/>
                    <a:pt x="9783" y="2065"/>
                  </a:cubicBezTo>
                  <a:cubicBezTo>
                    <a:pt x="9881" y="2065"/>
                    <a:pt x="9970" y="2015"/>
                    <a:pt x="10000" y="1933"/>
                  </a:cubicBezTo>
                  <a:cubicBezTo>
                    <a:pt x="10056" y="1786"/>
                    <a:pt x="10009" y="1665"/>
                    <a:pt x="9872" y="1601"/>
                  </a:cubicBezTo>
                  <a:cubicBezTo>
                    <a:pt x="9827" y="1581"/>
                    <a:pt x="9781" y="1564"/>
                    <a:pt x="9734" y="1548"/>
                  </a:cubicBezTo>
                  <a:cubicBezTo>
                    <a:pt x="9388" y="1423"/>
                    <a:pt x="9039" y="1312"/>
                    <a:pt x="8676" y="1255"/>
                  </a:cubicBezTo>
                  <a:cubicBezTo>
                    <a:pt x="8327" y="1202"/>
                    <a:pt x="7977" y="1146"/>
                    <a:pt x="7627" y="1120"/>
                  </a:cubicBezTo>
                  <a:cubicBezTo>
                    <a:pt x="7534" y="1114"/>
                    <a:pt x="7442" y="1111"/>
                    <a:pt x="7349" y="111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48"/>
          <p:cNvGrpSpPr/>
          <p:nvPr/>
        </p:nvGrpSpPr>
        <p:grpSpPr>
          <a:xfrm>
            <a:off x="4649880" y="1265760"/>
            <a:ext cx="590700" cy="590700"/>
            <a:chOff x="4649880" y="1260520"/>
            <a:chExt cx="590700" cy="590700"/>
          </a:xfrm>
        </p:grpSpPr>
        <p:sp>
          <p:nvSpPr>
            <p:cNvPr id="679" name="Google Shape;679;p48"/>
            <p:cNvSpPr/>
            <p:nvPr/>
          </p:nvSpPr>
          <p:spPr>
            <a:xfrm>
              <a:off x="4649880"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80" name="Google Shape;680;p48"/>
            <p:cNvSpPr/>
            <p:nvPr/>
          </p:nvSpPr>
          <p:spPr>
            <a:xfrm>
              <a:off x="4712475" y="1345539"/>
              <a:ext cx="465510" cy="416007"/>
            </a:xfrm>
            <a:custGeom>
              <a:avLst/>
              <a:gdLst/>
              <a:ahLst/>
              <a:cxnLst/>
              <a:rect l="l" t="t" r="r" b="b"/>
              <a:pathLst>
                <a:path w="15629" h="13967" extrusionOk="0">
                  <a:moveTo>
                    <a:pt x="12669" y="1357"/>
                  </a:moveTo>
                  <a:cubicBezTo>
                    <a:pt x="12565" y="1357"/>
                    <a:pt x="12457" y="1393"/>
                    <a:pt x="12417" y="1456"/>
                  </a:cubicBezTo>
                  <a:cubicBezTo>
                    <a:pt x="12394" y="1492"/>
                    <a:pt x="12381" y="1535"/>
                    <a:pt x="12374" y="1578"/>
                  </a:cubicBezTo>
                  <a:cubicBezTo>
                    <a:pt x="12351" y="1708"/>
                    <a:pt x="12445" y="1850"/>
                    <a:pt x="12621" y="1850"/>
                  </a:cubicBezTo>
                  <a:cubicBezTo>
                    <a:pt x="12634" y="1850"/>
                    <a:pt x="12648" y="1850"/>
                    <a:pt x="12662" y="1848"/>
                  </a:cubicBezTo>
                  <a:cubicBezTo>
                    <a:pt x="12676" y="1849"/>
                    <a:pt x="12688" y="1850"/>
                    <a:pt x="12701" y="1850"/>
                  </a:cubicBezTo>
                  <a:cubicBezTo>
                    <a:pt x="12800" y="1850"/>
                    <a:pt x="12884" y="1813"/>
                    <a:pt x="12929" y="1711"/>
                  </a:cubicBezTo>
                  <a:cubicBezTo>
                    <a:pt x="12984" y="1583"/>
                    <a:pt x="12936" y="1452"/>
                    <a:pt x="12825" y="1391"/>
                  </a:cubicBezTo>
                  <a:cubicBezTo>
                    <a:pt x="12782" y="1368"/>
                    <a:pt x="12726" y="1357"/>
                    <a:pt x="12669" y="1357"/>
                  </a:cubicBezTo>
                  <a:close/>
                  <a:moveTo>
                    <a:pt x="13098" y="2061"/>
                  </a:moveTo>
                  <a:cubicBezTo>
                    <a:pt x="13066" y="2061"/>
                    <a:pt x="13034" y="2063"/>
                    <a:pt x="13002" y="2065"/>
                  </a:cubicBezTo>
                  <a:cubicBezTo>
                    <a:pt x="12907" y="2071"/>
                    <a:pt x="12804" y="2152"/>
                    <a:pt x="12786" y="2225"/>
                  </a:cubicBezTo>
                  <a:cubicBezTo>
                    <a:pt x="12760" y="2341"/>
                    <a:pt x="12805" y="2478"/>
                    <a:pt x="12897" y="2521"/>
                  </a:cubicBezTo>
                  <a:cubicBezTo>
                    <a:pt x="12951" y="2547"/>
                    <a:pt x="13015" y="2547"/>
                    <a:pt x="13077" y="2558"/>
                  </a:cubicBezTo>
                  <a:cubicBezTo>
                    <a:pt x="13077" y="2555"/>
                    <a:pt x="13079" y="2551"/>
                    <a:pt x="13079" y="2550"/>
                  </a:cubicBezTo>
                  <a:lnTo>
                    <a:pt x="13132" y="2550"/>
                  </a:lnTo>
                  <a:cubicBezTo>
                    <a:pt x="13269" y="2550"/>
                    <a:pt x="13363" y="2469"/>
                    <a:pt x="13380" y="2335"/>
                  </a:cubicBezTo>
                  <a:cubicBezTo>
                    <a:pt x="13394" y="2211"/>
                    <a:pt x="13305" y="2087"/>
                    <a:pt x="13181" y="2067"/>
                  </a:cubicBezTo>
                  <a:cubicBezTo>
                    <a:pt x="13154" y="2063"/>
                    <a:pt x="13126" y="2061"/>
                    <a:pt x="13098" y="2061"/>
                  </a:cubicBezTo>
                  <a:close/>
                  <a:moveTo>
                    <a:pt x="12886" y="1042"/>
                  </a:moveTo>
                  <a:cubicBezTo>
                    <a:pt x="13376" y="1042"/>
                    <a:pt x="13841" y="1450"/>
                    <a:pt x="13812" y="2051"/>
                  </a:cubicBezTo>
                  <a:cubicBezTo>
                    <a:pt x="13791" y="2488"/>
                    <a:pt x="13385" y="2925"/>
                    <a:pt x="12927" y="2925"/>
                  </a:cubicBezTo>
                  <a:cubicBezTo>
                    <a:pt x="12913" y="2925"/>
                    <a:pt x="12899" y="2925"/>
                    <a:pt x="12886" y="2924"/>
                  </a:cubicBezTo>
                  <a:cubicBezTo>
                    <a:pt x="12880" y="2924"/>
                    <a:pt x="12874" y="2924"/>
                    <a:pt x="12867" y="2924"/>
                  </a:cubicBezTo>
                  <a:cubicBezTo>
                    <a:pt x="12349" y="2924"/>
                    <a:pt x="11936" y="2500"/>
                    <a:pt x="11943" y="1979"/>
                  </a:cubicBezTo>
                  <a:cubicBezTo>
                    <a:pt x="11950" y="1452"/>
                    <a:pt x="12353" y="1049"/>
                    <a:pt x="12876" y="1042"/>
                  </a:cubicBezTo>
                  <a:cubicBezTo>
                    <a:pt x="12879" y="1042"/>
                    <a:pt x="12883" y="1042"/>
                    <a:pt x="12886" y="1042"/>
                  </a:cubicBezTo>
                  <a:close/>
                  <a:moveTo>
                    <a:pt x="13618" y="1"/>
                  </a:moveTo>
                  <a:cubicBezTo>
                    <a:pt x="13584" y="1"/>
                    <a:pt x="13549" y="5"/>
                    <a:pt x="13518" y="12"/>
                  </a:cubicBezTo>
                  <a:cubicBezTo>
                    <a:pt x="13368" y="41"/>
                    <a:pt x="13324" y="267"/>
                    <a:pt x="13432" y="401"/>
                  </a:cubicBezTo>
                  <a:cubicBezTo>
                    <a:pt x="13446" y="418"/>
                    <a:pt x="13464" y="450"/>
                    <a:pt x="13456" y="461"/>
                  </a:cubicBezTo>
                  <a:cubicBezTo>
                    <a:pt x="13426" y="525"/>
                    <a:pt x="13389" y="584"/>
                    <a:pt x="13363" y="626"/>
                  </a:cubicBezTo>
                  <a:cubicBezTo>
                    <a:pt x="13148" y="601"/>
                    <a:pt x="12948" y="580"/>
                    <a:pt x="12729" y="554"/>
                  </a:cubicBezTo>
                  <a:cubicBezTo>
                    <a:pt x="12713" y="495"/>
                    <a:pt x="12696" y="418"/>
                    <a:pt x="12670" y="349"/>
                  </a:cubicBezTo>
                  <a:cubicBezTo>
                    <a:pt x="12638" y="260"/>
                    <a:pt x="12574" y="202"/>
                    <a:pt x="12475" y="195"/>
                  </a:cubicBezTo>
                  <a:cubicBezTo>
                    <a:pt x="12466" y="194"/>
                    <a:pt x="12457" y="194"/>
                    <a:pt x="12448" y="194"/>
                  </a:cubicBezTo>
                  <a:cubicBezTo>
                    <a:pt x="12351" y="194"/>
                    <a:pt x="12277" y="237"/>
                    <a:pt x="12229" y="329"/>
                  </a:cubicBezTo>
                  <a:cubicBezTo>
                    <a:pt x="12172" y="436"/>
                    <a:pt x="12223" y="534"/>
                    <a:pt x="12249" y="630"/>
                  </a:cubicBezTo>
                  <a:cubicBezTo>
                    <a:pt x="12266" y="696"/>
                    <a:pt x="12244" y="711"/>
                    <a:pt x="12195" y="741"/>
                  </a:cubicBezTo>
                  <a:cubicBezTo>
                    <a:pt x="12105" y="797"/>
                    <a:pt x="12015" y="864"/>
                    <a:pt x="11932" y="930"/>
                  </a:cubicBezTo>
                  <a:cubicBezTo>
                    <a:pt x="11877" y="972"/>
                    <a:pt x="11838" y="1052"/>
                    <a:pt x="11780" y="1064"/>
                  </a:cubicBezTo>
                  <a:cubicBezTo>
                    <a:pt x="11776" y="1065"/>
                    <a:pt x="11772" y="1065"/>
                    <a:pt x="11768" y="1065"/>
                  </a:cubicBezTo>
                  <a:cubicBezTo>
                    <a:pt x="11717" y="1065"/>
                    <a:pt x="11656" y="1014"/>
                    <a:pt x="11602" y="987"/>
                  </a:cubicBezTo>
                  <a:cubicBezTo>
                    <a:pt x="11597" y="986"/>
                    <a:pt x="11596" y="986"/>
                    <a:pt x="11593" y="985"/>
                  </a:cubicBezTo>
                  <a:cubicBezTo>
                    <a:pt x="11559" y="969"/>
                    <a:pt x="11524" y="961"/>
                    <a:pt x="11490" y="961"/>
                  </a:cubicBezTo>
                  <a:cubicBezTo>
                    <a:pt x="11403" y="961"/>
                    <a:pt x="11321" y="1011"/>
                    <a:pt x="11277" y="1096"/>
                  </a:cubicBezTo>
                  <a:cubicBezTo>
                    <a:pt x="11220" y="1209"/>
                    <a:pt x="11263" y="1352"/>
                    <a:pt x="11374" y="1415"/>
                  </a:cubicBezTo>
                  <a:cubicBezTo>
                    <a:pt x="11430" y="1446"/>
                    <a:pt x="11486" y="1477"/>
                    <a:pt x="11538" y="1509"/>
                  </a:cubicBezTo>
                  <a:cubicBezTo>
                    <a:pt x="11521" y="1583"/>
                    <a:pt x="11501" y="1649"/>
                    <a:pt x="11489" y="1718"/>
                  </a:cubicBezTo>
                  <a:cubicBezTo>
                    <a:pt x="11479" y="1787"/>
                    <a:pt x="11472" y="1859"/>
                    <a:pt x="11472" y="1930"/>
                  </a:cubicBezTo>
                  <a:cubicBezTo>
                    <a:pt x="11471" y="2126"/>
                    <a:pt x="11472" y="2126"/>
                    <a:pt x="11293" y="2188"/>
                  </a:cubicBezTo>
                  <a:cubicBezTo>
                    <a:pt x="11168" y="2231"/>
                    <a:pt x="11099" y="2357"/>
                    <a:pt x="11133" y="2482"/>
                  </a:cubicBezTo>
                  <a:cubicBezTo>
                    <a:pt x="11164" y="2589"/>
                    <a:pt x="11268" y="2661"/>
                    <a:pt x="11377" y="2661"/>
                  </a:cubicBezTo>
                  <a:cubicBezTo>
                    <a:pt x="11395" y="2661"/>
                    <a:pt x="11414" y="2659"/>
                    <a:pt x="11432" y="2655"/>
                  </a:cubicBezTo>
                  <a:cubicBezTo>
                    <a:pt x="11485" y="2640"/>
                    <a:pt x="11537" y="2623"/>
                    <a:pt x="11571" y="2614"/>
                  </a:cubicBezTo>
                  <a:cubicBezTo>
                    <a:pt x="11688" y="2760"/>
                    <a:pt x="11795" y="2901"/>
                    <a:pt x="11910" y="3034"/>
                  </a:cubicBezTo>
                  <a:cubicBezTo>
                    <a:pt x="11985" y="3122"/>
                    <a:pt x="11979" y="3151"/>
                    <a:pt x="11868" y="3184"/>
                  </a:cubicBezTo>
                  <a:cubicBezTo>
                    <a:pt x="11760" y="3214"/>
                    <a:pt x="11708" y="3295"/>
                    <a:pt x="11688" y="3400"/>
                  </a:cubicBezTo>
                  <a:cubicBezTo>
                    <a:pt x="11674" y="3473"/>
                    <a:pt x="11734" y="3587"/>
                    <a:pt x="11811" y="3630"/>
                  </a:cubicBezTo>
                  <a:cubicBezTo>
                    <a:pt x="11870" y="3665"/>
                    <a:pt x="11929" y="3695"/>
                    <a:pt x="11989" y="3727"/>
                  </a:cubicBezTo>
                  <a:cubicBezTo>
                    <a:pt x="12032" y="3751"/>
                    <a:pt x="12074" y="3762"/>
                    <a:pt x="12115" y="3762"/>
                  </a:cubicBezTo>
                  <a:cubicBezTo>
                    <a:pt x="12167" y="3762"/>
                    <a:pt x="12217" y="3744"/>
                    <a:pt x="12263" y="3708"/>
                  </a:cubicBezTo>
                  <a:cubicBezTo>
                    <a:pt x="12338" y="3646"/>
                    <a:pt x="12368" y="3564"/>
                    <a:pt x="12340" y="3463"/>
                  </a:cubicBezTo>
                  <a:cubicBezTo>
                    <a:pt x="12324" y="3404"/>
                    <a:pt x="12375" y="3354"/>
                    <a:pt x="12433" y="3354"/>
                  </a:cubicBezTo>
                  <a:cubicBezTo>
                    <a:pt x="12439" y="3354"/>
                    <a:pt x="12445" y="3354"/>
                    <a:pt x="12451" y="3355"/>
                  </a:cubicBezTo>
                  <a:cubicBezTo>
                    <a:pt x="12577" y="3378"/>
                    <a:pt x="12706" y="3406"/>
                    <a:pt x="12834" y="3413"/>
                  </a:cubicBezTo>
                  <a:cubicBezTo>
                    <a:pt x="13015" y="3423"/>
                    <a:pt x="13015" y="3416"/>
                    <a:pt x="13073" y="3593"/>
                  </a:cubicBezTo>
                  <a:cubicBezTo>
                    <a:pt x="13079" y="3610"/>
                    <a:pt x="13085" y="3632"/>
                    <a:pt x="13092" y="3651"/>
                  </a:cubicBezTo>
                  <a:cubicBezTo>
                    <a:pt x="13127" y="3732"/>
                    <a:pt x="13217" y="3782"/>
                    <a:pt x="13320" y="3782"/>
                  </a:cubicBezTo>
                  <a:cubicBezTo>
                    <a:pt x="13342" y="3782"/>
                    <a:pt x="13365" y="3779"/>
                    <a:pt x="13389" y="3775"/>
                  </a:cubicBezTo>
                  <a:cubicBezTo>
                    <a:pt x="13475" y="3757"/>
                    <a:pt x="13546" y="3666"/>
                    <a:pt x="13539" y="3563"/>
                  </a:cubicBezTo>
                  <a:cubicBezTo>
                    <a:pt x="13533" y="3466"/>
                    <a:pt x="13511" y="3372"/>
                    <a:pt x="13500" y="3299"/>
                  </a:cubicBezTo>
                  <a:cubicBezTo>
                    <a:pt x="13668" y="3169"/>
                    <a:pt x="13831" y="3041"/>
                    <a:pt x="14003" y="2908"/>
                  </a:cubicBezTo>
                  <a:cubicBezTo>
                    <a:pt x="14016" y="2916"/>
                    <a:pt x="14047" y="2937"/>
                    <a:pt x="14080" y="2957"/>
                  </a:cubicBezTo>
                  <a:cubicBezTo>
                    <a:pt x="14111" y="2976"/>
                    <a:pt x="14153" y="2986"/>
                    <a:pt x="14198" y="2986"/>
                  </a:cubicBezTo>
                  <a:cubicBezTo>
                    <a:pt x="14305" y="2986"/>
                    <a:pt x="14427" y="2930"/>
                    <a:pt x="14442" y="2810"/>
                  </a:cubicBezTo>
                  <a:cubicBezTo>
                    <a:pt x="14461" y="2676"/>
                    <a:pt x="14426" y="2578"/>
                    <a:pt x="14297" y="2518"/>
                  </a:cubicBezTo>
                  <a:cubicBezTo>
                    <a:pt x="14235" y="2491"/>
                    <a:pt x="14212" y="2467"/>
                    <a:pt x="14235" y="2391"/>
                  </a:cubicBezTo>
                  <a:cubicBezTo>
                    <a:pt x="14268" y="2284"/>
                    <a:pt x="14285" y="2172"/>
                    <a:pt x="14291" y="2061"/>
                  </a:cubicBezTo>
                  <a:cubicBezTo>
                    <a:pt x="14299" y="1831"/>
                    <a:pt x="14295" y="1831"/>
                    <a:pt x="14520" y="1779"/>
                  </a:cubicBezTo>
                  <a:cubicBezTo>
                    <a:pt x="14522" y="1779"/>
                    <a:pt x="14524" y="1779"/>
                    <a:pt x="14526" y="1779"/>
                  </a:cubicBezTo>
                  <a:cubicBezTo>
                    <a:pt x="14527" y="1779"/>
                    <a:pt x="14528" y="1779"/>
                    <a:pt x="14529" y="1779"/>
                  </a:cubicBezTo>
                  <a:cubicBezTo>
                    <a:pt x="14644" y="1741"/>
                    <a:pt x="14729" y="1656"/>
                    <a:pt x="14707" y="1492"/>
                  </a:cubicBezTo>
                  <a:cubicBezTo>
                    <a:pt x="14694" y="1389"/>
                    <a:pt x="14616" y="1314"/>
                    <a:pt x="14504" y="1314"/>
                  </a:cubicBezTo>
                  <a:cubicBezTo>
                    <a:pt x="14497" y="1314"/>
                    <a:pt x="14490" y="1314"/>
                    <a:pt x="14482" y="1315"/>
                  </a:cubicBezTo>
                  <a:cubicBezTo>
                    <a:pt x="14371" y="1323"/>
                    <a:pt x="14266" y="1352"/>
                    <a:pt x="14177" y="1368"/>
                  </a:cubicBezTo>
                  <a:cubicBezTo>
                    <a:pt x="14047" y="1202"/>
                    <a:pt x="13922" y="1038"/>
                    <a:pt x="13788" y="865"/>
                  </a:cubicBezTo>
                  <a:cubicBezTo>
                    <a:pt x="13794" y="853"/>
                    <a:pt x="13812" y="820"/>
                    <a:pt x="13827" y="784"/>
                  </a:cubicBezTo>
                  <a:cubicBezTo>
                    <a:pt x="13852" y="721"/>
                    <a:pt x="13891" y="677"/>
                    <a:pt x="13955" y="677"/>
                  </a:cubicBezTo>
                  <a:cubicBezTo>
                    <a:pt x="13967" y="677"/>
                    <a:pt x="13980" y="679"/>
                    <a:pt x="13994" y="682"/>
                  </a:cubicBezTo>
                  <a:cubicBezTo>
                    <a:pt x="14003" y="684"/>
                    <a:pt x="14012" y="685"/>
                    <a:pt x="14022" y="685"/>
                  </a:cubicBezTo>
                  <a:cubicBezTo>
                    <a:pt x="14102" y="685"/>
                    <a:pt x="14188" y="611"/>
                    <a:pt x="14217" y="529"/>
                  </a:cubicBezTo>
                  <a:cubicBezTo>
                    <a:pt x="14255" y="425"/>
                    <a:pt x="14212" y="302"/>
                    <a:pt x="14122" y="248"/>
                  </a:cubicBezTo>
                  <a:cubicBezTo>
                    <a:pt x="13988" y="166"/>
                    <a:pt x="13854" y="84"/>
                    <a:pt x="13714" y="19"/>
                  </a:cubicBezTo>
                  <a:cubicBezTo>
                    <a:pt x="13687" y="6"/>
                    <a:pt x="13653" y="1"/>
                    <a:pt x="13618" y="1"/>
                  </a:cubicBezTo>
                  <a:close/>
                  <a:moveTo>
                    <a:pt x="1681" y="3629"/>
                  </a:moveTo>
                  <a:cubicBezTo>
                    <a:pt x="1644" y="3629"/>
                    <a:pt x="1607" y="3633"/>
                    <a:pt x="1572" y="3642"/>
                  </a:cubicBezTo>
                  <a:cubicBezTo>
                    <a:pt x="1395" y="3682"/>
                    <a:pt x="1335" y="3881"/>
                    <a:pt x="1419" y="4007"/>
                  </a:cubicBezTo>
                  <a:cubicBezTo>
                    <a:pt x="1476" y="4090"/>
                    <a:pt x="1554" y="4115"/>
                    <a:pt x="1633" y="4115"/>
                  </a:cubicBezTo>
                  <a:cubicBezTo>
                    <a:pt x="1646" y="4115"/>
                    <a:pt x="1658" y="4114"/>
                    <a:pt x="1671" y="4113"/>
                  </a:cubicBezTo>
                  <a:cubicBezTo>
                    <a:pt x="1691" y="4113"/>
                    <a:pt x="1705" y="4113"/>
                    <a:pt x="1715" y="4113"/>
                  </a:cubicBezTo>
                  <a:cubicBezTo>
                    <a:pt x="1721" y="4113"/>
                    <a:pt x="1725" y="4113"/>
                    <a:pt x="1730" y="4113"/>
                  </a:cubicBezTo>
                  <a:cubicBezTo>
                    <a:pt x="1739" y="4114"/>
                    <a:pt x="1749" y="4115"/>
                    <a:pt x="1757" y="4115"/>
                  </a:cubicBezTo>
                  <a:cubicBezTo>
                    <a:pt x="1845" y="4115"/>
                    <a:pt x="1914" y="4070"/>
                    <a:pt x="1952" y="3996"/>
                  </a:cubicBezTo>
                  <a:cubicBezTo>
                    <a:pt x="1995" y="3916"/>
                    <a:pt x="1995" y="3819"/>
                    <a:pt x="1941" y="3736"/>
                  </a:cubicBezTo>
                  <a:cubicBezTo>
                    <a:pt x="1899" y="3667"/>
                    <a:pt x="1791" y="3629"/>
                    <a:pt x="1681" y="3629"/>
                  </a:cubicBezTo>
                  <a:close/>
                  <a:moveTo>
                    <a:pt x="2091" y="4418"/>
                  </a:moveTo>
                  <a:cubicBezTo>
                    <a:pt x="2081" y="4418"/>
                    <a:pt x="2071" y="4419"/>
                    <a:pt x="2062" y="4420"/>
                  </a:cubicBezTo>
                  <a:cubicBezTo>
                    <a:pt x="1928" y="4439"/>
                    <a:pt x="1861" y="4497"/>
                    <a:pt x="1837" y="4645"/>
                  </a:cubicBezTo>
                  <a:cubicBezTo>
                    <a:pt x="1823" y="4733"/>
                    <a:pt x="1903" y="4860"/>
                    <a:pt x="1998" y="4883"/>
                  </a:cubicBezTo>
                  <a:cubicBezTo>
                    <a:pt x="2055" y="4895"/>
                    <a:pt x="2116" y="4905"/>
                    <a:pt x="2174" y="4905"/>
                  </a:cubicBezTo>
                  <a:cubicBezTo>
                    <a:pt x="2198" y="4905"/>
                    <a:pt x="2221" y="4904"/>
                    <a:pt x="2243" y="4900"/>
                  </a:cubicBezTo>
                  <a:cubicBezTo>
                    <a:pt x="2400" y="4876"/>
                    <a:pt x="2494" y="4746"/>
                    <a:pt x="2444" y="4576"/>
                  </a:cubicBezTo>
                  <a:cubicBezTo>
                    <a:pt x="2410" y="4465"/>
                    <a:pt x="2323" y="4420"/>
                    <a:pt x="2151" y="4420"/>
                  </a:cubicBezTo>
                  <a:cubicBezTo>
                    <a:pt x="2131" y="4420"/>
                    <a:pt x="2111" y="4418"/>
                    <a:pt x="2091" y="4418"/>
                  </a:cubicBezTo>
                  <a:close/>
                  <a:moveTo>
                    <a:pt x="1935" y="3223"/>
                  </a:moveTo>
                  <a:cubicBezTo>
                    <a:pt x="1936" y="3223"/>
                    <a:pt x="1937" y="3223"/>
                    <a:pt x="1938" y="3223"/>
                  </a:cubicBezTo>
                  <a:cubicBezTo>
                    <a:pt x="2546" y="3225"/>
                    <a:pt x="2994" y="3718"/>
                    <a:pt x="3006" y="4312"/>
                  </a:cubicBezTo>
                  <a:cubicBezTo>
                    <a:pt x="2977" y="4922"/>
                    <a:pt x="2539" y="5378"/>
                    <a:pt x="1928" y="5383"/>
                  </a:cubicBezTo>
                  <a:cubicBezTo>
                    <a:pt x="1924" y="5383"/>
                    <a:pt x="1921" y="5383"/>
                    <a:pt x="1917" y="5383"/>
                  </a:cubicBezTo>
                  <a:cubicBezTo>
                    <a:pt x="1352" y="5383"/>
                    <a:pt x="828" y="4916"/>
                    <a:pt x="867" y="4230"/>
                  </a:cubicBezTo>
                  <a:cubicBezTo>
                    <a:pt x="897" y="3679"/>
                    <a:pt x="1343" y="3223"/>
                    <a:pt x="1935" y="3223"/>
                  </a:cubicBezTo>
                  <a:close/>
                  <a:moveTo>
                    <a:pt x="9945" y="2924"/>
                  </a:moveTo>
                  <a:cubicBezTo>
                    <a:pt x="9812" y="2924"/>
                    <a:pt x="9695" y="3088"/>
                    <a:pt x="9746" y="3210"/>
                  </a:cubicBezTo>
                  <a:cubicBezTo>
                    <a:pt x="9802" y="3336"/>
                    <a:pt x="9872" y="3459"/>
                    <a:pt x="9943" y="3579"/>
                  </a:cubicBezTo>
                  <a:cubicBezTo>
                    <a:pt x="10184" y="3981"/>
                    <a:pt x="10430" y="4380"/>
                    <a:pt x="10674" y="4782"/>
                  </a:cubicBezTo>
                  <a:cubicBezTo>
                    <a:pt x="10808" y="4999"/>
                    <a:pt x="10940" y="5216"/>
                    <a:pt x="11071" y="5436"/>
                  </a:cubicBezTo>
                  <a:cubicBezTo>
                    <a:pt x="11122" y="5519"/>
                    <a:pt x="11194" y="5566"/>
                    <a:pt x="11279" y="5566"/>
                  </a:cubicBezTo>
                  <a:cubicBezTo>
                    <a:pt x="11328" y="5566"/>
                    <a:pt x="11380" y="5551"/>
                    <a:pt x="11435" y="5517"/>
                  </a:cubicBezTo>
                  <a:cubicBezTo>
                    <a:pt x="11535" y="5453"/>
                    <a:pt x="11553" y="5292"/>
                    <a:pt x="11473" y="5169"/>
                  </a:cubicBezTo>
                  <a:cubicBezTo>
                    <a:pt x="11437" y="5113"/>
                    <a:pt x="11399" y="5057"/>
                    <a:pt x="11364" y="4998"/>
                  </a:cubicBezTo>
                  <a:cubicBezTo>
                    <a:pt x="10978" y="4357"/>
                    <a:pt x="10593" y="3717"/>
                    <a:pt x="10207" y="3076"/>
                  </a:cubicBezTo>
                  <a:cubicBezTo>
                    <a:pt x="10156" y="2991"/>
                    <a:pt x="10091" y="2925"/>
                    <a:pt x="9986" y="2925"/>
                  </a:cubicBezTo>
                  <a:cubicBezTo>
                    <a:pt x="9979" y="2925"/>
                    <a:pt x="9973" y="2925"/>
                    <a:pt x="9966" y="2926"/>
                  </a:cubicBezTo>
                  <a:cubicBezTo>
                    <a:pt x="9959" y="2925"/>
                    <a:pt x="9952" y="2924"/>
                    <a:pt x="9945" y="2924"/>
                  </a:cubicBezTo>
                  <a:close/>
                  <a:moveTo>
                    <a:pt x="2726" y="2093"/>
                  </a:moveTo>
                  <a:cubicBezTo>
                    <a:pt x="2671" y="2093"/>
                    <a:pt x="2620" y="2120"/>
                    <a:pt x="2582" y="2159"/>
                  </a:cubicBezTo>
                  <a:cubicBezTo>
                    <a:pt x="2526" y="2218"/>
                    <a:pt x="2470" y="2295"/>
                    <a:pt x="2516" y="2388"/>
                  </a:cubicBezTo>
                  <a:cubicBezTo>
                    <a:pt x="2544" y="2449"/>
                    <a:pt x="2578" y="2511"/>
                    <a:pt x="2614" y="2577"/>
                  </a:cubicBezTo>
                  <a:cubicBezTo>
                    <a:pt x="2570" y="2655"/>
                    <a:pt x="2520" y="2743"/>
                    <a:pt x="2477" y="2818"/>
                  </a:cubicBezTo>
                  <a:cubicBezTo>
                    <a:pt x="2314" y="2793"/>
                    <a:pt x="2155" y="2767"/>
                    <a:pt x="1997" y="2748"/>
                  </a:cubicBezTo>
                  <a:cubicBezTo>
                    <a:pt x="1983" y="2747"/>
                    <a:pt x="1969" y="2746"/>
                    <a:pt x="1955" y="2746"/>
                  </a:cubicBezTo>
                  <a:cubicBezTo>
                    <a:pt x="1917" y="2746"/>
                    <a:pt x="1878" y="2750"/>
                    <a:pt x="1843" y="2750"/>
                  </a:cubicBezTo>
                  <a:cubicBezTo>
                    <a:pt x="1808" y="2750"/>
                    <a:pt x="1777" y="2746"/>
                    <a:pt x="1753" y="2730"/>
                  </a:cubicBezTo>
                  <a:cubicBezTo>
                    <a:pt x="1703" y="2695"/>
                    <a:pt x="1703" y="2587"/>
                    <a:pt x="1680" y="2512"/>
                  </a:cubicBezTo>
                  <a:cubicBezTo>
                    <a:pt x="1676" y="2503"/>
                    <a:pt x="1674" y="2496"/>
                    <a:pt x="1670" y="2486"/>
                  </a:cubicBezTo>
                  <a:cubicBezTo>
                    <a:pt x="1634" y="2381"/>
                    <a:pt x="1567" y="2333"/>
                    <a:pt x="1451" y="2333"/>
                  </a:cubicBezTo>
                  <a:cubicBezTo>
                    <a:pt x="1322" y="2333"/>
                    <a:pt x="1262" y="2377"/>
                    <a:pt x="1220" y="2485"/>
                  </a:cubicBezTo>
                  <a:cubicBezTo>
                    <a:pt x="1175" y="2601"/>
                    <a:pt x="1236" y="2705"/>
                    <a:pt x="1263" y="2809"/>
                  </a:cubicBezTo>
                  <a:cubicBezTo>
                    <a:pt x="1278" y="2865"/>
                    <a:pt x="1269" y="2885"/>
                    <a:pt x="1220" y="2910"/>
                  </a:cubicBezTo>
                  <a:cubicBezTo>
                    <a:pt x="1017" y="3011"/>
                    <a:pt x="853" y="3162"/>
                    <a:pt x="707" y="3332"/>
                  </a:cubicBezTo>
                  <a:cubicBezTo>
                    <a:pt x="636" y="3292"/>
                    <a:pt x="566" y="3249"/>
                    <a:pt x="492" y="3213"/>
                  </a:cubicBezTo>
                  <a:cubicBezTo>
                    <a:pt x="457" y="3195"/>
                    <a:pt x="421" y="3186"/>
                    <a:pt x="385" y="3186"/>
                  </a:cubicBezTo>
                  <a:cubicBezTo>
                    <a:pt x="301" y="3186"/>
                    <a:pt x="221" y="3232"/>
                    <a:pt x="177" y="3310"/>
                  </a:cubicBezTo>
                  <a:cubicBezTo>
                    <a:pt x="110" y="3429"/>
                    <a:pt x="138" y="3553"/>
                    <a:pt x="249" y="3628"/>
                  </a:cubicBezTo>
                  <a:cubicBezTo>
                    <a:pt x="296" y="3658"/>
                    <a:pt x="344" y="3685"/>
                    <a:pt x="396" y="3710"/>
                  </a:cubicBezTo>
                  <a:cubicBezTo>
                    <a:pt x="461" y="3740"/>
                    <a:pt x="472" y="3780"/>
                    <a:pt x="449" y="3851"/>
                  </a:cubicBezTo>
                  <a:cubicBezTo>
                    <a:pt x="381" y="4056"/>
                    <a:pt x="360" y="4269"/>
                    <a:pt x="389" y="4485"/>
                  </a:cubicBezTo>
                  <a:cubicBezTo>
                    <a:pt x="242" y="4537"/>
                    <a:pt x="62" y="4535"/>
                    <a:pt x="1" y="4724"/>
                  </a:cubicBezTo>
                  <a:lnTo>
                    <a:pt x="1" y="4832"/>
                  </a:lnTo>
                  <a:cubicBezTo>
                    <a:pt x="65" y="4963"/>
                    <a:pt x="129" y="5014"/>
                    <a:pt x="244" y="5014"/>
                  </a:cubicBezTo>
                  <a:cubicBezTo>
                    <a:pt x="264" y="5014"/>
                    <a:pt x="284" y="5012"/>
                    <a:pt x="306" y="5010"/>
                  </a:cubicBezTo>
                  <a:cubicBezTo>
                    <a:pt x="357" y="5005"/>
                    <a:pt x="412" y="4992"/>
                    <a:pt x="458" y="4971"/>
                  </a:cubicBezTo>
                  <a:cubicBezTo>
                    <a:pt x="474" y="4963"/>
                    <a:pt x="486" y="4960"/>
                    <a:pt x="496" y="4960"/>
                  </a:cubicBezTo>
                  <a:cubicBezTo>
                    <a:pt x="524" y="4960"/>
                    <a:pt x="536" y="4983"/>
                    <a:pt x="553" y="5012"/>
                  </a:cubicBezTo>
                  <a:cubicBezTo>
                    <a:pt x="603" y="5096"/>
                    <a:pt x="654" y="5185"/>
                    <a:pt x="716" y="5262"/>
                  </a:cubicBezTo>
                  <a:cubicBezTo>
                    <a:pt x="789" y="5358"/>
                    <a:pt x="876" y="5442"/>
                    <a:pt x="967" y="5543"/>
                  </a:cubicBezTo>
                  <a:cubicBezTo>
                    <a:pt x="923" y="5583"/>
                    <a:pt x="887" y="5646"/>
                    <a:pt x="841" y="5654"/>
                  </a:cubicBezTo>
                  <a:cubicBezTo>
                    <a:pt x="740" y="5668"/>
                    <a:pt x="683" y="5720"/>
                    <a:pt x="652" y="5805"/>
                  </a:cubicBezTo>
                  <a:cubicBezTo>
                    <a:pt x="613" y="5915"/>
                    <a:pt x="645" y="6030"/>
                    <a:pt x="724" y="6082"/>
                  </a:cubicBezTo>
                  <a:cubicBezTo>
                    <a:pt x="801" y="6131"/>
                    <a:pt x="877" y="6184"/>
                    <a:pt x="962" y="6216"/>
                  </a:cubicBezTo>
                  <a:cubicBezTo>
                    <a:pt x="1005" y="6231"/>
                    <a:pt x="1046" y="6238"/>
                    <a:pt x="1084" y="6238"/>
                  </a:cubicBezTo>
                  <a:cubicBezTo>
                    <a:pt x="1218" y="6238"/>
                    <a:pt x="1315" y="6148"/>
                    <a:pt x="1309" y="6000"/>
                  </a:cubicBezTo>
                  <a:cubicBezTo>
                    <a:pt x="1308" y="5906"/>
                    <a:pt x="1328" y="5837"/>
                    <a:pt x="1382" y="5770"/>
                  </a:cubicBezTo>
                  <a:cubicBezTo>
                    <a:pt x="1464" y="5792"/>
                    <a:pt x="1543" y="5821"/>
                    <a:pt x="1625" y="5835"/>
                  </a:cubicBezTo>
                  <a:cubicBezTo>
                    <a:pt x="1712" y="5850"/>
                    <a:pt x="1802" y="5853"/>
                    <a:pt x="1890" y="5855"/>
                  </a:cubicBezTo>
                  <a:cubicBezTo>
                    <a:pt x="2124" y="5857"/>
                    <a:pt x="2124" y="5857"/>
                    <a:pt x="2178" y="6087"/>
                  </a:cubicBezTo>
                  <a:cubicBezTo>
                    <a:pt x="2204" y="6200"/>
                    <a:pt x="2297" y="6270"/>
                    <a:pt x="2416" y="6270"/>
                  </a:cubicBezTo>
                  <a:cubicBezTo>
                    <a:pt x="2425" y="6270"/>
                    <a:pt x="2434" y="6270"/>
                    <a:pt x="2444" y="6269"/>
                  </a:cubicBezTo>
                  <a:cubicBezTo>
                    <a:pt x="2556" y="6259"/>
                    <a:pt x="2653" y="6161"/>
                    <a:pt x="2642" y="6043"/>
                  </a:cubicBezTo>
                  <a:cubicBezTo>
                    <a:pt x="2634" y="5935"/>
                    <a:pt x="2604" y="5827"/>
                    <a:pt x="2583" y="5723"/>
                  </a:cubicBezTo>
                  <a:cubicBezTo>
                    <a:pt x="2785" y="5622"/>
                    <a:pt x="2970" y="5497"/>
                    <a:pt x="3111" y="5318"/>
                  </a:cubicBezTo>
                  <a:cubicBezTo>
                    <a:pt x="3128" y="5296"/>
                    <a:pt x="3141" y="5285"/>
                    <a:pt x="3157" y="5285"/>
                  </a:cubicBezTo>
                  <a:cubicBezTo>
                    <a:pt x="3168" y="5285"/>
                    <a:pt x="3180" y="5290"/>
                    <a:pt x="3196" y="5301"/>
                  </a:cubicBezTo>
                  <a:cubicBezTo>
                    <a:pt x="3241" y="5331"/>
                    <a:pt x="3294" y="5354"/>
                    <a:pt x="3346" y="5373"/>
                  </a:cubicBezTo>
                  <a:cubicBezTo>
                    <a:pt x="3376" y="5383"/>
                    <a:pt x="3405" y="5389"/>
                    <a:pt x="3433" y="5389"/>
                  </a:cubicBezTo>
                  <a:cubicBezTo>
                    <a:pt x="3520" y="5389"/>
                    <a:pt x="3591" y="5337"/>
                    <a:pt x="3634" y="5244"/>
                  </a:cubicBezTo>
                  <a:cubicBezTo>
                    <a:pt x="3684" y="5135"/>
                    <a:pt x="3640" y="4999"/>
                    <a:pt x="3535" y="4937"/>
                  </a:cubicBezTo>
                  <a:cubicBezTo>
                    <a:pt x="3484" y="4909"/>
                    <a:pt x="3434" y="4878"/>
                    <a:pt x="3385" y="4848"/>
                  </a:cubicBezTo>
                  <a:cubicBezTo>
                    <a:pt x="3395" y="4848"/>
                    <a:pt x="3405" y="4847"/>
                    <a:pt x="3413" y="4847"/>
                  </a:cubicBezTo>
                  <a:cubicBezTo>
                    <a:pt x="3439" y="4606"/>
                    <a:pt x="3462" y="4367"/>
                    <a:pt x="3490" y="4119"/>
                  </a:cubicBezTo>
                  <a:cubicBezTo>
                    <a:pt x="3578" y="4090"/>
                    <a:pt x="3684" y="4058"/>
                    <a:pt x="3788" y="4025"/>
                  </a:cubicBezTo>
                  <a:cubicBezTo>
                    <a:pt x="3889" y="3991"/>
                    <a:pt x="3937" y="3919"/>
                    <a:pt x="3937" y="3802"/>
                  </a:cubicBezTo>
                  <a:cubicBezTo>
                    <a:pt x="3935" y="3688"/>
                    <a:pt x="3880" y="3612"/>
                    <a:pt x="3787" y="3574"/>
                  </a:cubicBezTo>
                  <a:cubicBezTo>
                    <a:pt x="3759" y="3563"/>
                    <a:pt x="3733" y="3558"/>
                    <a:pt x="3707" y="3558"/>
                  </a:cubicBezTo>
                  <a:cubicBezTo>
                    <a:pt x="3638" y="3558"/>
                    <a:pt x="3573" y="3590"/>
                    <a:pt x="3507" y="3610"/>
                  </a:cubicBezTo>
                  <a:cubicBezTo>
                    <a:pt x="3448" y="3627"/>
                    <a:pt x="3411" y="3638"/>
                    <a:pt x="3384" y="3638"/>
                  </a:cubicBezTo>
                  <a:cubicBezTo>
                    <a:pt x="3339" y="3638"/>
                    <a:pt x="3321" y="3607"/>
                    <a:pt x="3269" y="3518"/>
                  </a:cubicBezTo>
                  <a:cubicBezTo>
                    <a:pt x="3265" y="3508"/>
                    <a:pt x="3258" y="3499"/>
                    <a:pt x="3251" y="3489"/>
                  </a:cubicBezTo>
                  <a:cubicBezTo>
                    <a:pt x="3138" y="3348"/>
                    <a:pt x="3024" y="3205"/>
                    <a:pt x="2902" y="3050"/>
                  </a:cubicBezTo>
                  <a:cubicBezTo>
                    <a:pt x="2942" y="2980"/>
                    <a:pt x="2996" y="2888"/>
                    <a:pt x="3049" y="2797"/>
                  </a:cubicBezTo>
                  <a:cubicBezTo>
                    <a:pt x="3091" y="2811"/>
                    <a:pt x="3130" y="2819"/>
                    <a:pt x="3167" y="2819"/>
                  </a:cubicBezTo>
                  <a:cubicBezTo>
                    <a:pt x="3235" y="2819"/>
                    <a:pt x="3295" y="2793"/>
                    <a:pt x="3347" y="2733"/>
                  </a:cubicBezTo>
                  <a:cubicBezTo>
                    <a:pt x="3421" y="2649"/>
                    <a:pt x="3418" y="2550"/>
                    <a:pt x="3373" y="2469"/>
                  </a:cubicBezTo>
                  <a:cubicBezTo>
                    <a:pt x="3339" y="2405"/>
                    <a:pt x="3261" y="2362"/>
                    <a:pt x="3194" y="2322"/>
                  </a:cubicBezTo>
                  <a:cubicBezTo>
                    <a:pt x="3068" y="2247"/>
                    <a:pt x="2938" y="2178"/>
                    <a:pt x="2810" y="2114"/>
                  </a:cubicBezTo>
                  <a:cubicBezTo>
                    <a:pt x="2781" y="2100"/>
                    <a:pt x="2753" y="2093"/>
                    <a:pt x="2726" y="2093"/>
                  </a:cubicBezTo>
                  <a:close/>
                  <a:moveTo>
                    <a:pt x="12192" y="7158"/>
                  </a:moveTo>
                  <a:cubicBezTo>
                    <a:pt x="12417" y="7158"/>
                    <a:pt x="12590" y="7340"/>
                    <a:pt x="12587" y="7569"/>
                  </a:cubicBezTo>
                  <a:cubicBezTo>
                    <a:pt x="12583" y="7801"/>
                    <a:pt x="12417" y="7970"/>
                    <a:pt x="12178" y="7980"/>
                  </a:cubicBezTo>
                  <a:cubicBezTo>
                    <a:pt x="11925" y="7977"/>
                    <a:pt x="11760" y="7772"/>
                    <a:pt x="11769" y="7572"/>
                  </a:cubicBezTo>
                  <a:cubicBezTo>
                    <a:pt x="11778" y="7320"/>
                    <a:pt x="11929" y="7167"/>
                    <a:pt x="12174" y="7158"/>
                  </a:cubicBezTo>
                  <a:cubicBezTo>
                    <a:pt x="12180" y="7158"/>
                    <a:pt x="12186" y="7158"/>
                    <a:pt x="12192" y="7158"/>
                  </a:cubicBezTo>
                  <a:close/>
                  <a:moveTo>
                    <a:pt x="13551" y="7942"/>
                  </a:moveTo>
                  <a:cubicBezTo>
                    <a:pt x="13514" y="7942"/>
                    <a:pt x="13477" y="7945"/>
                    <a:pt x="13442" y="7952"/>
                  </a:cubicBezTo>
                  <a:cubicBezTo>
                    <a:pt x="13262" y="7984"/>
                    <a:pt x="13190" y="8193"/>
                    <a:pt x="13298" y="8340"/>
                  </a:cubicBezTo>
                  <a:cubicBezTo>
                    <a:pt x="13352" y="8413"/>
                    <a:pt x="13428" y="8434"/>
                    <a:pt x="13499" y="8434"/>
                  </a:cubicBezTo>
                  <a:cubicBezTo>
                    <a:pt x="13520" y="8434"/>
                    <a:pt x="13541" y="8432"/>
                    <a:pt x="13560" y="8429"/>
                  </a:cubicBezTo>
                  <a:lnTo>
                    <a:pt x="13671" y="8429"/>
                  </a:lnTo>
                  <a:cubicBezTo>
                    <a:pt x="13776" y="8428"/>
                    <a:pt x="13886" y="8344"/>
                    <a:pt x="13900" y="8256"/>
                  </a:cubicBezTo>
                  <a:cubicBezTo>
                    <a:pt x="13925" y="8099"/>
                    <a:pt x="13874" y="7994"/>
                    <a:pt x="13742" y="7965"/>
                  </a:cubicBezTo>
                  <a:cubicBezTo>
                    <a:pt x="13681" y="7951"/>
                    <a:pt x="13616" y="7942"/>
                    <a:pt x="13551" y="7942"/>
                  </a:cubicBezTo>
                  <a:close/>
                  <a:moveTo>
                    <a:pt x="8102" y="4831"/>
                  </a:moveTo>
                  <a:cubicBezTo>
                    <a:pt x="8255" y="4831"/>
                    <a:pt x="8355" y="4952"/>
                    <a:pt x="8343" y="5112"/>
                  </a:cubicBezTo>
                  <a:cubicBezTo>
                    <a:pt x="8333" y="5267"/>
                    <a:pt x="8329" y="5426"/>
                    <a:pt x="8325" y="5583"/>
                  </a:cubicBezTo>
                  <a:cubicBezTo>
                    <a:pt x="8317" y="5909"/>
                    <a:pt x="8315" y="6233"/>
                    <a:pt x="8307" y="6560"/>
                  </a:cubicBezTo>
                  <a:cubicBezTo>
                    <a:pt x="8302" y="6786"/>
                    <a:pt x="8294" y="7011"/>
                    <a:pt x="8289" y="7239"/>
                  </a:cubicBezTo>
                  <a:cubicBezTo>
                    <a:pt x="8283" y="7498"/>
                    <a:pt x="8279" y="7758"/>
                    <a:pt x="8271" y="8017"/>
                  </a:cubicBezTo>
                  <a:cubicBezTo>
                    <a:pt x="8267" y="8121"/>
                    <a:pt x="8258" y="8225"/>
                    <a:pt x="8253" y="8328"/>
                  </a:cubicBezTo>
                  <a:cubicBezTo>
                    <a:pt x="8250" y="8408"/>
                    <a:pt x="8196" y="8464"/>
                    <a:pt x="8120" y="8465"/>
                  </a:cubicBezTo>
                  <a:cubicBezTo>
                    <a:pt x="8027" y="8466"/>
                    <a:pt x="7934" y="8466"/>
                    <a:pt x="7841" y="8466"/>
                  </a:cubicBezTo>
                  <a:cubicBezTo>
                    <a:pt x="7748" y="8466"/>
                    <a:pt x="7655" y="8466"/>
                    <a:pt x="7562" y="8465"/>
                  </a:cubicBezTo>
                  <a:cubicBezTo>
                    <a:pt x="7483" y="8464"/>
                    <a:pt x="7430" y="8409"/>
                    <a:pt x="7425" y="8330"/>
                  </a:cubicBezTo>
                  <a:cubicBezTo>
                    <a:pt x="7417" y="8157"/>
                    <a:pt x="7410" y="7987"/>
                    <a:pt x="7401" y="7814"/>
                  </a:cubicBezTo>
                  <a:lnTo>
                    <a:pt x="7389" y="7814"/>
                  </a:lnTo>
                  <a:cubicBezTo>
                    <a:pt x="7389" y="7469"/>
                    <a:pt x="7394" y="7125"/>
                    <a:pt x="7389" y="6784"/>
                  </a:cubicBezTo>
                  <a:cubicBezTo>
                    <a:pt x="7387" y="6537"/>
                    <a:pt x="7378" y="6295"/>
                    <a:pt x="7372" y="6050"/>
                  </a:cubicBezTo>
                  <a:cubicBezTo>
                    <a:pt x="7366" y="5808"/>
                    <a:pt x="7361" y="5567"/>
                    <a:pt x="7353" y="5325"/>
                  </a:cubicBezTo>
                  <a:cubicBezTo>
                    <a:pt x="7352" y="5244"/>
                    <a:pt x="7339" y="5165"/>
                    <a:pt x="7338" y="5086"/>
                  </a:cubicBezTo>
                  <a:cubicBezTo>
                    <a:pt x="7336" y="4926"/>
                    <a:pt x="7428" y="4832"/>
                    <a:pt x="7587" y="4832"/>
                  </a:cubicBezTo>
                  <a:cubicBezTo>
                    <a:pt x="7690" y="4832"/>
                    <a:pt x="7793" y="4834"/>
                    <a:pt x="7895" y="4834"/>
                  </a:cubicBezTo>
                  <a:cubicBezTo>
                    <a:pt x="7960" y="4834"/>
                    <a:pt x="8024" y="4834"/>
                    <a:pt x="8088" y="4831"/>
                  </a:cubicBezTo>
                  <a:cubicBezTo>
                    <a:pt x="8093" y="4831"/>
                    <a:pt x="8097" y="4831"/>
                    <a:pt x="8102" y="4831"/>
                  </a:cubicBezTo>
                  <a:close/>
                  <a:moveTo>
                    <a:pt x="7958" y="4347"/>
                  </a:moveTo>
                  <a:cubicBezTo>
                    <a:pt x="7783" y="4347"/>
                    <a:pt x="7608" y="4356"/>
                    <a:pt x="7434" y="4367"/>
                  </a:cubicBezTo>
                  <a:cubicBezTo>
                    <a:pt x="7144" y="4386"/>
                    <a:pt x="6862" y="4697"/>
                    <a:pt x="6869" y="4991"/>
                  </a:cubicBezTo>
                  <a:cubicBezTo>
                    <a:pt x="6876" y="5231"/>
                    <a:pt x="6882" y="5474"/>
                    <a:pt x="6886" y="5714"/>
                  </a:cubicBezTo>
                  <a:cubicBezTo>
                    <a:pt x="6892" y="5961"/>
                    <a:pt x="6899" y="6210"/>
                    <a:pt x="6905" y="6456"/>
                  </a:cubicBezTo>
                  <a:cubicBezTo>
                    <a:pt x="6911" y="6690"/>
                    <a:pt x="6918" y="6922"/>
                    <a:pt x="6923" y="7154"/>
                  </a:cubicBezTo>
                  <a:cubicBezTo>
                    <a:pt x="6928" y="7508"/>
                    <a:pt x="6934" y="7866"/>
                    <a:pt x="6941" y="8220"/>
                  </a:cubicBezTo>
                  <a:cubicBezTo>
                    <a:pt x="6943" y="8297"/>
                    <a:pt x="6948" y="8373"/>
                    <a:pt x="6959" y="8449"/>
                  </a:cubicBezTo>
                  <a:cubicBezTo>
                    <a:pt x="6993" y="8683"/>
                    <a:pt x="7206" y="8902"/>
                    <a:pt x="7438" y="8931"/>
                  </a:cubicBezTo>
                  <a:cubicBezTo>
                    <a:pt x="7572" y="8947"/>
                    <a:pt x="7705" y="8948"/>
                    <a:pt x="7838" y="8957"/>
                  </a:cubicBezTo>
                  <a:lnTo>
                    <a:pt x="7838" y="8948"/>
                  </a:lnTo>
                  <a:cubicBezTo>
                    <a:pt x="7897" y="8948"/>
                    <a:pt x="7955" y="8949"/>
                    <a:pt x="8013" y="8949"/>
                  </a:cubicBezTo>
                  <a:cubicBezTo>
                    <a:pt x="8042" y="8949"/>
                    <a:pt x="8071" y="8948"/>
                    <a:pt x="8100" y="8948"/>
                  </a:cubicBezTo>
                  <a:cubicBezTo>
                    <a:pt x="8473" y="8939"/>
                    <a:pt x="8720" y="8694"/>
                    <a:pt x="8738" y="8321"/>
                  </a:cubicBezTo>
                  <a:cubicBezTo>
                    <a:pt x="8750" y="8098"/>
                    <a:pt x="8751" y="7874"/>
                    <a:pt x="8757" y="7652"/>
                  </a:cubicBezTo>
                  <a:cubicBezTo>
                    <a:pt x="8763" y="7407"/>
                    <a:pt x="8770" y="7164"/>
                    <a:pt x="8774" y="6920"/>
                  </a:cubicBezTo>
                  <a:cubicBezTo>
                    <a:pt x="8780" y="6684"/>
                    <a:pt x="8789" y="6449"/>
                    <a:pt x="8793" y="6213"/>
                  </a:cubicBezTo>
                  <a:cubicBezTo>
                    <a:pt x="8800" y="5824"/>
                    <a:pt x="8802" y="5435"/>
                    <a:pt x="8813" y="5048"/>
                  </a:cubicBezTo>
                  <a:cubicBezTo>
                    <a:pt x="8822" y="4698"/>
                    <a:pt x="8557" y="4367"/>
                    <a:pt x="8150" y="4351"/>
                  </a:cubicBezTo>
                  <a:cubicBezTo>
                    <a:pt x="8086" y="4348"/>
                    <a:pt x="8022" y="4347"/>
                    <a:pt x="7958" y="4347"/>
                  </a:cubicBezTo>
                  <a:close/>
                  <a:moveTo>
                    <a:pt x="12636" y="8783"/>
                  </a:moveTo>
                  <a:cubicBezTo>
                    <a:pt x="12535" y="8783"/>
                    <a:pt x="12432" y="8823"/>
                    <a:pt x="12391" y="8892"/>
                  </a:cubicBezTo>
                  <a:cubicBezTo>
                    <a:pt x="12341" y="8981"/>
                    <a:pt x="12334" y="9069"/>
                    <a:pt x="12389" y="9161"/>
                  </a:cubicBezTo>
                  <a:cubicBezTo>
                    <a:pt x="12439" y="9245"/>
                    <a:pt x="12510" y="9275"/>
                    <a:pt x="12595" y="9275"/>
                  </a:cubicBezTo>
                  <a:cubicBezTo>
                    <a:pt x="12605" y="9275"/>
                    <a:pt x="12615" y="9274"/>
                    <a:pt x="12625" y="9274"/>
                  </a:cubicBezTo>
                  <a:cubicBezTo>
                    <a:pt x="12759" y="9274"/>
                    <a:pt x="12830" y="9243"/>
                    <a:pt x="12874" y="9168"/>
                  </a:cubicBezTo>
                  <a:cubicBezTo>
                    <a:pt x="12948" y="9043"/>
                    <a:pt x="12913" y="8896"/>
                    <a:pt x="12792" y="8823"/>
                  </a:cubicBezTo>
                  <a:cubicBezTo>
                    <a:pt x="12748" y="8796"/>
                    <a:pt x="12692" y="8783"/>
                    <a:pt x="12636" y="8783"/>
                  </a:cubicBezTo>
                  <a:close/>
                  <a:moveTo>
                    <a:pt x="12890" y="6908"/>
                  </a:moveTo>
                  <a:cubicBezTo>
                    <a:pt x="13309" y="6908"/>
                    <a:pt x="13818" y="7197"/>
                    <a:pt x="14046" y="7684"/>
                  </a:cubicBezTo>
                  <a:cubicBezTo>
                    <a:pt x="14341" y="8318"/>
                    <a:pt x="14132" y="8952"/>
                    <a:pt x="13693" y="9320"/>
                  </a:cubicBezTo>
                  <a:cubicBezTo>
                    <a:pt x="13418" y="9550"/>
                    <a:pt x="13115" y="9652"/>
                    <a:pt x="12821" y="9652"/>
                  </a:cubicBezTo>
                  <a:cubicBezTo>
                    <a:pt x="12499" y="9652"/>
                    <a:pt x="12189" y="9530"/>
                    <a:pt x="11942" y="9323"/>
                  </a:cubicBezTo>
                  <a:cubicBezTo>
                    <a:pt x="11517" y="8967"/>
                    <a:pt x="11396" y="8398"/>
                    <a:pt x="11475" y="8132"/>
                  </a:cubicBezTo>
                  <a:lnTo>
                    <a:pt x="11475" y="8132"/>
                  </a:lnTo>
                  <a:cubicBezTo>
                    <a:pt x="11679" y="8362"/>
                    <a:pt x="11932" y="8466"/>
                    <a:pt x="12177" y="8466"/>
                  </a:cubicBezTo>
                  <a:cubicBezTo>
                    <a:pt x="12382" y="8466"/>
                    <a:pt x="12582" y="8393"/>
                    <a:pt x="12743" y="8261"/>
                  </a:cubicBezTo>
                  <a:cubicBezTo>
                    <a:pt x="13122" y="7948"/>
                    <a:pt x="13190" y="7340"/>
                    <a:pt x="12796" y="6913"/>
                  </a:cubicBezTo>
                  <a:cubicBezTo>
                    <a:pt x="12827" y="6910"/>
                    <a:pt x="12858" y="6908"/>
                    <a:pt x="12890" y="6908"/>
                  </a:cubicBezTo>
                  <a:close/>
                  <a:moveTo>
                    <a:pt x="7832" y="1627"/>
                  </a:moveTo>
                  <a:cubicBezTo>
                    <a:pt x="7676" y="1627"/>
                    <a:pt x="7525" y="1697"/>
                    <a:pt x="7444" y="1833"/>
                  </a:cubicBezTo>
                  <a:cubicBezTo>
                    <a:pt x="7316" y="2051"/>
                    <a:pt x="7183" y="2263"/>
                    <a:pt x="7051" y="2479"/>
                  </a:cubicBezTo>
                  <a:cubicBezTo>
                    <a:pt x="6826" y="2846"/>
                    <a:pt x="6603" y="3214"/>
                    <a:pt x="6378" y="3584"/>
                  </a:cubicBezTo>
                  <a:cubicBezTo>
                    <a:pt x="6133" y="3983"/>
                    <a:pt x="5889" y="4386"/>
                    <a:pt x="5644" y="4785"/>
                  </a:cubicBezTo>
                  <a:cubicBezTo>
                    <a:pt x="5419" y="5157"/>
                    <a:pt x="5192" y="5525"/>
                    <a:pt x="4967" y="5897"/>
                  </a:cubicBezTo>
                  <a:cubicBezTo>
                    <a:pt x="4755" y="6245"/>
                    <a:pt x="4546" y="6593"/>
                    <a:pt x="4333" y="6942"/>
                  </a:cubicBezTo>
                  <a:cubicBezTo>
                    <a:pt x="4079" y="7357"/>
                    <a:pt x="3826" y="7772"/>
                    <a:pt x="3571" y="8189"/>
                  </a:cubicBezTo>
                  <a:cubicBezTo>
                    <a:pt x="3354" y="8542"/>
                    <a:pt x="3141" y="8895"/>
                    <a:pt x="2928" y="9249"/>
                  </a:cubicBezTo>
                  <a:cubicBezTo>
                    <a:pt x="2841" y="9395"/>
                    <a:pt x="2753" y="9540"/>
                    <a:pt x="2680" y="9692"/>
                  </a:cubicBezTo>
                  <a:cubicBezTo>
                    <a:pt x="2632" y="9788"/>
                    <a:pt x="2702" y="9927"/>
                    <a:pt x="2798" y="9971"/>
                  </a:cubicBezTo>
                  <a:cubicBezTo>
                    <a:pt x="2830" y="9986"/>
                    <a:pt x="2865" y="9993"/>
                    <a:pt x="2901" y="9993"/>
                  </a:cubicBezTo>
                  <a:cubicBezTo>
                    <a:pt x="2984" y="9993"/>
                    <a:pt x="3069" y="9955"/>
                    <a:pt x="3108" y="9892"/>
                  </a:cubicBezTo>
                  <a:cubicBezTo>
                    <a:pt x="3177" y="9781"/>
                    <a:pt x="3243" y="9666"/>
                    <a:pt x="3311" y="9553"/>
                  </a:cubicBezTo>
                  <a:cubicBezTo>
                    <a:pt x="3573" y="9122"/>
                    <a:pt x="3836" y="8690"/>
                    <a:pt x="4099" y="8261"/>
                  </a:cubicBezTo>
                  <a:cubicBezTo>
                    <a:pt x="4340" y="7864"/>
                    <a:pt x="4582" y="7469"/>
                    <a:pt x="4821" y="7073"/>
                  </a:cubicBezTo>
                  <a:cubicBezTo>
                    <a:pt x="5087" y="6639"/>
                    <a:pt x="5349" y="6207"/>
                    <a:pt x="5614" y="5772"/>
                  </a:cubicBezTo>
                  <a:cubicBezTo>
                    <a:pt x="5837" y="5407"/>
                    <a:pt x="6059" y="5041"/>
                    <a:pt x="6283" y="4675"/>
                  </a:cubicBezTo>
                  <a:cubicBezTo>
                    <a:pt x="6496" y="4322"/>
                    <a:pt x="6711" y="3969"/>
                    <a:pt x="6927" y="3616"/>
                  </a:cubicBezTo>
                  <a:cubicBezTo>
                    <a:pt x="7152" y="3246"/>
                    <a:pt x="7379" y="2875"/>
                    <a:pt x="7604" y="2505"/>
                  </a:cubicBezTo>
                  <a:cubicBezTo>
                    <a:pt x="7681" y="2381"/>
                    <a:pt x="7755" y="2256"/>
                    <a:pt x="7840" y="2119"/>
                  </a:cubicBezTo>
                  <a:cubicBezTo>
                    <a:pt x="8019" y="2411"/>
                    <a:pt x="8186" y="2687"/>
                    <a:pt x="8354" y="2962"/>
                  </a:cubicBezTo>
                  <a:cubicBezTo>
                    <a:pt x="8554" y="3293"/>
                    <a:pt x="8751" y="3625"/>
                    <a:pt x="8953" y="3956"/>
                  </a:cubicBezTo>
                  <a:cubicBezTo>
                    <a:pt x="9198" y="4360"/>
                    <a:pt x="9446" y="4762"/>
                    <a:pt x="9692" y="5165"/>
                  </a:cubicBezTo>
                  <a:cubicBezTo>
                    <a:pt x="9880" y="5474"/>
                    <a:pt x="10066" y="5783"/>
                    <a:pt x="10253" y="6092"/>
                  </a:cubicBezTo>
                  <a:cubicBezTo>
                    <a:pt x="10295" y="6162"/>
                    <a:pt x="10369" y="6196"/>
                    <a:pt x="10445" y="6196"/>
                  </a:cubicBezTo>
                  <a:cubicBezTo>
                    <a:pt x="10464" y="6196"/>
                    <a:pt x="10483" y="6194"/>
                    <a:pt x="10502" y="6190"/>
                  </a:cubicBezTo>
                  <a:cubicBezTo>
                    <a:pt x="10685" y="6151"/>
                    <a:pt x="10733" y="5948"/>
                    <a:pt x="10639" y="5804"/>
                  </a:cubicBezTo>
                  <a:cubicBezTo>
                    <a:pt x="10548" y="5662"/>
                    <a:pt x="10463" y="5518"/>
                    <a:pt x="10377" y="5376"/>
                  </a:cubicBezTo>
                  <a:cubicBezTo>
                    <a:pt x="10055" y="4842"/>
                    <a:pt x="9738" y="4309"/>
                    <a:pt x="9417" y="3776"/>
                  </a:cubicBezTo>
                  <a:cubicBezTo>
                    <a:pt x="9029" y="3138"/>
                    <a:pt x="8636" y="2501"/>
                    <a:pt x="8253" y="1858"/>
                  </a:cubicBezTo>
                  <a:cubicBezTo>
                    <a:pt x="8160" y="1703"/>
                    <a:pt x="7994" y="1627"/>
                    <a:pt x="7832" y="1627"/>
                  </a:cubicBezTo>
                  <a:close/>
                  <a:moveTo>
                    <a:pt x="13006" y="5439"/>
                  </a:moveTo>
                  <a:cubicBezTo>
                    <a:pt x="13004" y="5439"/>
                    <a:pt x="13003" y="5439"/>
                    <a:pt x="13001" y="5439"/>
                  </a:cubicBezTo>
                  <a:cubicBezTo>
                    <a:pt x="12972" y="5439"/>
                    <a:pt x="12942" y="5439"/>
                    <a:pt x="12913" y="5439"/>
                  </a:cubicBezTo>
                  <a:cubicBezTo>
                    <a:pt x="12861" y="5439"/>
                    <a:pt x="12808" y="5439"/>
                    <a:pt x="12756" y="5439"/>
                  </a:cubicBezTo>
                  <a:cubicBezTo>
                    <a:pt x="12708" y="5439"/>
                    <a:pt x="12661" y="5439"/>
                    <a:pt x="12613" y="5440"/>
                  </a:cubicBezTo>
                  <a:cubicBezTo>
                    <a:pt x="12523" y="5442"/>
                    <a:pt x="12433" y="5463"/>
                    <a:pt x="12383" y="5556"/>
                  </a:cubicBezTo>
                  <a:cubicBezTo>
                    <a:pt x="12292" y="5723"/>
                    <a:pt x="12371" y="5879"/>
                    <a:pt x="12580" y="5938"/>
                  </a:cubicBezTo>
                  <a:lnTo>
                    <a:pt x="12580" y="6428"/>
                  </a:lnTo>
                  <a:cubicBezTo>
                    <a:pt x="12253" y="6475"/>
                    <a:pt x="11959" y="6595"/>
                    <a:pt x="11693" y="6796"/>
                  </a:cubicBezTo>
                  <a:cubicBezTo>
                    <a:pt x="11655" y="6756"/>
                    <a:pt x="11623" y="6720"/>
                    <a:pt x="11590" y="6686"/>
                  </a:cubicBezTo>
                  <a:cubicBezTo>
                    <a:pt x="11554" y="6649"/>
                    <a:pt x="11520" y="6612"/>
                    <a:pt x="11482" y="6577"/>
                  </a:cubicBezTo>
                  <a:cubicBezTo>
                    <a:pt x="11421" y="6523"/>
                    <a:pt x="11359" y="6500"/>
                    <a:pt x="11302" y="6500"/>
                  </a:cubicBezTo>
                  <a:cubicBezTo>
                    <a:pt x="11234" y="6500"/>
                    <a:pt x="11171" y="6533"/>
                    <a:pt x="11122" y="6586"/>
                  </a:cubicBezTo>
                  <a:cubicBezTo>
                    <a:pt x="11040" y="6674"/>
                    <a:pt x="11051" y="6830"/>
                    <a:pt x="11151" y="6929"/>
                  </a:cubicBezTo>
                  <a:cubicBezTo>
                    <a:pt x="11221" y="6997"/>
                    <a:pt x="11292" y="7066"/>
                    <a:pt x="11350" y="7119"/>
                  </a:cubicBezTo>
                  <a:cubicBezTo>
                    <a:pt x="11265" y="7275"/>
                    <a:pt x="11174" y="7412"/>
                    <a:pt x="11113" y="7559"/>
                  </a:cubicBezTo>
                  <a:cubicBezTo>
                    <a:pt x="11054" y="7707"/>
                    <a:pt x="11022" y="7867"/>
                    <a:pt x="10978" y="8026"/>
                  </a:cubicBezTo>
                  <a:cubicBezTo>
                    <a:pt x="10961" y="8029"/>
                    <a:pt x="10945" y="8031"/>
                    <a:pt x="10930" y="8031"/>
                  </a:cubicBezTo>
                  <a:cubicBezTo>
                    <a:pt x="10878" y="8031"/>
                    <a:pt x="10831" y="8010"/>
                    <a:pt x="10783" y="7952"/>
                  </a:cubicBezTo>
                  <a:cubicBezTo>
                    <a:pt x="10742" y="7901"/>
                    <a:pt x="10682" y="7877"/>
                    <a:pt x="10622" y="7877"/>
                  </a:cubicBezTo>
                  <a:cubicBezTo>
                    <a:pt x="10535" y="7877"/>
                    <a:pt x="10446" y="7926"/>
                    <a:pt x="10408" y="8011"/>
                  </a:cubicBezTo>
                  <a:cubicBezTo>
                    <a:pt x="10347" y="8155"/>
                    <a:pt x="10360" y="8308"/>
                    <a:pt x="10391" y="8457"/>
                  </a:cubicBezTo>
                  <a:cubicBezTo>
                    <a:pt x="10415" y="8575"/>
                    <a:pt x="10517" y="8647"/>
                    <a:pt x="10620" y="8647"/>
                  </a:cubicBezTo>
                  <a:cubicBezTo>
                    <a:pt x="10677" y="8647"/>
                    <a:pt x="10735" y="8625"/>
                    <a:pt x="10780" y="8576"/>
                  </a:cubicBezTo>
                  <a:cubicBezTo>
                    <a:pt x="10827" y="8527"/>
                    <a:pt x="10872" y="8514"/>
                    <a:pt x="10919" y="8514"/>
                  </a:cubicBezTo>
                  <a:cubicBezTo>
                    <a:pt x="10944" y="8514"/>
                    <a:pt x="10970" y="8518"/>
                    <a:pt x="10998" y="8521"/>
                  </a:cubicBezTo>
                  <a:cubicBezTo>
                    <a:pt x="11034" y="8849"/>
                    <a:pt x="11165" y="9134"/>
                    <a:pt x="11351" y="9398"/>
                  </a:cubicBezTo>
                  <a:cubicBezTo>
                    <a:pt x="11240" y="9510"/>
                    <a:pt x="11133" y="9617"/>
                    <a:pt x="11025" y="9719"/>
                  </a:cubicBezTo>
                  <a:cubicBezTo>
                    <a:pt x="11014" y="9730"/>
                    <a:pt x="10993" y="9736"/>
                    <a:pt x="10974" y="9736"/>
                  </a:cubicBezTo>
                  <a:cubicBezTo>
                    <a:pt x="10969" y="9736"/>
                    <a:pt x="10964" y="9736"/>
                    <a:pt x="10959" y="9735"/>
                  </a:cubicBezTo>
                  <a:cubicBezTo>
                    <a:pt x="10923" y="9727"/>
                    <a:pt x="10891" y="9723"/>
                    <a:pt x="10861" y="9723"/>
                  </a:cubicBezTo>
                  <a:cubicBezTo>
                    <a:pt x="10770" y="9723"/>
                    <a:pt x="10709" y="9761"/>
                    <a:pt x="10661" y="9841"/>
                  </a:cubicBezTo>
                  <a:cubicBezTo>
                    <a:pt x="10606" y="9935"/>
                    <a:pt x="10625" y="10066"/>
                    <a:pt x="10728" y="10157"/>
                  </a:cubicBezTo>
                  <a:cubicBezTo>
                    <a:pt x="10796" y="10218"/>
                    <a:pt x="10854" y="10293"/>
                    <a:pt x="10916" y="10360"/>
                  </a:cubicBezTo>
                  <a:cubicBezTo>
                    <a:pt x="10981" y="10436"/>
                    <a:pt x="11061" y="10476"/>
                    <a:pt x="11141" y="10476"/>
                  </a:cubicBezTo>
                  <a:cubicBezTo>
                    <a:pt x="11180" y="10476"/>
                    <a:pt x="11219" y="10466"/>
                    <a:pt x="11256" y="10447"/>
                  </a:cubicBezTo>
                  <a:cubicBezTo>
                    <a:pt x="11365" y="10389"/>
                    <a:pt x="11399" y="10294"/>
                    <a:pt x="11364" y="10144"/>
                  </a:cubicBezTo>
                  <a:cubicBezTo>
                    <a:pt x="11360" y="10124"/>
                    <a:pt x="11360" y="10095"/>
                    <a:pt x="11371" y="10084"/>
                  </a:cubicBezTo>
                  <a:cubicBezTo>
                    <a:pt x="11476" y="9968"/>
                    <a:pt x="11584" y="9853"/>
                    <a:pt x="11691" y="9739"/>
                  </a:cubicBezTo>
                  <a:cubicBezTo>
                    <a:pt x="11903" y="9896"/>
                    <a:pt x="12122" y="10009"/>
                    <a:pt x="12367" y="10071"/>
                  </a:cubicBezTo>
                  <a:cubicBezTo>
                    <a:pt x="12439" y="10091"/>
                    <a:pt x="12546" y="10094"/>
                    <a:pt x="12576" y="10143"/>
                  </a:cubicBezTo>
                  <a:cubicBezTo>
                    <a:pt x="12612" y="10200"/>
                    <a:pt x="12585" y="10300"/>
                    <a:pt x="12585" y="10380"/>
                  </a:cubicBezTo>
                  <a:cubicBezTo>
                    <a:pt x="12587" y="10526"/>
                    <a:pt x="12668" y="10604"/>
                    <a:pt x="12821" y="10604"/>
                  </a:cubicBezTo>
                  <a:cubicBezTo>
                    <a:pt x="12966" y="10604"/>
                    <a:pt x="13053" y="10519"/>
                    <a:pt x="13053" y="10375"/>
                  </a:cubicBezTo>
                  <a:cubicBezTo>
                    <a:pt x="13053" y="10304"/>
                    <a:pt x="13049" y="10236"/>
                    <a:pt x="13056" y="10167"/>
                  </a:cubicBezTo>
                  <a:cubicBezTo>
                    <a:pt x="13057" y="10144"/>
                    <a:pt x="13085" y="10107"/>
                    <a:pt x="13103" y="10102"/>
                  </a:cubicBezTo>
                  <a:cubicBezTo>
                    <a:pt x="13384" y="10058"/>
                    <a:pt x="13641" y="9957"/>
                    <a:pt x="13871" y="9791"/>
                  </a:cubicBezTo>
                  <a:cubicBezTo>
                    <a:pt x="13893" y="9776"/>
                    <a:pt x="13911" y="9768"/>
                    <a:pt x="13928" y="9768"/>
                  </a:cubicBezTo>
                  <a:cubicBezTo>
                    <a:pt x="13949" y="9768"/>
                    <a:pt x="13967" y="9780"/>
                    <a:pt x="13990" y="9803"/>
                  </a:cubicBezTo>
                  <a:cubicBezTo>
                    <a:pt x="14139" y="9957"/>
                    <a:pt x="14297" y="10107"/>
                    <a:pt x="14446" y="10261"/>
                  </a:cubicBezTo>
                  <a:cubicBezTo>
                    <a:pt x="14490" y="10307"/>
                    <a:pt x="14565" y="10332"/>
                    <a:pt x="14638" y="10332"/>
                  </a:cubicBezTo>
                  <a:cubicBezTo>
                    <a:pt x="14705" y="10332"/>
                    <a:pt x="14770" y="10311"/>
                    <a:pt x="14807" y="10265"/>
                  </a:cubicBezTo>
                  <a:cubicBezTo>
                    <a:pt x="14889" y="10160"/>
                    <a:pt x="14895" y="10029"/>
                    <a:pt x="14799" y="9929"/>
                  </a:cubicBezTo>
                  <a:cubicBezTo>
                    <a:pt x="14648" y="9769"/>
                    <a:pt x="14494" y="9611"/>
                    <a:pt x="14340" y="9452"/>
                  </a:cubicBezTo>
                  <a:cubicBezTo>
                    <a:pt x="14302" y="9413"/>
                    <a:pt x="14285" y="9389"/>
                    <a:pt x="14325" y="9334"/>
                  </a:cubicBezTo>
                  <a:cubicBezTo>
                    <a:pt x="14494" y="9091"/>
                    <a:pt x="14601" y="8818"/>
                    <a:pt x="14642" y="8521"/>
                  </a:cubicBezTo>
                  <a:lnTo>
                    <a:pt x="15135" y="8521"/>
                  </a:lnTo>
                  <a:cubicBezTo>
                    <a:pt x="15142" y="8622"/>
                    <a:pt x="15155" y="8716"/>
                    <a:pt x="15251" y="8769"/>
                  </a:cubicBezTo>
                  <a:cubicBezTo>
                    <a:pt x="15298" y="8797"/>
                    <a:pt x="15345" y="8810"/>
                    <a:pt x="15389" y="8810"/>
                  </a:cubicBezTo>
                  <a:cubicBezTo>
                    <a:pt x="15483" y="8810"/>
                    <a:pt x="15565" y="8747"/>
                    <a:pt x="15625" y="8625"/>
                  </a:cubicBezTo>
                  <a:lnTo>
                    <a:pt x="15625" y="7925"/>
                  </a:lnTo>
                  <a:cubicBezTo>
                    <a:pt x="15568" y="7787"/>
                    <a:pt x="15475" y="7726"/>
                    <a:pt x="15383" y="7726"/>
                  </a:cubicBezTo>
                  <a:cubicBezTo>
                    <a:pt x="15324" y="7726"/>
                    <a:pt x="15265" y="7752"/>
                    <a:pt x="15217" y="7798"/>
                  </a:cubicBezTo>
                  <a:cubicBezTo>
                    <a:pt x="15163" y="7853"/>
                    <a:pt x="15145" y="7942"/>
                    <a:pt x="15106" y="8024"/>
                  </a:cubicBezTo>
                  <a:lnTo>
                    <a:pt x="14638" y="8024"/>
                  </a:lnTo>
                  <a:cubicBezTo>
                    <a:pt x="14598" y="7693"/>
                    <a:pt x="14472" y="7399"/>
                    <a:pt x="14276" y="7135"/>
                  </a:cubicBezTo>
                  <a:cubicBezTo>
                    <a:pt x="14361" y="7053"/>
                    <a:pt x="14441" y="6975"/>
                    <a:pt x="14518" y="6896"/>
                  </a:cubicBezTo>
                  <a:cubicBezTo>
                    <a:pt x="14618" y="6795"/>
                    <a:pt x="14631" y="6634"/>
                    <a:pt x="14542" y="6544"/>
                  </a:cubicBezTo>
                  <a:cubicBezTo>
                    <a:pt x="14491" y="6496"/>
                    <a:pt x="14429" y="6465"/>
                    <a:pt x="14363" y="6465"/>
                  </a:cubicBezTo>
                  <a:cubicBezTo>
                    <a:pt x="14302" y="6465"/>
                    <a:pt x="14237" y="6491"/>
                    <a:pt x="14175" y="6556"/>
                  </a:cubicBezTo>
                  <a:cubicBezTo>
                    <a:pt x="14098" y="6635"/>
                    <a:pt x="14023" y="6714"/>
                    <a:pt x="13942" y="6799"/>
                  </a:cubicBezTo>
                  <a:cubicBezTo>
                    <a:pt x="13673" y="6593"/>
                    <a:pt x="13376" y="6478"/>
                    <a:pt x="13056" y="6426"/>
                  </a:cubicBezTo>
                  <a:lnTo>
                    <a:pt x="13056" y="5932"/>
                  </a:lnTo>
                  <a:cubicBezTo>
                    <a:pt x="13066" y="5930"/>
                    <a:pt x="13075" y="5929"/>
                    <a:pt x="13082" y="5925"/>
                  </a:cubicBezTo>
                  <a:cubicBezTo>
                    <a:pt x="13209" y="5881"/>
                    <a:pt x="13301" y="5769"/>
                    <a:pt x="13283" y="5672"/>
                  </a:cubicBezTo>
                  <a:cubicBezTo>
                    <a:pt x="13254" y="5499"/>
                    <a:pt x="13139" y="5439"/>
                    <a:pt x="13006" y="5439"/>
                  </a:cubicBezTo>
                  <a:close/>
                  <a:moveTo>
                    <a:pt x="8024" y="9993"/>
                  </a:moveTo>
                  <a:cubicBezTo>
                    <a:pt x="8168" y="9993"/>
                    <a:pt x="8232" y="10068"/>
                    <a:pt x="8218" y="10210"/>
                  </a:cubicBezTo>
                  <a:cubicBezTo>
                    <a:pt x="8209" y="10304"/>
                    <a:pt x="8202" y="10398"/>
                    <a:pt x="8201" y="10493"/>
                  </a:cubicBezTo>
                  <a:cubicBezTo>
                    <a:pt x="8196" y="10650"/>
                    <a:pt x="8123" y="10729"/>
                    <a:pt x="7970" y="10729"/>
                  </a:cubicBezTo>
                  <a:lnTo>
                    <a:pt x="7691" y="10729"/>
                  </a:lnTo>
                  <a:cubicBezTo>
                    <a:pt x="7555" y="10729"/>
                    <a:pt x="7483" y="10656"/>
                    <a:pt x="7480" y="10522"/>
                  </a:cubicBezTo>
                  <a:cubicBezTo>
                    <a:pt x="7476" y="10405"/>
                    <a:pt x="7466" y="10287"/>
                    <a:pt x="7464" y="10167"/>
                  </a:cubicBezTo>
                  <a:cubicBezTo>
                    <a:pt x="7461" y="10056"/>
                    <a:pt x="7526" y="9994"/>
                    <a:pt x="7637" y="9993"/>
                  </a:cubicBezTo>
                  <a:close/>
                  <a:moveTo>
                    <a:pt x="7846" y="9509"/>
                  </a:moveTo>
                  <a:cubicBezTo>
                    <a:pt x="7846" y="9514"/>
                    <a:pt x="7843" y="9519"/>
                    <a:pt x="7843" y="9524"/>
                  </a:cubicBezTo>
                  <a:cubicBezTo>
                    <a:pt x="7779" y="9524"/>
                    <a:pt x="7715" y="9527"/>
                    <a:pt x="7651" y="9527"/>
                  </a:cubicBezTo>
                  <a:cubicBezTo>
                    <a:pt x="7619" y="9527"/>
                    <a:pt x="7587" y="9526"/>
                    <a:pt x="7555" y="9524"/>
                  </a:cubicBezTo>
                  <a:cubicBezTo>
                    <a:pt x="7548" y="9524"/>
                    <a:pt x="7541" y="9524"/>
                    <a:pt x="7535" y="9524"/>
                  </a:cubicBezTo>
                  <a:cubicBezTo>
                    <a:pt x="7252" y="9524"/>
                    <a:pt x="6985" y="9809"/>
                    <a:pt x="6996" y="10091"/>
                  </a:cubicBezTo>
                  <a:cubicBezTo>
                    <a:pt x="7000" y="10242"/>
                    <a:pt x="6990" y="10396"/>
                    <a:pt x="6997" y="10546"/>
                  </a:cubicBezTo>
                  <a:cubicBezTo>
                    <a:pt x="7012" y="10842"/>
                    <a:pt x="7172" y="11101"/>
                    <a:pt x="7466" y="11173"/>
                  </a:cubicBezTo>
                  <a:cubicBezTo>
                    <a:pt x="7597" y="11206"/>
                    <a:pt x="7736" y="11216"/>
                    <a:pt x="7875" y="11216"/>
                  </a:cubicBezTo>
                  <a:cubicBezTo>
                    <a:pt x="7940" y="11216"/>
                    <a:pt x="8004" y="11214"/>
                    <a:pt x="8067" y="11211"/>
                  </a:cubicBezTo>
                  <a:cubicBezTo>
                    <a:pt x="8346" y="11196"/>
                    <a:pt x="8601" y="10994"/>
                    <a:pt x="8647" y="10715"/>
                  </a:cubicBezTo>
                  <a:cubicBezTo>
                    <a:pt x="8681" y="10504"/>
                    <a:pt x="8679" y="10288"/>
                    <a:pt x="8685" y="10076"/>
                  </a:cubicBezTo>
                  <a:cubicBezTo>
                    <a:pt x="8691" y="9856"/>
                    <a:pt x="8525" y="9618"/>
                    <a:pt x="8310" y="9563"/>
                  </a:cubicBezTo>
                  <a:cubicBezTo>
                    <a:pt x="8160" y="9526"/>
                    <a:pt x="8000" y="9526"/>
                    <a:pt x="7846" y="9509"/>
                  </a:cubicBezTo>
                  <a:close/>
                  <a:moveTo>
                    <a:pt x="13783" y="11209"/>
                  </a:moveTo>
                  <a:cubicBezTo>
                    <a:pt x="13695" y="11209"/>
                    <a:pt x="13627" y="11252"/>
                    <a:pt x="13579" y="11326"/>
                  </a:cubicBezTo>
                  <a:cubicBezTo>
                    <a:pt x="13527" y="11406"/>
                    <a:pt x="13528" y="11499"/>
                    <a:pt x="13577" y="11584"/>
                  </a:cubicBezTo>
                  <a:cubicBezTo>
                    <a:pt x="13670" y="11741"/>
                    <a:pt x="13766" y="11895"/>
                    <a:pt x="13860" y="12051"/>
                  </a:cubicBezTo>
                  <a:cubicBezTo>
                    <a:pt x="13936" y="12175"/>
                    <a:pt x="14011" y="12299"/>
                    <a:pt x="14095" y="12435"/>
                  </a:cubicBezTo>
                  <a:cubicBezTo>
                    <a:pt x="13781" y="12438"/>
                    <a:pt x="13472" y="12439"/>
                    <a:pt x="13165" y="12439"/>
                  </a:cubicBezTo>
                  <a:cubicBezTo>
                    <a:pt x="12915" y="12439"/>
                    <a:pt x="12665" y="12438"/>
                    <a:pt x="12416" y="12437"/>
                  </a:cubicBezTo>
                  <a:cubicBezTo>
                    <a:pt x="12328" y="12437"/>
                    <a:pt x="12259" y="12470"/>
                    <a:pt x="12220" y="12545"/>
                  </a:cubicBezTo>
                  <a:cubicBezTo>
                    <a:pt x="12177" y="12630"/>
                    <a:pt x="12171" y="12715"/>
                    <a:pt x="12221" y="12804"/>
                  </a:cubicBezTo>
                  <a:cubicBezTo>
                    <a:pt x="12278" y="12904"/>
                    <a:pt x="12367" y="12920"/>
                    <a:pt x="12461" y="12920"/>
                  </a:cubicBezTo>
                  <a:cubicBezTo>
                    <a:pt x="12585" y="12922"/>
                    <a:pt x="12709" y="12923"/>
                    <a:pt x="12833" y="12923"/>
                  </a:cubicBezTo>
                  <a:cubicBezTo>
                    <a:pt x="12957" y="12923"/>
                    <a:pt x="13082" y="12922"/>
                    <a:pt x="13206" y="12920"/>
                  </a:cubicBezTo>
                  <a:cubicBezTo>
                    <a:pt x="13528" y="12917"/>
                    <a:pt x="13851" y="12917"/>
                    <a:pt x="14174" y="12901"/>
                  </a:cubicBezTo>
                  <a:cubicBezTo>
                    <a:pt x="14494" y="12884"/>
                    <a:pt x="14677" y="12499"/>
                    <a:pt x="14536" y="12242"/>
                  </a:cubicBezTo>
                  <a:cubicBezTo>
                    <a:pt x="14376" y="11950"/>
                    <a:pt x="14194" y="11670"/>
                    <a:pt x="14023" y="11382"/>
                  </a:cubicBezTo>
                  <a:cubicBezTo>
                    <a:pt x="13974" y="11301"/>
                    <a:pt x="13925" y="11226"/>
                    <a:pt x="13822" y="11212"/>
                  </a:cubicBezTo>
                  <a:cubicBezTo>
                    <a:pt x="13809" y="11210"/>
                    <a:pt x="13796" y="11209"/>
                    <a:pt x="13783" y="11209"/>
                  </a:cubicBezTo>
                  <a:close/>
                  <a:moveTo>
                    <a:pt x="2389" y="10352"/>
                  </a:moveTo>
                  <a:cubicBezTo>
                    <a:pt x="2312" y="10352"/>
                    <a:pt x="2241" y="10389"/>
                    <a:pt x="2197" y="10457"/>
                  </a:cubicBezTo>
                  <a:cubicBezTo>
                    <a:pt x="2086" y="10634"/>
                    <a:pt x="1978" y="10813"/>
                    <a:pt x="1870" y="10989"/>
                  </a:cubicBezTo>
                  <a:cubicBezTo>
                    <a:pt x="1634" y="11375"/>
                    <a:pt x="1405" y="11764"/>
                    <a:pt x="1164" y="12146"/>
                  </a:cubicBezTo>
                  <a:cubicBezTo>
                    <a:pt x="1031" y="12358"/>
                    <a:pt x="1056" y="12643"/>
                    <a:pt x="1235" y="12801"/>
                  </a:cubicBezTo>
                  <a:cubicBezTo>
                    <a:pt x="1350" y="12904"/>
                    <a:pt x="1488" y="12921"/>
                    <a:pt x="1629" y="12921"/>
                  </a:cubicBezTo>
                  <a:cubicBezTo>
                    <a:pt x="4872" y="12924"/>
                    <a:pt x="8114" y="12924"/>
                    <a:pt x="11357" y="12924"/>
                  </a:cubicBezTo>
                  <a:cubicBezTo>
                    <a:pt x="11366" y="12924"/>
                    <a:pt x="11377" y="12925"/>
                    <a:pt x="11387" y="12925"/>
                  </a:cubicBezTo>
                  <a:cubicBezTo>
                    <a:pt x="11392" y="12925"/>
                    <a:pt x="11397" y="12925"/>
                    <a:pt x="11401" y="12924"/>
                  </a:cubicBezTo>
                  <a:cubicBezTo>
                    <a:pt x="11462" y="12907"/>
                    <a:pt x="11533" y="12904"/>
                    <a:pt x="11584" y="12871"/>
                  </a:cubicBezTo>
                  <a:cubicBezTo>
                    <a:pt x="11681" y="12812"/>
                    <a:pt x="11710" y="12698"/>
                    <a:pt x="11674" y="12590"/>
                  </a:cubicBezTo>
                  <a:cubicBezTo>
                    <a:pt x="11639" y="12489"/>
                    <a:pt x="11561" y="12437"/>
                    <a:pt x="11440" y="12437"/>
                  </a:cubicBezTo>
                  <a:lnTo>
                    <a:pt x="1557" y="12437"/>
                  </a:lnTo>
                  <a:cubicBezTo>
                    <a:pt x="1665" y="12261"/>
                    <a:pt x="1761" y="12104"/>
                    <a:pt x="1856" y="11945"/>
                  </a:cubicBezTo>
                  <a:cubicBezTo>
                    <a:pt x="2093" y="11555"/>
                    <a:pt x="2336" y="11162"/>
                    <a:pt x="2572" y="10765"/>
                  </a:cubicBezTo>
                  <a:cubicBezTo>
                    <a:pt x="2602" y="10713"/>
                    <a:pt x="2619" y="10647"/>
                    <a:pt x="2625" y="10585"/>
                  </a:cubicBezTo>
                  <a:cubicBezTo>
                    <a:pt x="2632" y="10467"/>
                    <a:pt x="2581" y="10398"/>
                    <a:pt x="2468" y="10365"/>
                  </a:cubicBezTo>
                  <a:cubicBezTo>
                    <a:pt x="2442" y="10356"/>
                    <a:pt x="2415" y="10352"/>
                    <a:pt x="2389" y="10352"/>
                  </a:cubicBezTo>
                  <a:close/>
                  <a:moveTo>
                    <a:pt x="7857" y="578"/>
                  </a:moveTo>
                  <a:cubicBezTo>
                    <a:pt x="7764" y="578"/>
                    <a:pt x="7669" y="586"/>
                    <a:pt x="7574" y="601"/>
                  </a:cubicBezTo>
                  <a:cubicBezTo>
                    <a:pt x="7173" y="663"/>
                    <a:pt x="6852" y="864"/>
                    <a:pt x="6621" y="1196"/>
                  </a:cubicBezTo>
                  <a:cubicBezTo>
                    <a:pt x="6460" y="1431"/>
                    <a:pt x="6320" y="1678"/>
                    <a:pt x="6170" y="1921"/>
                  </a:cubicBezTo>
                  <a:cubicBezTo>
                    <a:pt x="5944" y="2290"/>
                    <a:pt x="5716" y="2662"/>
                    <a:pt x="5492" y="3032"/>
                  </a:cubicBezTo>
                  <a:cubicBezTo>
                    <a:pt x="5278" y="3380"/>
                    <a:pt x="5069" y="3730"/>
                    <a:pt x="4857" y="4077"/>
                  </a:cubicBezTo>
                  <a:cubicBezTo>
                    <a:pt x="4604" y="4494"/>
                    <a:pt x="4349" y="4907"/>
                    <a:pt x="4095" y="5324"/>
                  </a:cubicBezTo>
                  <a:cubicBezTo>
                    <a:pt x="3833" y="5756"/>
                    <a:pt x="3571" y="6187"/>
                    <a:pt x="3308" y="6618"/>
                  </a:cubicBezTo>
                  <a:cubicBezTo>
                    <a:pt x="3065" y="7018"/>
                    <a:pt x="2820" y="7419"/>
                    <a:pt x="2576" y="7821"/>
                  </a:cubicBezTo>
                  <a:cubicBezTo>
                    <a:pt x="2366" y="8167"/>
                    <a:pt x="2158" y="8514"/>
                    <a:pt x="1948" y="8860"/>
                  </a:cubicBezTo>
                  <a:cubicBezTo>
                    <a:pt x="1678" y="9303"/>
                    <a:pt x="1406" y="9745"/>
                    <a:pt x="1135" y="10187"/>
                  </a:cubicBezTo>
                  <a:cubicBezTo>
                    <a:pt x="869" y="10624"/>
                    <a:pt x="606" y="11061"/>
                    <a:pt x="338" y="11496"/>
                  </a:cubicBezTo>
                  <a:cubicBezTo>
                    <a:pt x="190" y="11734"/>
                    <a:pt x="66" y="11980"/>
                    <a:pt x="40" y="12260"/>
                  </a:cubicBezTo>
                  <a:cubicBezTo>
                    <a:pt x="10" y="12603"/>
                    <a:pt x="67" y="12930"/>
                    <a:pt x="253" y="13228"/>
                  </a:cubicBezTo>
                  <a:cubicBezTo>
                    <a:pt x="547" y="13698"/>
                    <a:pt x="969" y="13962"/>
                    <a:pt x="1520" y="13962"/>
                  </a:cubicBezTo>
                  <a:cubicBezTo>
                    <a:pt x="3508" y="13965"/>
                    <a:pt x="5496" y="13966"/>
                    <a:pt x="7483" y="13966"/>
                  </a:cubicBezTo>
                  <a:cubicBezTo>
                    <a:pt x="9702" y="13966"/>
                    <a:pt x="11921" y="13965"/>
                    <a:pt x="14141" y="13962"/>
                  </a:cubicBezTo>
                  <a:cubicBezTo>
                    <a:pt x="14302" y="13962"/>
                    <a:pt x="14469" y="13921"/>
                    <a:pt x="14622" y="13871"/>
                  </a:cubicBezTo>
                  <a:cubicBezTo>
                    <a:pt x="14895" y="13781"/>
                    <a:pt x="15124" y="13621"/>
                    <a:pt x="15297" y="13388"/>
                  </a:cubicBezTo>
                  <a:cubicBezTo>
                    <a:pt x="15412" y="13235"/>
                    <a:pt x="15507" y="13071"/>
                    <a:pt x="15556" y="12884"/>
                  </a:cubicBezTo>
                  <a:cubicBezTo>
                    <a:pt x="15582" y="12778"/>
                    <a:pt x="15604" y="12670"/>
                    <a:pt x="15628" y="12564"/>
                  </a:cubicBezTo>
                  <a:lnTo>
                    <a:pt x="15628" y="12311"/>
                  </a:lnTo>
                  <a:cubicBezTo>
                    <a:pt x="15621" y="12300"/>
                    <a:pt x="15609" y="12287"/>
                    <a:pt x="15609" y="12275"/>
                  </a:cubicBezTo>
                  <a:cubicBezTo>
                    <a:pt x="15601" y="12079"/>
                    <a:pt x="15543" y="11894"/>
                    <a:pt x="15445" y="11719"/>
                  </a:cubicBezTo>
                  <a:cubicBezTo>
                    <a:pt x="15307" y="11477"/>
                    <a:pt x="15160" y="11241"/>
                    <a:pt x="15013" y="11003"/>
                  </a:cubicBezTo>
                  <a:cubicBezTo>
                    <a:pt x="14972" y="10935"/>
                    <a:pt x="14939" y="10856"/>
                    <a:pt x="14882" y="10807"/>
                  </a:cubicBezTo>
                  <a:cubicBezTo>
                    <a:pt x="14825" y="10761"/>
                    <a:pt x="14775" y="10740"/>
                    <a:pt x="14726" y="10740"/>
                  </a:cubicBezTo>
                  <a:cubicBezTo>
                    <a:pt x="14676" y="10740"/>
                    <a:pt x="14626" y="10762"/>
                    <a:pt x="14570" y="10804"/>
                  </a:cubicBezTo>
                  <a:cubicBezTo>
                    <a:pt x="14480" y="10870"/>
                    <a:pt x="14457" y="11016"/>
                    <a:pt x="14518" y="11118"/>
                  </a:cubicBezTo>
                  <a:cubicBezTo>
                    <a:pt x="14644" y="11333"/>
                    <a:pt x="14772" y="11548"/>
                    <a:pt x="14905" y="11758"/>
                  </a:cubicBezTo>
                  <a:cubicBezTo>
                    <a:pt x="15020" y="11937"/>
                    <a:pt x="15124" y="12123"/>
                    <a:pt x="15138" y="12339"/>
                  </a:cubicBezTo>
                  <a:cubicBezTo>
                    <a:pt x="15161" y="12695"/>
                    <a:pt x="15040" y="12996"/>
                    <a:pt x="14766" y="13232"/>
                  </a:cubicBezTo>
                  <a:cubicBezTo>
                    <a:pt x="14578" y="13394"/>
                    <a:pt x="14360" y="13477"/>
                    <a:pt x="14112" y="13477"/>
                  </a:cubicBezTo>
                  <a:cubicBezTo>
                    <a:pt x="9930" y="13477"/>
                    <a:pt x="5745" y="13477"/>
                    <a:pt x="1563" y="13479"/>
                  </a:cubicBezTo>
                  <a:cubicBezTo>
                    <a:pt x="1070" y="13479"/>
                    <a:pt x="664" y="13147"/>
                    <a:pt x="543" y="12695"/>
                  </a:cubicBezTo>
                  <a:cubicBezTo>
                    <a:pt x="468" y="12415"/>
                    <a:pt x="508" y="12154"/>
                    <a:pt x="658" y="11908"/>
                  </a:cubicBezTo>
                  <a:cubicBezTo>
                    <a:pt x="765" y="11734"/>
                    <a:pt x="869" y="11555"/>
                    <a:pt x="975" y="11381"/>
                  </a:cubicBezTo>
                  <a:cubicBezTo>
                    <a:pt x="1220" y="10978"/>
                    <a:pt x="1464" y="10576"/>
                    <a:pt x="1709" y="10177"/>
                  </a:cubicBezTo>
                  <a:cubicBezTo>
                    <a:pt x="1932" y="9811"/>
                    <a:pt x="2154" y="9445"/>
                    <a:pt x="2377" y="9079"/>
                  </a:cubicBezTo>
                  <a:cubicBezTo>
                    <a:pt x="2622" y="8679"/>
                    <a:pt x="2864" y="8276"/>
                    <a:pt x="3109" y="7876"/>
                  </a:cubicBezTo>
                  <a:cubicBezTo>
                    <a:pt x="3354" y="7477"/>
                    <a:pt x="3599" y="7076"/>
                    <a:pt x="3843" y="6675"/>
                  </a:cubicBezTo>
                  <a:cubicBezTo>
                    <a:pt x="4073" y="6296"/>
                    <a:pt x="4301" y="5916"/>
                    <a:pt x="4532" y="5538"/>
                  </a:cubicBezTo>
                  <a:cubicBezTo>
                    <a:pt x="4785" y="5122"/>
                    <a:pt x="5039" y="4708"/>
                    <a:pt x="5293" y="4292"/>
                  </a:cubicBezTo>
                  <a:cubicBezTo>
                    <a:pt x="5556" y="3861"/>
                    <a:pt x="5817" y="3429"/>
                    <a:pt x="6081" y="2998"/>
                  </a:cubicBezTo>
                  <a:cubicBezTo>
                    <a:pt x="6362" y="2537"/>
                    <a:pt x="6643" y="2078"/>
                    <a:pt x="6921" y="1614"/>
                  </a:cubicBezTo>
                  <a:cubicBezTo>
                    <a:pt x="7012" y="1463"/>
                    <a:pt x="7116" y="1325"/>
                    <a:pt x="7265" y="1230"/>
                  </a:cubicBezTo>
                  <a:cubicBezTo>
                    <a:pt x="7442" y="1117"/>
                    <a:pt x="7631" y="1052"/>
                    <a:pt x="7835" y="1052"/>
                  </a:cubicBezTo>
                  <a:cubicBezTo>
                    <a:pt x="7887" y="1052"/>
                    <a:pt x="7940" y="1056"/>
                    <a:pt x="7995" y="1065"/>
                  </a:cubicBezTo>
                  <a:cubicBezTo>
                    <a:pt x="8231" y="1106"/>
                    <a:pt x="8431" y="1211"/>
                    <a:pt x="8590" y="1382"/>
                  </a:cubicBezTo>
                  <a:cubicBezTo>
                    <a:pt x="8691" y="1490"/>
                    <a:pt x="8761" y="1627"/>
                    <a:pt x="8841" y="1754"/>
                  </a:cubicBezTo>
                  <a:cubicBezTo>
                    <a:pt x="8988" y="1989"/>
                    <a:pt x="9130" y="2230"/>
                    <a:pt x="9280" y="2465"/>
                  </a:cubicBezTo>
                  <a:cubicBezTo>
                    <a:pt x="9321" y="2528"/>
                    <a:pt x="9391" y="2561"/>
                    <a:pt x="9463" y="2561"/>
                  </a:cubicBezTo>
                  <a:cubicBezTo>
                    <a:pt x="9518" y="2561"/>
                    <a:pt x="9574" y="2541"/>
                    <a:pt x="9616" y="2501"/>
                  </a:cubicBezTo>
                  <a:cubicBezTo>
                    <a:pt x="9731" y="2390"/>
                    <a:pt x="9736" y="2290"/>
                    <a:pt x="9642" y="2139"/>
                  </a:cubicBezTo>
                  <a:cubicBezTo>
                    <a:pt x="9491" y="1894"/>
                    <a:pt x="9338" y="1650"/>
                    <a:pt x="9195" y="1401"/>
                  </a:cubicBezTo>
                  <a:cubicBezTo>
                    <a:pt x="9025" y="1107"/>
                    <a:pt x="8807" y="871"/>
                    <a:pt x="8498" y="721"/>
                  </a:cubicBezTo>
                  <a:cubicBezTo>
                    <a:pt x="8290" y="622"/>
                    <a:pt x="8076" y="578"/>
                    <a:pt x="7857" y="57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48"/>
          <p:cNvGrpSpPr/>
          <p:nvPr/>
        </p:nvGrpSpPr>
        <p:grpSpPr>
          <a:xfrm>
            <a:off x="3890028" y="1265760"/>
            <a:ext cx="590700" cy="590700"/>
            <a:chOff x="3890028" y="1260520"/>
            <a:chExt cx="590700" cy="590700"/>
          </a:xfrm>
        </p:grpSpPr>
        <p:sp>
          <p:nvSpPr>
            <p:cNvPr id="682" name="Google Shape;682;p48"/>
            <p:cNvSpPr/>
            <p:nvPr/>
          </p:nvSpPr>
          <p:spPr>
            <a:xfrm>
              <a:off x="3890028"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83" name="Google Shape;683;p48"/>
            <p:cNvSpPr/>
            <p:nvPr/>
          </p:nvSpPr>
          <p:spPr>
            <a:xfrm>
              <a:off x="3952742" y="1325970"/>
              <a:ext cx="465271" cy="454281"/>
            </a:xfrm>
            <a:custGeom>
              <a:avLst/>
              <a:gdLst/>
              <a:ahLst/>
              <a:cxnLst/>
              <a:rect l="l" t="t" r="r" b="b"/>
              <a:pathLst>
                <a:path w="15621" h="15252" extrusionOk="0">
                  <a:moveTo>
                    <a:pt x="11544" y="2467"/>
                  </a:moveTo>
                  <a:cubicBezTo>
                    <a:pt x="11423" y="2467"/>
                    <a:pt x="11314" y="2580"/>
                    <a:pt x="11311" y="2724"/>
                  </a:cubicBezTo>
                  <a:cubicBezTo>
                    <a:pt x="11307" y="3127"/>
                    <a:pt x="11303" y="3532"/>
                    <a:pt x="11314" y="3936"/>
                  </a:cubicBezTo>
                  <a:cubicBezTo>
                    <a:pt x="11317" y="4080"/>
                    <a:pt x="11380" y="4179"/>
                    <a:pt x="11553" y="4179"/>
                  </a:cubicBezTo>
                  <a:cubicBezTo>
                    <a:pt x="11568" y="4179"/>
                    <a:pt x="11583" y="4178"/>
                    <a:pt x="11600" y="4176"/>
                  </a:cubicBezTo>
                  <a:cubicBezTo>
                    <a:pt x="11712" y="4165"/>
                    <a:pt x="11794" y="4058"/>
                    <a:pt x="11794" y="3913"/>
                  </a:cubicBezTo>
                  <a:lnTo>
                    <a:pt x="11794" y="3329"/>
                  </a:lnTo>
                  <a:cubicBezTo>
                    <a:pt x="11794" y="3135"/>
                    <a:pt x="11787" y="2940"/>
                    <a:pt x="11797" y="2745"/>
                  </a:cubicBezTo>
                  <a:cubicBezTo>
                    <a:pt x="11806" y="2573"/>
                    <a:pt x="11679" y="2483"/>
                    <a:pt x="11569" y="2469"/>
                  </a:cubicBezTo>
                  <a:cubicBezTo>
                    <a:pt x="11561" y="2468"/>
                    <a:pt x="11552" y="2467"/>
                    <a:pt x="11544" y="2467"/>
                  </a:cubicBezTo>
                  <a:close/>
                  <a:moveTo>
                    <a:pt x="11564" y="4553"/>
                  </a:moveTo>
                  <a:cubicBezTo>
                    <a:pt x="11472" y="4553"/>
                    <a:pt x="11346" y="4611"/>
                    <a:pt x="11332" y="4721"/>
                  </a:cubicBezTo>
                  <a:cubicBezTo>
                    <a:pt x="11314" y="4844"/>
                    <a:pt x="11316" y="4973"/>
                    <a:pt x="11330" y="5099"/>
                  </a:cubicBezTo>
                  <a:cubicBezTo>
                    <a:pt x="11342" y="5211"/>
                    <a:pt x="11446" y="5291"/>
                    <a:pt x="11547" y="5291"/>
                  </a:cubicBezTo>
                  <a:cubicBezTo>
                    <a:pt x="11553" y="5291"/>
                    <a:pt x="11560" y="5291"/>
                    <a:pt x="11567" y="5290"/>
                  </a:cubicBezTo>
                  <a:cubicBezTo>
                    <a:pt x="11692" y="5279"/>
                    <a:pt x="11791" y="5178"/>
                    <a:pt x="11794" y="5056"/>
                  </a:cubicBezTo>
                  <a:cubicBezTo>
                    <a:pt x="11797" y="5009"/>
                    <a:pt x="11794" y="4965"/>
                    <a:pt x="11794" y="4920"/>
                  </a:cubicBezTo>
                  <a:cubicBezTo>
                    <a:pt x="11797" y="4875"/>
                    <a:pt x="11797" y="4829"/>
                    <a:pt x="11794" y="4785"/>
                  </a:cubicBezTo>
                  <a:cubicBezTo>
                    <a:pt x="11790" y="4669"/>
                    <a:pt x="11696" y="4566"/>
                    <a:pt x="11582" y="4554"/>
                  </a:cubicBezTo>
                  <a:cubicBezTo>
                    <a:pt x="11576" y="4553"/>
                    <a:pt x="11570" y="4553"/>
                    <a:pt x="11564" y="4553"/>
                  </a:cubicBezTo>
                  <a:close/>
                  <a:moveTo>
                    <a:pt x="11552" y="942"/>
                  </a:moveTo>
                  <a:cubicBezTo>
                    <a:pt x="11470" y="942"/>
                    <a:pt x="11390" y="986"/>
                    <a:pt x="11340" y="1072"/>
                  </a:cubicBezTo>
                  <a:cubicBezTo>
                    <a:pt x="11238" y="1251"/>
                    <a:pt x="11124" y="1421"/>
                    <a:pt x="11016" y="1597"/>
                  </a:cubicBezTo>
                  <a:cubicBezTo>
                    <a:pt x="10796" y="1957"/>
                    <a:pt x="10574" y="2317"/>
                    <a:pt x="10353" y="2675"/>
                  </a:cubicBezTo>
                  <a:lnTo>
                    <a:pt x="9722" y="3702"/>
                  </a:lnTo>
                  <a:cubicBezTo>
                    <a:pt x="9500" y="4063"/>
                    <a:pt x="9278" y="4423"/>
                    <a:pt x="9059" y="4782"/>
                  </a:cubicBezTo>
                  <a:cubicBezTo>
                    <a:pt x="8862" y="5102"/>
                    <a:pt x="8663" y="5419"/>
                    <a:pt x="8470" y="5741"/>
                  </a:cubicBezTo>
                  <a:cubicBezTo>
                    <a:pt x="8341" y="5956"/>
                    <a:pt x="8449" y="6136"/>
                    <a:pt x="8702" y="6136"/>
                  </a:cubicBezTo>
                  <a:lnTo>
                    <a:pt x="12532" y="6136"/>
                  </a:lnTo>
                  <a:cubicBezTo>
                    <a:pt x="12547" y="6136"/>
                    <a:pt x="12560" y="6137"/>
                    <a:pt x="12573" y="6137"/>
                  </a:cubicBezTo>
                  <a:cubicBezTo>
                    <a:pt x="12580" y="6137"/>
                    <a:pt x="12587" y="6137"/>
                    <a:pt x="12594" y="6136"/>
                  </a:cubicBezTo>
                  <a:cubicBezTo>
                    <a:pt x="12705" y="6129"/>
                    <a:pt x="12802" y="6028"/>
                    <a:pt x="12803" y="5922"/>
                  </a:cubicBezTo>
                  <a:cubicBezTo>
                    <a:pt x="12806" y="5737"/>
                    <a:pt x="12719" y="5649"/>
                    <a:pt x="12535" y="5649"/>
                  </a:cubicBezTo>
                  <a:lnTo>
                    <a:pt x="9091" y="5649"/>
                  </a:lnTo>
                  <a:cubicBezTo>
                    <a:pt x="9918" y="4308"/>
                    <a:pt x="10732" y="2982"/>
                    <a:pt x="11556" y="1643"/>
                  </a:cubicBezTo>
                  <a:cubicBezTo>
                    <a:pt x="12379" y="2982"/>
                    <a:pt x="13196" y="4308"/>
                    <a:pt x="14021" y="5649"/>
                  </a:cubicBezTo>
                  <a:cubicBezTo>
                    <a:pt x="13940" y="5649"/>
                    <a:pt x="13864" y="5649"/>
                    <a:pt x="13791" y="5649"/>
                  </a:cubicBezTo>
                  <a:cubicBezTo>
                    <a:pt x="13717" y="5649"/>
                    <a:pt x="13647" y="5649"/>
                    <a:pt x="13577" y="5651"/>
                  </a:cubicBezTo>
                  <a:cubicBezTo>
                    <a:pt x="13526" y="5654"/>
                    <a:pt x="13470" y="5664"/>
                    <a:pt x="13426" y="5685"/>
                  </a:cubicBezTo>
                  <a:cubicBezTo>
                    <a:pt x="13332" y="5733"/>
                    <a:pt x="13284" y="5851"/>
                    <a:pt x="13310" y="5949"/>
                  </a:cubicBezTo>
                  <a:cubicBezTo>
                    <a:pt x="13342" y="6071"/>
                    <a:pt x="13420" y="6133"/>
                    <a:pt x="13545" y="6133"/>
                  </a:cubicBezTo>
                  <a:cubicBezTo>
                    <a:pt x="13692" y="6135"/>
                    <a:pt x="13839" y="6136"/>
                    <a:pt x="13986" y="6136"/>
                  </a:cubicBezTo>
                  <a:cubicBezTo>
                    <a:pt x="14133" y="6136"/>
                    <a:pt x="14280" y="6135"/>
                    <a:pt x="14427" y="6133"/>
                  </a:cubicBezTo>
                  <a:cubicBezTo>
                    <a:pt x="14522" y="6133"/>
                    <a:pt x="14604" y="6110"/>
                    <a:pt x="14658" y="6017"/>
                  </a:cubicBezTo>
                  <a:cubicBezTo>
                    <a:pt x="14712" y="5916"/>
                    <a:pt x="14698" y="5826"/>
                    <a:pt x="14640" y="5734"/>
                  </a:cubicBezTo>
                  <a:lnTo>
                    <a:pt x="14528" y="5556"/>
                  </a:lnTo>
                  <a:cubicBezTo>
                    <a:pt x="14230" y="5071"/>
                    <a:pt x="13934" y="4584"/>
                    <a:pt x="13636" y="4100"/>
                  </a:cubicBezTo>
                  <a:cubicBezTo>
                    <a:pt x="13378" y="3681"/>
                    <a:pt x="13116" y="3264"/>
                    <a:pt x="12856" y="2845"/>
                  </a:cubicBezTo>
                  <a:cubicBezTo>
                    <a:pt x="12493" y="2255"/>
                    <a:pt x="12136" y="1663"/>
                    <a:pt x="11773" y="1074"/>
                  </a:cubicBezTo>
                  <a:cubicBezTo>
                    <a:pt x="11718" y="986"/>
                    <a:pt x="11635" y="942"/>
                    <a:pt x="11552" y="942"/>
                  </a:cubicBezTo>
                  <a:close/>
                  <a:moveTo>
                    <a:pt x="11454" y="0"/>
                  </a:moveTo>
                  <a:cubicBezTo>
                    <a:pt x="11446" y="6"/>
                    <a:pt x="11437" y="16"/>
                    <a:pt x="11427" y="16"/>
                  </a:cubicBezTo>
                  <a:cubicBezTo>
                    <a:pt x="11084" y="51"/>
                    <a:pt x="10810" y="208"/>
                    <a:pt x="10624" y="497"/>
                  </a:cubicBezTo>
                  <a:cubicBezTo>
                    <a:pt x="10368" y="895"/>
                    <a:pt x="10123" y="1299"/>
                    <a:pt x="9876" y="1701"/>
                  </a:cubicBezTo>
                  <a:cubicBezTo>
                    <a:pt x="9804" y="1817"/>
                    <a:pt x="9833" y="1972"/>
                    <a:pt x="9928" y="2032"/>
                  </a:cubicBezTo>
                  <a:cubicBezTo>
                    <a:pt x="9983" y="2066"/>
                    <a:pt x="10036" y="2081"/>
                    <a:pt x="10083" y="2081"/>
                  </a:cubicBezTo>
                  <a:cubicBezTo>
                    <a:pt x="10168" y="2081"/>
                    <a:pt x="10238" y="2033"/>
                    <a:pt x="10285" y="1957"/>
                  </a:cubicBezTo>
                  <a:cubicBezTo>
                    <a:pt x="10496" y="1619"/>
                    <a:pt x="10705" y="1277"/>
                    <a:pt x="10914" y="937"/>
                  </a:cubicBezTo>
                  <a:cubicBezTo>
                    <a:pt x="10997" y="801"/>
                    <a:pt x="11074" y="669"/>
                    <a:pt x="11218" y="578"/>
                  </a:cubicBezTo>
                  <a:cubicBezTo>
                    <a:pt x="11320" y="514"/>
                    <a:pt x="11439" y="484"/>
                    <a:pt x="11557" y="484"/>
                  </a:cubicBezTo>
                  <a:cubicBezTo>
                    <a:pt x="11764" y="484"/>
                    <a:pt x="11969" y="577"/>
                    <a:pt x="12081" y="754"/>
                  </a:cubicBezTo>
                  <a:cubicBezTo>
                    <a:pt x="12320" y="1130"/>
                    <a:pt x="12551" y="1512"/>
                    <a:pt x="12783" y="1892"/>
                  </a:cubicBezTo>
                  <a:cubicBezTo>
                    <a:pt x="13035" y="2300"/>
                    <a:pt x="13287" y="2711"/>
                    <a:pt x="13539" y="3122"/>
                  </a:cubicBezTo>
                  <a:cubicBezTo>
                    <a:pt x="13767" y="3492"/>
                    <a:pt x="13993" y="3862"/>
                    <a:pt x="14222" y="4231"/>
                  </a:cubicBezTo>
                  <a:cubicBezTo>
                    <a:pt x="14457" y="4612"/>
                    <a:pt x="14692" y="4991"/>
                    <a:pt x="14923" y="5373"/>
                  </a:cubicBezTo>
                  <a:cubicBezTo>
                    <a:pt x="15031" y="5548"/>
                    <a:pt x="15151" y="5718"/>
                    <a:pt x="15142" y="5946"/>
                  </a:cubicBezTo>
                  <a:cubicBezTo>
                    <a:pt x="15130" y="6252"/>
                    <a:pt x="14826" y="6569"/>
                    <a:pt x="14515" y="6569"/>
                  </a:cubicBezTo>
                  <a:cubicBezTo>
                    <a:pt x="13605" y="6566"/>
                    <a:pt x="12695" y="6565"/>
                    <a:pt x="11786" y="6565"/>
                  </a:cubicBezTo>
                  <a:cubicBezTo>
                    <a:pt x="10738" y="6565"/>
                    <a:pt x="9691" y="6566"/>
                    <a:pt x="8644" y="6569"/>
                  </a:cubicBezTo>
                  <a:cubicBezTo>
                    <a:pt x="8428" y="6569"/>
                    <a:pt x="8256" y="6498"/>
                    <a:pt x="8121" y="6335"/>
                  </a:cubicBezTo>
                  <a:cubicBezTo>
                    <a:pt x="7962" y="6145"/>
                    <a:pt x="7908" y="5924"/>
                    <a:pt x="8006" y="5692"/>
                  </a:cubicBezTo>
                  <a:cubicBezTo>
                    <a:pt x="8070" y="5540"/>
                    <a:pt x="8167" y="5401"/>
                    <a:pt x="8254" y="5259"/>
                  </a:cubicBezTo>
                  <a:cubicBezTo>
                    <a:pt x="8478" y="4887"/>
                    <a:pt x="8707" y="4518"/>
                    <a:pt x="8934" y="4149"/>
                  </a:cubicBezTo>
                  <a:cubicBezTo>
                    <a:pt x="9205" y="3710"/>
                    <a:pt x="9474" y="3269"/>
                    <a:pt x="9745" y="2829"/>
                  </a:cubicBezTo>
                  <a:cubicBezTo>
                    <a:pt x="9806" y="2728"/>
                    <a:pt x="9781" y="2557"/>
                    <a:pt x="9692" y="2500"/>
                  </a:cubicBezTo>
                  <a:cubicBezTo>
                    <a:pt x="9652" y="2475"/>
                    <a:pt x="9600" y="2461"/>
                    <a:pt x="9548" y="2461"/>
                  </a:cubicBezTo>
                  <a:cubicBezTo>
                    <a:pt x="9458" y="2461"/>
                    <a:pt x="9366" y="2500"/>
                    <a:pt x="9329" y="2580"/>
                  </a:cubicBezTo>
                  <a:cubicBezTo>
                    <a:pt x="9284" y="2675"/>
                    <a:pt x="9220" y="2761"/>
                    <a:pt x="9167" y="2852"/>
                  </a:cubicBezTo>
                  <a:cubicBezTo>
                    <a:pt x="8939" y="3221"/>
                    <a:pt x="8710" y="3590"/>
                    <a:pt x="8484" y="3962"/>
                  </a:cubicBezTo>
                  <a:cubicBezTo>
                    <a:pt x="8213" y="4401"/>
                    <a:pt x="7947" y="4844"/>
                    <a:pt x="7671" y="5280"/>
                  </a:cubicBezTo>
                  <a:cubicBezTo>
                    <a:pt x="7546" y="5478"/>
                    <a:pt x="7478" y="5694"/>
                    <a:pt x="7483" y="5922"/>
                  </a:cubicBezTo>
                  <a:cubicBezTo>
                    <a:pt x="7485" y="6180"/>
                    <a:pt x="7563" y="6426"/>
                    <a:pt x="7732" y="6631"/>
                  </a:cubicBezTo>
                  <a:cubicBezTo>
                    <a:pt x="7945" y="6887"/>
                    <a:pt x="8213" y="7049"/>
                    <a:pt x="8549" y="7051"/>
                  </a:cubicBezTo>
                  <a:cubicBezTo>
                    <a:pt x="9407" y="7053"/>
                    <a:pt x="10265" y="7054"/>
                    <a:pt x="11123" y="7054"/>
                  </a:cubicBezTo>
                  <a:cubicBezTo>
                    <a:pt x="12267" y="7054"/>
                    <a:pt x="13411" y="7053"/>
                    <a:pt x="14554" y="7053"/>
                  </a:cubicBezTo>
                  <a:cubicBezTo>
                    <a:pt x="14567" y="7053"/>
                    <a:pt x="14581" y="7054"/>
                    <a:pt x="14595" y="7054"/>
                  </a:cubicBezTo>
                  <a:cubicBezTo>
                    <a:pt x="14606" y="7054"/>
                    <a:pt x="14616" y="7053"/>
                    <a:pt x="14626" y="7051"/>
                  </a:cubicBezTo>
                  <a:cubicBezTo>
                    <a:pt x="15107" y="6968"/>
                    <a:pt x="15426" y="6694"/>
                    <a:pt x="15574" y="6227"/>
                  </a:cubicBezTo>
                  <a:cubicBezTo>
                    <a:pt x="15596" y="6162"/>
                    <a:pt x="15606" y="6095"/>
                    <a:pt x="15620" y="6028"/>
                  </a:cubicBezTo>
                  <a:lnTo>
                    <a:pt x="15620" y="5793"/>
                  </a:lnTo>
                  <a:cubicBezTo>
                    <a:pt x="15596" y="5701"/>
                    <a:pt x="15587" y="5603"/>
                    <a:pt x="15545" y="5520"/>
                  </a:cubicBezTo>
                  <a:cubicBezTo>
                    <a:pt x="15447" y="5319"/>
                    <a:pt x="15336" y="5123"/>
                    <a:pt x="15220" y="4930"/>
                  </a:cubicBezTo>
                  <a:cubicBezTo>
                    <a:pt x="14969" y="4517"/>
                    <a:pt x="14711" y="4106"/>
                    <a:pt x="14459" y="3695"/>
                  </a:cubicBezTo>
                  <a:cubicBezTo>
                    <a:pt x="14233" y="3326"/>
                    <a:pt x="14005" y="2956"/>
                    <a:pt x="13776" y="2586"/>
                  </a:cubicBezTo>
                  <a:cubicBezTo>
                    <a:pt x="13524" y="2176"/>
                    <a:pt x="13274" y="1766"/>
                    <a:pt x="13019" y="1356"/>
                  </a:cubicBezTo>
                  <a:cubicBezTo>
                    <a:pt x="12830" y="1051"/>
                    <a:pt x="12647" y="739"/>
                    <a:pt x="12441" y="441"/>
                  </a:cubicBezTo>
                  <a:cubicBezTo>
                    <a:pt x="12265" y="188"/>
                    <a:pt x="12008" y="51"/>
                    <a:pt x="11698" y="19"/>
                  </a:cubicBezTo>
                  <a:cubicBezTo>
                    <a:pt x="11682" y="16"/>
                    <a:pt x="11667" y="7"/>
                    <a:pt x="11653" y="0"/>
                  </a:cubicBezTo>
                  <a:close/>
                  <a:moveTo>
                    <a:pt x="7485" y="7089"/>
                  </a:moveTo>
                  <a:cubicBezTo>
                    <a:pt x="7387" y="7089"/>
                    <a:pt x="7287" y="7154"/>
                    <a:pt x="7245" y="7276"/>
                  </a:cubicBezTo>
                  <a:cubicBezTo>
                    <a:pt x="7168" y="7498"/>
                    <a:pt x="7026" y="7681"/>
                    <a:pt x="6859" y="7841"/>
                  </a:cubicBezTo>
                  <a:cubicBezTo>
                    <a:pt x="6758" y="7939"/>
                    <a:pt x="6634" y="8013"/>
                    <a:pt x="6518" y="8093"/>
                  </a:cubicBezTo>
                  <a:cubicBezTo>
                    <a:pt x="6429" y="8158"/>
                    <a:pt x="6371" y="8272"/>
                    <a:pt x="6405" y="8358"/>
                  </a:cubicBezTo>
                  <a:cubicBezTo>
                    <a:pt x="6439" y="8447"/>
                    <a:pt x="6502" y="8540"/>
                    <a:pt x="6624" y="8540"/>
                  </a:cubicBezTo>
                  <a:cubicBezTo>
                    <a:pt x="6631" y="8540"/>
                    <a:pt x="6638" y="8539"/>
                    <a:pt x="6645" y="8539"/>
                  </a:cubicBezTo>
                  <a:cubicBezTo>
                    <a:pt x="6688" y="8529"/>
                    <a:pt x="6736" y="8529"/>
                    <a:pt x="6771" y="8507"/>
                  </a:cubicBezTo>
                  <a:cubicBezTo>
                    <a:pt x="6972" y="8374"/>
                    <a:pt x="7171" y="8237"/>
                    <a:pt x="7327" y="8047"/>
                  </a:cubicBezTo>
                  <a:cubicBezTo>
                    <a:pt x="7483" y="7860"/>
                    <a:pt x="7618" y="7661"/>
                    <a:pt x="7700" y="7433"/>
                  </a:cubicBezTo>
                  <a:cubicBezTo>
                    <a:pt x="7729" y="7355"/>
                    <a:pt x="7733" y="7265"/>
                    <a:pt x="7673" y="7188"/>
                  </a:cubicBezTo>
                  <a:cubicBezTo>
                    <a:pt x="7624" y="7121"/>
                    <a:pt x="7555" y="7089"/>
                    <a:pt x="7485" y="7089"/>
                  </a:cubicBezTo>
                  <a:close/>
                  <a:moveTo>
                    <a:pt x="5670" y="4495"/>
                  </a:moveTo>
                  <a:cubicBezTo>
                    <a:pt x="5605" y="4502"/>
                    <a:pt x="5475" y="4512"/>
                    <a:pt x="5348" y="4537"/>
                  </a:cubicBezTo>
                  <a:cubicBezTo>
                    <a:pt x="4786" y="4638"/>
                    <a:pt x="4348" y="4934"/>
                    <a:pt x="4011" y="5390"/>
                  </a:cubicBezTo>
                  <a:cubicBezTo>
                    <a:pt x="3770" y="5716"/>
                    <a:pt x="3649" y="6089"/>
                    <a:pt x="3619" y="6487"/>
                  </a:cubicBezTo>
                  <a:cubicBezTo>
                    <a:pt x="3605" y="6665"/>
                    <a:pt x="3626" y="6850"/>
                    <a:pt x="3652" y="7027"/>
                  </a:cubicBezTo>
                  <a:cubicBezTo>
                    <a:pt x="3717" y="7448"/>
                    <a:pt x="3912" y="7805"/>
                    <a:pt x="4198" y="8113"/>
                  </a:cubicBezTo>
                  <a:cubicBezTo>
                    <a:pt x="4412" y="8344"/>
                    <a:pt x="4668" y="8516"/>
                    <a:pt x="4962" y="8627"/>
                  </a:cubicBezTo>
                  <a:cubicBezTo>
                    <a:pt x="5177" y="8709"/>
                    <a:pt x="5395" y="8765"/>
                    <a:pt x="5625" y="8765"/>
                  </a:cubicBezTo>
                  <a:cubicBezTo>
                    <a:pt x="5648" y="8765"/>
                    <a:pt x="5672" y="8765"/>
                    <a:pt x="5696" y="8763"/>
                  </a:cubicBezTo>
                  <a:cubicBezTo>
                    <a:pt x="5804" y="8759"/>
                    <a:pt x="5892" y="8677"/>
                    <a:pt x="5899" y="8582"/>
                  </a:cubicBezTo>
                  <a:cubicBezTo>
                    <a:pt x="5915" y="8370"/>
                    <a:pt x="5814" y="8315"/>
                    <a:pt x="5716" y="8298"/>
                  </a:cubicBezTo>
                  <a:cubicBezTo>
                    <a:pt x="5624" y="8281"/>
                    <a:pt x="5528" y="8276"/>
                    <a:pt x="5436" y="8259"/>
                  </a:cubicBezTo>
                  <a:cubicBezTo>
                    <a:pt x="5040" y="8190"/>
                    <a:pt x="4717" y="7995"/>
                    <a:pt x="4465" y="7681"/>
                  </a:cubicBezTo>
                  <a:cubicBezTo>
                    <a:pt x="4200" y="7351"/>
                    <a:pt x="4080" y="6981"/>
                    <a:pt x="4099" y="6556"/>
                  </a:cubicBezTo>
                  <a:cubicBezTo>
                    <a:pt x="4113" y="6227"/>
                    <a:pt x="4213" y="5935"/>
                    <a:pt x="4406" y="5669"/>
                  </a:cubicBezTo>
                  <a:cubicBezTo>
                    <a:pt x="4602" y="5398"/>
                    <a:pt x="4853" y="5203"/>
                    <a:pt x="5164" y="5080"/>
                  </a:cubicBezTo>
                  <a:cubicBezTo>
                    <a:pt x="5347" y="5008"/>
                    <a:pt x="5536" y="4976"/>
                    <a:pt x="5725" y="4976"/>
                  </a:cubicBezTo>
                  <a:cubicBezTo>
                    <a:pt x="5800" y="4976"/>
                    <a:pt x="5876" y="4981"/>
                    <a:pt x="5951" y="4991"/>
                  </a:cubicBezTo>
                  <a:cubicBezTo>
                    <a:pt x="6271" y="5030"/>
                    <a:pt x="6559" y="5165"/>
                    <a:pt x="6805" y="5377"/>
                  </a:cubicBezTo>
                  <a:cubicBezTo>
                    <a:pt x="6853" y="5418"/>
                    <a:pt x="6906" y="5439"/>
                    <a:pt x="6961" y="5439"/>
                  </a:cubicBezTo>
                  <a:cubicBezTo>
                    <a:pt x="6997" y="5439"/>
                    <a:pt x="7035" y="5429"/>
                    <a:pt x="7070" y="5411"/>
                  </a:cubicBezTo>
                  <a:cubicBezTo>
                    <a:pt x="7150" y="5370"/>
                    <a:pt x="7202" y="5300"/>
                    <a:pt x="7196" y="5194"/>
                  </a:cubicBezTo>
                  <a:cubicBezTo>
                    <a:pt x="7190" y="5092"/>
                    <a:pt x="7142" y="5030"/>
                    <a:pt x="7065" y="4969"/>
                  </a:cubicBezTo>
                  <a:cubicBezTo>
                    <a:pt x="6677" y="4652"/>
                    <a:pt x="6232" y="4504"/>
                    <a:pt x="5670" y="4495"/>
                  </a:cubicBezTo>
                  <a:close/>
                  <a:moveTo>
                    <a:pt x="9646" y="8770"/>
                  </a:moveTo>
                  <a:cubicBezTo>
                    <a:pt x="9653" y="8770"/>
                    <a:pt x="9659" y="8770"/>
                    <a:pt x="9666" y="8771"/>
                  </a:cubicBezTo>
                  <a:cubicBezTo>
                    <a:pt x="9840" y="8785"/>
                    <a:pt x="9996" y="8892"/>
                    <a:pt x="9997" y="9124"/>
                  </a:cubicBezTo>
                  <a:cubicBezTo>
                    <a:pt x="10006" y="9296"/>
                    <a:pt x="9846" y="9461"/>
                    <a:pt x="9671" y="9461"/>
                  </a:cubicBezTo>
                  <a:cubicBezTo>
                    <a:pt x="9670" y="9461"/>
                    <a:pt x="9669" y="9461"/>
                    <a:pt x="9669" y="9461"/>
                  </a:cubicBezTo>
                  <a:cubicBezTo>
                    <a:pt x="9474" y="9459"/>
                    <a:pt x="9327" y="9308"/>
                    <a:pt x="9316" y="9121"/>
                  </a:cubicBezTo>
                  <a:cubicBezTo>
                    <a:pt x="9309" y="8946"/>
                    <a:pt x="9475" y="8770"/>
                    <a:pt x="9646" y="8770"/>
                  </a:cubicBezTo>
                  <a:close/>
                  <a:moveTo>
                    <a:pt x="9656" y="8291"/>
                  </a:moveTo>
                  <a:cubicBezTo>
                    <a:pt x="9189" y="8291"/>
                    <a:pt x="8857" y="8694"/>
                    <a:pt x="8844" y="9091"/>
                  </a:cubicBezTo>
                  <a:cubicBezTo>
                    <a:pt x="8831" y="9554"/>
                    <a:pt x="9223" y="9933"/>
                    <a:pt x="9607" y="9933"/>
                  </a:cubicBezTo>
                  <a:cubicBezTo>
                    <a:pt x="9623" y="9933"/>
                    <a:pt x="9638" y="9932"/>
                    <a:pt x="9654" y="9931"/>
                  </a:cubicBezTo>
                  <a:cubicBezTo>
                    <a:pt x="9663" y="9931"/>
                    <a:pt x="9672" y="9931"/>
                    <a:pt x="9680" y="9931"/>
                  </a:cubicBezTo>
                  <a:cubicBezTo>
                    <a:pt x="10139" y="9931"/>
                    <a:pt x="10480" y="9562"/>
                    <a:pt x="10480" y="9114"/>
                  </a:cubicBezTo>
                  <a:cubicBezTo>
                    <a:pt x="10480" y="8645"/>
                    <a:pt x="10127" y="8314"/>
                    <a:pt x="9695" y="8292"/>
                  </a:cubicBezTo>
                  <a:cubicBezTo>
                    <a:pt x="9682" y="8292"/>
                    <a:pt x="9669" y="8291"/>
                    <a:pt x="9656" y="8291"/>
                  </a:cubicBezTo>
                  <a:close/>
                  <a:moveTo>
                    <a:pt x="6450" y="9732"/>
                  </a:moveTo>
                  <a:cubicBezTo>
                    <a:pt x="6472" y="9732"/>
                    <a:pt x="6495" y="9733"/>
                    <a:pt x="6518" y="9735"/>
                  </a:cubicBezTo>
                  <a:cubicBezTo>
                    <a:pt x="6944" y="9762"/>
                    <a:pt x="7360" y="10156"/>
                    <a:pt x="7353" y="10656"/>
                  </a:cubicBezTo>
                  <a:cubicBezTo>
                    <a:pt x="7366" y="11136"/>
                    <a:pt x="6947" y="11571"/>
                    <a:pt x="6454" y="11571"/>
                  </a:cubicBezTo>
                  <a:cubicBezTo>
                    <a:pt x="6444" y="11571"/>
                    <a:pt x="6434" y="11571"/>
                    <a:pt x="6423" y="11571"/>
                  </a:cubicBezTo>
                  <a:cubicBezTo>
                    <a:pt x="5915" y="11550"/>
                    <a:pt x="5531" y="11163"/>
                    <a:pt x="5526" y="10653"/>
                  </a:cubicBezTo>
                  <a:cubicBezTo>
                    <a:pt x="5523" y="10187"/>
                    <a:pt x="5887" y="9732"/>
                    <a:pt x="6450" y="9732"/>
                  </a:cubicBezTo>
                  <a:close/>
                  <a:moveTo>
                    <a:pt x="6435" y="9249"/>
                  </a:moveTo>
                  <a:cubicBezTo>
                    <a:pt x="5659" y="9249"/>
                    <a:pt x="5074" y="9883"/>
                    <a:pt x="5054" y="10594"/>
                  </a:cubicBezTo>
                  <a:cubicBezTo>
                    <a:pt x="5031" y="11441"/>
                    <a:pt x="5678" y="12051"/>
                    <a:pt x="6431" y="12051"/>
                  </a:cubicBezTo>
                  <a:cubicBezTo>
                    <a:pt x="6432" y="12051"/>
                    <a:pt x="6433" y="12051"/>
                    <a:pt x="6433" y="12051"/>
                  </a:cubicBezTo>
                  <a:cubicBezTo>
                    <a:pt x="7238" y="12051"/>
                    <a:pt x="7830" y="11442"/>
                    <a:pt x="7836" y="10651"/>
                  </a:cubicBezTo>
                  <a:cubicBezTo>
                    <a:pt x="7841" y="9879"/>
                    <a:pt x="7243" y="9252"/>
                    <a:pt x="6448" y="9249"/>
                  </a:cubicBezTo>
                  <a:cubicBezTo>
                    <a:pt x="6443" y="9249"/>
                    <a:pt x="6439" y="9249"/>
                    <a:pt x="6435" y="9249"/>
                  </a:cubicBezTo>
                  <a:close/>
                  <a:moveTo>
                    <a:pt x="7347" y="506"/>
                  </a:moveTo>
                  <a:cubicBezTo>
                    <a:pt x="7160" y="506"/>
                    <a:pt x="6972" y="520"/>
                    <a:pt x="6786" y="542"/>
                  </a:cubicBezTo>
                  <a:cubicBezTo>
                    <a:pt x="6542" y="569"/>
                    <a:pt x="6366" y="735"/>
                    <a:pt x="6271" y="956"/>
                  </a:cubicBezTo>
                  <a:cubicBezTo>
                    <a:pt x="6095" y="1359"/>
                    <a:pt x="6279" y="1786"/>
                    <a:pt x="6667" y="1951"/>
                  </a:cubicBezTo>
                  <a:cubicBezTo>
                    <a:pt x="6650" y="2083"/>
                    <a:pt x="6632" y="2214"/>
                    <a:pt x="6619" y="2346"/>
                  </a:cubicBezTo>
                  <a:cubicBezTo>
                    <a:pt x="6612" y="2421"/>
                    <a:pt x="6611" y="2488"/>
                    <a:pt x="6508" y="2499"/>
                  </a:cubicBezTo>
                  <a:cubicBezTo>
                    <a:pt x="6188" y="2531"/>
                    <a:pt x="5879" y="2607"/>
                    <a:pt x="5575" y="2708"/>
                  </a:cubicBezTo>
                  <a:cubicBezTo>
                    <a:pt x="5406" y="2764"/>
                    <a:pt x="5240" y="2829"/>
                    <a:pt x="5060" y="2895"/>
                  </a:cubicBezTo>
                  <a:cubicBezTo>
                    <a:pt x="5017" y="2810"/>
                    <a:pt x="4971" y="2722"/>
                    <a:pt x="4926" y="2634"/>
                  </a:cubicBezTo>
                  <a:cubicBezTo>
                    <a:pt x="4881" y="2545"/>
                    <a:pt x="4837" y="2456"/>
                    <a:pt x="4783" y="2371"/>
                  </a:cubicBezTo>
                  <a:cubicBezTo>
                    <a:pt x="4743" y="2303"/>
                    <a:pt x="4701" y="2225"/>
                    <a:pt x="4638" y="2178"/>
                  </a:cubicBezTo>
                  <a:cubicBezTo>
                    <a:pt x="4600" y="2150"/>
                    <a:pt x="4558" y="2137"/>
                    <a:pt x="4516" y="2137"/>
                  </a:cubicBezTo>
                  <a:cubicBezTo>
                    <a:pt x="4457" y="2137"/>
                    <a:pt x="4399" y="2162"/>
                    <a:pt x="4355" y="2204"/>
                  </a:cubicBezTo>
                  <a:cubicBezTo>
                    <a:pt x="4279" y="2274"/>
                    <a:pt x="4260" y="2400"/>
                    <a:pt x="4311" y="2498"/>
                  </a:cubicBezTo>
                  <a:cubicBezTo>
                    <a:pt x="4407" y="2682"/>
                    <a:pt x="4507" y="2867"/>
                    <a:pt x="4606" y="3050"/>
                  </a:cubicBezTo>
                  <a:cubicBezTo>
                    <a:pt x="4629" y="3093"/>
                    <a:pt x="4635" y="3122"/>
                    <a:pt x="4577" y="3155"/>
                  </a:cubicBezTo>
                  <a:cubicBezTo>
                    <a:pt x="4299" y="3309"/>
                    <a:pt x="4037" y="3488"/>
                    <a:pt x="3795" y="3697"/>
                  </a:cubicBezTo>
                  <a:cubicBezTo>
                    <a:pt x="3786" y="3705"/>
                    <a:pt x="3768" y="3709"/>
                    <a:pt x="3751" y="3709"/>
                  </a:cubicBezTo>
                  <a:cubicBezTo>
                    <a:pt x="3737" y="3709"/>
                    <a:pt x="3723" y="3706"/>
                    <a:pt x="3714" y="3701"/>
                  </a:cubicBezTo>
                  <a:cubicBezTo>
                    <a:pt x="3597" y="3629"/>
                    <a:pt x="3486" y="3545"/>
                    <a:pt x="3368" y="3475"/>
                  </a:cubicBezTo>
                  <a:cubicBezTo>
                    <a:pt x="3311" y="3442"/>
                    <a:pt x="3305" y="3401"/>
                    <a:pt x="3312" y="3345"/>
                  </a:cubicBezTo>
                  <a:cubicBezTo>
                    <a:pt x="3321" y="3264"/>
                    <a:pt x="3335" y="3179"/>
                    <a:pt x="3328" y="3099"/>
                  </a:cubicBezTo>
                  <a:cubicBezTo>
                    <a:pt x="3311" y="2901"/>
                    <a:pt x="3227" y="2737"/>
                    <a:pt x="3071" y="2607"/>
                  </a:cubicBezTo>
                  <a:cubicBezTo>
                    <a:pt x="2930" y="2492"/>
                    <a:pt x="2777" y="2439"/>
                    <a:pt x="2609" y="2439"/>
                  </a:cubicBezTo>
                  <a:cubicBezTo>
                    <a:pt x="2564" y="2439"/>
                    <a:pt x="2518" y="2442"/>
                    <a:pt x="2470" y="2450"/>
                  </a:cubicBezTo>
                  <a:cubicBezTo>
                    <a:pt x="2316" y="2476"/>
                    <a:pt x="2181" y="2548"/>
                    <a:pt x="2074" y="2660"/>
                  </a:cubicBezTo>
                  <a:cubicBezTo>
                    <a:pt x="1923" y="2823"/>
                    <a:pt x="1786" y="2998"/>
                    <a:pt x="1637" y="3162"/>
                  </a:cubicBezTo>
                  <a:cubicBezTo>
                    <a:pt x="1452" y="3365"/>
                    <a:pt x="1342" y="3588"/>
                    <a:pt x="1388" y="3874"/>
                  </a:cubicBezTo>
                  <a:cubicBezTo>
                    <a:pt x="1423" y="4077"/>
                    <a:pt x="1516" y="4237"/>
                    <a:pt x="1684" y="4357"/>
                  </a:cubicBezTo>
                  <a:cubicBezTo>
                    <a:pt x="1813" y="4448"/>
                    <a:pt x="1946" y="4486"/>
                    <a:pt x="2084" y="4486"/>
                  </a:cubicBezTo>
                  <a:cubicBezTo>
                    <a:pt x="2199" y="4486"/>
                    <a:pt x="2317" y="4460"/>
                    <a:pt x="2437" y="4416"/>
                  </a:cubicBezTo>
                  <a:cubicBezTo>
                    <a:pt x="2540" y="4534"/>
                    <a:pt x="2648" y="4653"/>
                    <a:pt x="2750" y="4776"/>
                  </a:cubicBezTo>
                  <a:cubicBezTo>
                    <a:pt x="2763" y="4792"/>
                    <a:pt x="2759" y="4835"/>
                    <a:pt x="2747" y="4857"/>
                  </a:cubicBezTo>
                  <a:cubicBezTo>
                    <a:pt x="2622" y="5080"/>
                    <a:pt x="2491" y="5300"/>
                    <a:pt x="2370" y="5525"/>
                  </a:cubicBezTo>
                  <a:cubicBezTo>
                    <a:pt x="2308" y="5641"/>
                    <a:pt x="2261" y="5765"/>
                    <a:pt x="2207" y="5888"/>
                  </a:cubicBezTo>
                  <a:cubicBezTo>
                    <a:pt x="2021" y="5867"/>
                    <a:pt x="1838" y="5848"/>
                    <a:pt x="1661" y="5828"/>
                  </a:cubicBezTo>
                  <a:cubicBezTo>
                    <a:pt x="1646" y="5643"/>
                    <a:pt x="1545" y="5475"/>
                    <a:pt x="1381" y="5347"/>
                  </a:cubicBezTo>
                  <a:cubicBezTo>
                    <a:pt x="1254" y="5247"/>
                    <a:pt x="1101" y="5200"/>
                    <a:pt x="948" y="5200"/>
                  </a:cubicBezTo>
                  <a:cubicBezTo>
                    <a:pt x="714" y="5200"/>
                    <a:pt x="480" y="5310"/>
                    <a:pt x="342" y="5512"/>
                  </a:cubicBezTo>
                  <a:cubicBezTo>
                    <a:pt x="204" y="5714"/>
                    <a:pt x="192" y="5953"/>
                    <a:pt x="129" y="6177"/>
                  </a:cubicBezTo>
                  <a:cubicBezTo>
                    <a:pt x="78" y="6352"/>
                    <a:pt x="42" y="6533"/>
                    <a:pt x="0" y="6710"/>
                  </a:cubicBezTo>
                  <a:lnTo>
                    <a:pt x="0" y="6837"/>
                  </a:lnTo>
                  <a:cubicBezTo>
                    <a:pt x="42" y="6945"/>
                    <a:pt x="71" y="7059"/>
                    <a:pt x="129" y="7155"/>
                  </a:cubicBezTo>
                  <a:cubicBezTo>
                    <a:pt x="215" y="7299"/>
                    <a:pt x="358" y="7377"/>
                    <a:pt x="532" y="7384"/>
                  </a:cubicBezTo>
                  <a:cubicBezTo>
                    <a:pt x="606" y="7391"/>
                    <a:pt x="681" y="7395"/>
                    <a:pt x="755" y="7395"/>
                  </a:cubicBezTo>
                  <a:cubicBezTo>
                    <a:pt x="822" y="7395"/>
                    <a:pt x="890" y="7392"/>
                    <a:pt x="956" y="7383"/>
                  </a:cubicBezTo>
                  <a:cubicBezTo>
                    <a:pt x="1133" y="7357"/>
                    <a:pt x="1263" y="7243"/>
                    <a:pt x="1374" y="7099"/>
                  </a:cubicBezTo>
                  <a:cubicBezTo>
                    <a:pt x="1522" y="7155"/>
                    <a:pt x="1671" y="7210"/>
                    <a:pt x="1821" y="7268"/>
                  </a:cubicBezTo>
                  <a:cubicBezTo>
                    <a:pt x="1841" y="7275"/>
                    <a:pt x="1862" y="7304"/>
                    <a:pt x="1862" y="7322"/>
                  </a:cubicBezTo>
                  <a:cubicBezTo>
                    <a:pt x="1855" y="7618"/>
                    <a:pt x="1846" y="7912"/>
                    <a:pt x="1836" y="8207"/>
                  </a:cubicBezTo>
                  <a:cubicBezTo>
                    <a:pt x="1640" y="8233"/>
                    <a:pt x="1444" y="8258"/>
                    <a:pt x="1250" y="8285"/>
                  </a:cubicBezTo>
                  <a:cubicBezTo>
                    <a:pt x="1149" y="8299"/>
                    <a:pt x="1044" y="8422"/>
                    <a:pt x="1055" y="8524"/>
                  </a:cubicBezTo>
                  <a:cubicBezTo>
                    <a:pt x="1069" y="8666"/>
                    <a:pt x="1161" y="8756"/>
                    <a:pt x="1255" y="8756"/>
                  </a:cubicBezTo>
                  <a:cubicBezTo>
                    <a:pt x="1262" y="8756"/>
                    <a:pt x="1268" y="8756"/>
                    <a:pt x="1274" y="8755"/>
                  </a:cubicBezTo>
                  <a:cubicBezTo>
                    <a:pt x="1479" y="8732"/>
                    <a:pt x="1684" y="8713"/>
                    <a:pt x="1875" y="8694"/>
                  </a:cubicBezTo>
                  <a:cubicBezTo>
                    <a:pt x="1950" y="8998"/>
                    <a:pt x="2022" y="9304"/>
                    <a:pt x="2103" y="9611"/>
                  </a:cubicBezTo>
                  <a:cubicBezTo>
                    <a:pt x="2120" y="9668"/>
                    <a:pt x="2107" y="9686"/>
                    <a:pt x="2058" y="9710"/>
                  </a:cubicBezTo>
                  <a:cubicBezTo>
                    <a:pt x="1978" y="9748"/>
                    <a:pt x="1901" y="9794"/>
                    <a:pt x="1825" y="9834"/>
                  </a:cubicBezTo>
                  <a:cubicBezTo>
                    <a:pt x="1697" y="9900"/>
                    <a:pt x="1645" y="10037"/>
                    <a:pt x="1702" y="10161"/>
                  </a:cubicBezTo>
                  <a:cubicBezTo>
                    <a:pt x="1740" y="10242"/>
                    <a:pt x="1829" y="10291"/>
                    <a:pt x="1923" y="10291"/>
                  </a:cubicBezTo>
                  <a:cubicBezTo>
                    <a:pt x="1960" y="10291"/>
                    <a:pt x="1999" y="10283"/>
                    <a:pt x="2035" y="10266"/>
                  </a:cubicBezTo>
                  <a:cubicBezTo>
                    <a:pt x="2125" y="10223"/>
                    <a:pt x="2211" y="10173"/>
                    <a:pt x="2287" y="10132"/>
                  </a:cubicBezTo>
                  <a:cubicBezTo>
                    <a:pt x="2423" y="10376"/>
                    <a:pt x="2555" y="10615"/>
                    <a:pt x="2694" y="10853"/>
                  </a:cubicBezTo>
                  <a:cubicBezTo>
                    <a:pt x="2727" y="10908"/>
                    <a:pt x="2737" y="10939"/>
                    <a:pt x="2694" y="10996"/>
                  </a:cubicBezTo>
                  <a:cubicBezTo>
                    <a:pt x="2607" y="11105"/>
                    <a:pt x="2534" y="11226"/>
                    <a:pt x="2455" y="11343"/>
                  </a:cubicBezTo>
                  <a:cubicBezTo>
                    <a:pt x="2288" y="11209"/>
                    <a:pt x="2074" y="11140"/>
                    <a:pt x="1860" y="11140"/>
                  </a:cubicBezTo>
                  <a:cubicBezTo>
                    <a:pt x="1612" y="11140"/>
                    <a:pt x="1363" y="11232"/>
                    <a:pt x="1186" y="11419"/>
                  </a:cubicBezTo>
                  <a:cubicBezTo>
                    <a:pt x="856" y="11768"/>
                    <a:pt x="839" y="12291"/>
                    <a:pt x="1100" y="12657"/>
                  </a:cubicBezTo>
                  <a:cubicBezTo>
                    <a:pt x="1192" y="12784"/>
                    <a:pt x="1310" y="12898"/>
                    <a:pt x="1418" y="13015"/>
                  </a:cubicBezTo>
                  <a:cubicBezTo>
                    <a:pt x="1588" y="13199"/>
                    <a:pt x="1757" y="13382"/>
                    <a:pt x="1930" y="13562"/>
                  </a:cubicBezTo>
                  <a:cubicBezTo>
                    <a:pt x="2108" y="13749"/>
                    <a:pt x="2332" y="13842"/>
                    <a:pt x="2580" y="13842"/>
                  </a:cubicBezTo>
                  <a:cubicBezTo>
                    <a:pt x="2591" y="13842"/>
                    <a:pt x="2602" y="13842"/>
                    <a:pt x="2613" y="13842"/>
                  </a:cubicBezTo>
                  <a:cubicBezTo>
                    <a:pt x="3081" y="13826"/>
                    <a:pt x="3450" y="13526"/>
                    <a:pt x="3528" y="13042"/>
                  </a:cubicBezTo>
                  <a:cubicBezTo>
                    <a:pt x="3563" y="12819"/>
                    <a:pt x="3535" y="12592"/>
                    <a:pt x="3406" y="12392"/>
                  </a:cubicBezTo>
                  <a:cubicBezTo>
                    <a:pt x="3398" y="12379"/>
                    <a:pt x="3410" y="12337"/>
                    <a:pt x="3424" y="12329"/>
                  </a:cubicBezTo>
                  <a:cubicBezTo>
                    <a:pt x="3528" y="12264"/>
                    <a:pt x="3635" y="12199"/>
                    <a:pt x="3743" y="12141"/>
                  </a:cubicBezTo>
                  <a:cubicBezTo>
                    <a:pt x="3754" y="12135"/>
                    <a:pt x="3770" y="12132"/>
                    <a:pt x="3786" y="12132"/>
                  </a:cubicBezTo>
                  <a:cubicBezTo>
                    <a:pt x="3805" y="12132"/>
                    <a:pt x="3824" y="12136"/>
                    <a:pt x="3835" y="12146"/>
                  </a:cubicBezTo>
                  <a:cubicBezTo>
                    <a:pt x="4152" y="12408"/>
                    <a:pt x="4495" y="12626"/>
                    <a:pt x="4866" y="12804"/>
                  </a:cubicBezTo>
                  <a:cubicBezTo>
                    <a:pt x="4881" y="12813"/>
                    <a:pt x="4896" y="12823"/>
                    <a:pt x="4912" y="12832"/>
                  </a:cubicBezTo>
                  <a:cubicBezTo>
                    <a:pt x="4841" y="13012"/>
                    <a:pt x="4769" y="13190"/>
                    <a:pt x="4703" y="13371"/>
                  </a:cubicBezTo>
                  <a:cubicBezTo>
                    <a:pt x="4658" y="13493"/>
                    <a:pt x="4729" y="13623"/>
                    <a:pt x="4854" y="13663"/>
                  </a:cubicBezTo>
                  <a:cubicBezTo>
                    <a:pt x="4876" y="13670"/>
                    <a:pt x="4898" y="13674"/>
                    <a:pt x="4921" y="13674"/>
                  </a:cubicBezTo>
                  <a:cubicBezTo>
                    <a:pt x="5018" y="13674"/>
                    <a:pt x="5116" y="13610"/>
                    <a:pt x="5154" y="13519"/>
                  </a:cubicBezTo>
                  <a:cubicBezTo>
                    <a:pt x="5219" y="13353"/>
                    <a:pt x="5288" y="13190"/>
                    <a:pt x="5351" y="13036"/>
                  </a:cubicBezTo>
                  <a:cubicBezTo>
                    <a:pt x="5622" y="13111"/>
                    <a:pt x="5886" y="13185"/>
                    <a:pt x="6152" y="13251"/>
                  </a:cubicBezTo>
                  <a:cubicBezTo>
                    <a:pt x="6203" y="13264"/>
                    <a:pt x="6213" y="13286"/>
                    <a:pt x="6214" y="13329"/>
                  </a:cubicBezTo>
                  <a:cubicBezTo>
                    <a:pt x="6220" y="13399"/>
                    <a:pt x="6216" y="13474"/>
                    <a:pt x="6242" y="13538"/>
                  </a:cubicBezTo>
                  <a:cubicBezTo>
                    <a:pt x="6274" y="13622"/>
                    <a:pt x="6362" y="13674"/>
                    <a:pt x="6455" y="13674"/>
                  </a:cubicBezTo>
                  <a:cubicBezTo>
                    <a:pt x="6475" y="13674"/>
                    <a:pt x="6495" y="13671"/>
                    <a:pt x="6516" y="13666"/>
                  </a:cubicBezTo>
                  <a:cubicBezTo>
                    <a:pt x="6603" y="13644"/>
                    <a:pt x="6688" y="13581"/>
                    <a:pt x="6681" y="13437"/>
                  </a:cubicBezTo>
                  <a:cubicBezTo>
                    <a:pt x="6678" y="13409"/>
                    <a:pt x="6681" y="13382"/>
                    <a:pt x="6681" y="13356"/>
                  </a:cubicBezTo>
                  <a:lnTo>
                    <a:pt x="7604" y="13356"/>
                  </a:lnTo>
                  <a:cubicBezTo>
                    <a:pt x="7661" y="13519"/>
                    <a:pt x="7716" y="13675"/>
                    <a:pt x="7765" y="13829"/>
                  </a:cubicBezTo>
                  <a:cubicBezTo>
                    <a:pt x="7772" y="13853"/>
                    <a:pt x="7759" y="13897"/>
                    <a:pt x="7740" y="13912"/>
                  </a:cubicBezTo>
                  <a:cubicBezTo>
                    <a:pt x="7485" y="14124"/>
                    <a:pt x="7438" y="14397"/>
                    <a:pt x="7485" y="14706"/>
                  </a:cubicBezTo>
                  <a:cubicBezTo>
                    <a:pt x="7527" y="14964"/>
                    <a:pt x="7664" y="15136"/>
                    <a:pt x="7906" y="15225"/>
                  </a:cubicBezTo>
                  <a:cubicBezTo>
                    <a:pt x="7929" y="15232"/>
                    <a:pt x="7952" y="15241"/>
                    <a:pt x="7975" y="15251"/>
                  </a:cubicBezTo>
                  <a:lnTo>
                    <a:pt x="8228" y="15251"/>
                  </a:lnTo>
                  <a:cubicBezTo>
                    <a:pt x="8230" y="15248"/>
                    <a:pt x="8230" y="15244"/>
                    <a:pt x="8232" y="15244"/>
                  </a:cubicBezTo>
                  <a:cubicBezTo>
                    <a:pt x="8497" y="15186"/>
                    <a:pt x="8761" y="15129"/>
                    <a:pt x="9027" y="15072"/>
                  </a:cubicBezTo>
                  <a:cubicBezTo>
                    <a:pt x="9242" y="15028"/>
                    <a:pt x="9421" y="14934"/>
                    <a:pt x="9545" y="14741"/>
                  </a:cubicBezTo>
                  <a:cubicBezTo>
                    <a:pt x="9689" y="14516"/>
                    <a:pt x="9705" y="14283"/>
                    <a:pt x="9608" y="14042"/>
                  </a:cubicBezTo>
                  <a:cubicBezTo>
                    <a:pt x="9509" y="13796"/>
                    <a:pt x="9316" y="13659"/>
                    <a:pt x="9062" y="13605"/>
                  </a:cubicBezTo>
                  <a:cubicBezTo>
                    <a:pt x="9048" y="13467"/>
                    <a:pt x="9033" y="13329"/>
                    <a:pt x="9017" y="13192"/>
                  </a:cubicBezTo>
                  <a:cubicBezTo>
                    <a:pt x="9006" y="13107"/>
                    <a:pt x="9030" y="13064"/>
                    <a:pt x="9121" y="13035"/>
                  </a:cubicBezTo>
                  <a:cubicBezTo>
                    <a:pt x="9271" y="12989"/>
                    <a:pt x="9415" y="12918"/>
                    <a:pt x="9558" y="12849"/>
                  </a:cubicBezTo>
                  <a:cubicBezTo>
                    <a:pt x="9712" y="12775"/>
                    <a:pt x="9866" y="12695"/>
                    <a:pt x="10019" y="12615"/>
                  </a:cubicBezTo>
                  <a:cubicBezTo>
                    <a:pt x="10105" y="12731"/>
                    <a:pt x="10198" y="12839"/>
                    <a:pt x="10270" y="12960"/>
                  </a:cubicBezTo>
                  <a:cubicBezTo>
                    <a:pt x="10321" y="13046"/>
                    <a:pt x="10408" y="13080"/>
                    <a:pt x="10489" y="13080"/>
                  </a:cubicBezTo>
                  <a:cubicBezTo>
                    <a:pt x="10538" y="13080"/>
                    <a:pt x="10584" y="13068"/>
                    <a:pt x="10618" y="13048"/>
                  </a:cubicBezTo>
                  <a:cubicBezTo>
                    <a:pt x="10732" y="12981"/>
                    <a:pt x="10757" y="12816"/>
                    <a:pt x="10676" y="12696"/>
                  </a:cubicBezTo>
                  <a:cubicBezTo>
                    <a:pt x="10595" y="12579"/>
                    <a:pt x="10509" y="12464"/>
                    <a:pt x="10424" y="12347"/>
                  </a:cubicBezTo>
                  <a:cubicBezTo>
                    <a:pt x="10445" y="12326"/>
                    <a:pt x="10466" y="12307"/>
                    <a:pt x="10486" y="12290"/>
                  </a:cubicBezTo>
                  <a:cubicBezTo>
                    <a:pt x="10653" y="12149"/>
                    <a:pt x="10826" y="12013"/>
                    <a:pt x="10987" y="11868"/>
                  </a:cubicBezTo>
                  <a:cubicBezTo>
                    <a:pt x="11026" y="11834"/>
                    <a:pt x="11058" y="11811"/>
                    <a:pt x="11091" y="11811"/>
                  </a:cubicBezTo>
                  <a:cubicBezTo>
                    <a:pt x="11115" y="11811"/>
                    <a:pt x="11141" y="11823"/>
                    <a:pt x="11172" y="11852"/>
                  </a:cubicBezTo>
                  <a:cubicBezTo>
                    <a:pt x="11211" y="11886"/>
                    <a:pt x="11264" y="11904"/>
                    <a:pt x="11310" y="11927"/>
                  </a:cubicBezTo>
                  <a:cubicBezTo>
                    <a:pt x="11409" y="11976"/>
                    <a:pt x="11473" y="12038"/>
                    <a:pt x="11487" y="12160"/>
                  </a:cubicBezTo>
                  <a:cubicBezTo>
                    <a:pt x="11533" y="12548"/>
                    <a:pt x="11856" y="12781"/>
                    <a:pt x="12189" y="12781"/>
                  </a:cubicBezTo>
                  <a:cubicBezTo>
                    <a:pt x="12326" y="12781"/>
                    <a:pt x="12464" y="12742"/>
                    <a:pt x="12585" y="12659"/>
                  </a:cubicBezTo>
                  <a:cubicBezTo>
                    <a:pt x="12737" y="12553"/>
                    <a:pt x="12849" y="12388"/>
                    <a:pt x="12972" y="12247"/>
                  </a:cubicBezTo>
                  <a:cubicBezTo>
                    <a:pt x="13256" y="11917"/>
                    <a:pt x="13176" y="11369"/>
                    <a:pt x="12771" y="11141"/>
                  </a:cubicBezTo>
                  <a:cubicBezTo>
                    <a:pt x="12670" y="11086"/>
                    <a:pt x="12562" y="11054"/>
                    <a:pt x="12448" y="11054"/>
                  </a:cubicBezTo>
                  <a:cubicBezTo>
                    <a:pt x="12419" y="11054"/>
                    <a:pt x="12389" y="11056"/>
                    <a:pt x="12359" y="11061"/>
                  </a:cubicBezTo>
                  <a:cubicBezTo>
                    <a:pt x="12325" y="11065"/>
                    <a:pt x="12284" y="11073"/>
                    <a:pt x="12247" y="11073"/>
                  </a:cubicBezTo>
                  <a:cubicBezTo>
                    <a:pt x="12219" y="11073"/>
                    <a:pt x="12194" y="11069"/>
                    <a:pt x="12176" y="11055"/>
                  </a:cubicBezTo>
                  <a:cubicBezTo>
                    <a:pt x="12065" y="10971"/>
                    <a:pt x="11972" y="10865"/>
                    <a:pt x="11894" y="10788"/>
                  </a:cubicBezTo>
                  <a:cubicBezTo>
                    <a:pt x="12087" y="10367"/>
                    <a:pt x="12268" y="9965"/>
                    <a:pt x="12456" y="9553"/>
                  </a:cubicBezTo>
                  <a:cubicBezTo>
                    <a:pt x="12514" y="9553"/>
                    <a:pt x="12578" y="9553"/>
                    <a:pt x="12645" y="9553"/>
                  </a:cubicBezTo>
                  <a:cubicBezTo>
                    <a:pt x="12712" y="9553"/>
                    <a:pt x="12781" y="9553"/>
                    <a:pt x="12849" y="9555"/>
                  </a:cubicBezTo>
                  <a:cubicBezTo>
                    <a:pt x="12918" y="9556"/>
                    <a:pt x="12973" y="9570"/>
                    <a:pt x="13005" y="9657"/>
                  </a:cubicBezTo>
                  <a:cubicBezTo>
                    <a:pt x="13115" y="9956"/>
                    <a:pt x="13388" y="10144"/>
                    <a:pt x="13687" y="10144"/>
                  </a:cubicBezTo>
                  <a:cubicBezTo>
                    <a:pt x="13775" y="10144"/>
                    <a:pt x="13865" y="10128"/>
                    <a:pt x="13953" y="10094"/>
                  </a:cubicBezTo>
                  <a:cubicBezTo>
                    <a:pt x="14263" y="9972"/>
                    <a:pt x="14393" y="9727"/>
                    <a:pt x="14434" y="9415"/>
                  </a:cubicBezTo>
                  <a:cubicBezTo>
                    <a:pt x="14463" y="9199"/>
                    <a:pt x="14502" y="8984"/>
                    <a:pt x="14537" y="8769"/>
                  </a:cubicBezTo>
                  <a:cubicBezTo>
                    <a:pt x="14557" y="8645"/>
                    <a:pt x="14564" y="8521"/>
                    <a:pt x="14528" y="8394"/>
                  </a:cubicBezTo>
                  <a:cubicBezTo>
                    <a:pt x="14420" y="8028"/>
                    <a:pt x="14134" y="7911"/>
                    <a:pt x="13840" y="7911"/>
                  </a:cubicBezTo>
                  <a:cubicBezTo>
                    <a:pt x="13780" y="7911"/>
                    <a:pt x="13720" y="7916"/>
                    <a:pt x="13660" y="7925"/>
                  </a:cubicBezTo>
                  <a:cubicBezTo>
                    <a:pt x="13469" y="7954"/>
                    <a:pt x="13326" y="8072"/>
                    <a:pt x="13207" y="8223"/>
                  </a:cubicBezTo>
                  <a:cubicBezTo>
                    <a:pt x="13193" y="8240"/>
                    <a:pt x="13162" y="8252"/>
                    <a:pt x="13138" y="8252"/>
                  </a:cubicBezTo>
                  <a:cubicBezTo>
                    <a:pt x="13134" y="8252"/>
                    <a:pt x="13130" y="8251"/>
                    <a:pt x="13126" y="8250"/>
                  </a:cubicBezTo>
                  <a:cubicBezTo>
                    <a:pt x="12993" y="8216"/>
                    <a:pt x="12864" y="8171"/>
                    <a:pt x="12730" y="8137"/>
                  </a:cubicBezTo>
                  <a:cubicBezTo>
                    <a:pt x="12679" y="8125"/>
                    <a:pt x="12669" y="8103"/>
                    <a:pt x="12669" y="8057"/>
                  </a:cubicBezTo>
                  <a:cubicBezTo>
                    <a:pt x="12670" y="7949"/>
                    <a:pt x="12670" y="7841"/>
                    <a:pt x="12669" y="7733"/>
                  </a:cubicBezTo>
                  <a:cubicBezTo>
                    <a:pt x="12669" y="7592"/>
                    <a:pt x="12567" y="7502"/>
                    <a:pt x="12417" y="7502"/>
                  </a:cubicBezTo>
                  <a:cubicBezTo>
                    <a:pt x="12411" y="7502"/>
                    <a:pt x="12404" y="7502"/>
                    <a:pt x="12397" y="7502"/>
                  </a:cubicBezTo>
                  <a:cubicBezTo>
                    <a:pt x="12291" y="7508"/>
                    <a:pt x="12183" y="7600"/>
                    <a:pt x="12198" y="7752"/>
                  </a:cubicBezTo>
                  <a:cubicBezTo>
                    <a:pt x="12208" y="7856"/>
                    <a:pt x="12216" y="7964"/>
                    <a:pt x="12195" y="8064"/>
                  </a:cubicBezTo>
                  <a:cubicBezTo>
                    <a:pt x="12152" y="8272"/>
                    <a:pt x="12289" y="8503"/>
                    <a:pt x="12469" y="8560"/>
                  </a:cubicBezTo>
                  <a:cubicBezTo>
                    <a:pt x="12730" y="8645"/>
                    <a:pt x="12993" y="8725"/>
                    <a:pt x="13260" y="8792"/>
                  </a:cubicBezTo>
                  <a:cubicBezTo>
                    <a:pt x="13286" y="8799"/>
                    <a:pt x="13311" y="8802"/>
                    <a:pt x="13336" y="8802"/>
                  </a:cubicBezTo>
                  <a:cubicBezTo>
                    <a:pt x="13437" y="8802"/>
                    <a:pt x="13522" y="8744"/>
                    <a:pt x="13555" y="8615"/>
                  </a:cubicBezTo>
                  <a:cubicBezTo>
                    <a:pt x="13571" y="8552"/>
                    <a:pt x="13620" y="8490"/>
                    <a:pt x="13668" y="8442"/>
                  </a:cubicBezTo>
                  <a:cubicBezTo>
                    <a:pt x="13705" y="8404"/>
                    <a:pt x="13768" y="8386"/>
                    <a:pt x="13833" y="8386"/>
                  </a:cubicBezTo>
                  <a:cubicBezTo>
                    <a:pt x="13887" y="8386"/>
                    <a:pt x="13942" y="8398"/>
                    <a:pt x="13983" y="8422"/>
                  </a:cubicBezTo>
                  <a:cubicBezTo>
                    <a:pt x="14055" y="8464"/>
                    <a:pt x="14086" y="8543"/>
                    <a:pt x="14070" y="8647"/>
                  </a:cubicBezTo>
                  <a:cubicBezTo>
                    <a:pt x="14026" y="8912"/>
                    <a:pt x="13989" y="9177"/>
                    <a:pt x="13941" y="9439"/>
                  </a:cubicBezTo>
                  <a:cubicBezTo>
                    <a:pt x="13924" y="9542"/>
                    <a:pt x="13867" y="9618"/>
                    <a:pt x="13754" y="9650"/>
                  </a:cubicBezTo>
                  <a:cubicBezTo>
                    <a:pt x="13729" y="9657"/>
                    <a:pt x="13706" y="9661"/>
                    <a:pt x="13684" y="9661"/>
                  </a:cubicBezTo>
                  <a:cubicBezTo>
                    <a:pt x="13616" y="9661"/>
                    <a:pt x="13562" y="9627"/>
                    <a:pt x="13508" y="9578"/>
                  </a:cubicBezTo>
                  <a:cubicBezTo>
                    <a:pt x="13436" y="9516"/>
                    <a:pt x="13441" y="9432"/>
                    <a:pt x="13441" y="9350"/>
                  </a:cubicBezTo>
                  <a:cubicBezTo>
                    <a:pt x="13441" y="9207"/>
                    <a:pt x="13336" y="9092"/>
                    <a:pt x="13195" y="9088"/>
                  </a:cubicBezTo>
                  <a:cubicBezTo>
                    <a:pt x="12924" y="9079"/>
                    <a:pt x="12652" y="9073"/>
                    <a:pt x="12381" y="9070"/>
                  </a:cubicBezTo>
                  <a:cubicBezTo>
                    <a:pt x="12380" y="9070"/>
                    <a:pt x="12379" y="9070"/>
                    <a:pt x="12378" y="9070"/>
                  </a:cubicBezTo>
                  <a:cubicBezTo>
                    <a:pt x="12202" y="9070"/>
                    <a:pt x="12045" y="9190"/>
                    <a:pt x="11984" y="9354"/>
                  </a:cubicBezTo>
                  <a:cubicBezTo>
                    <a:pt x="11898" y="9589"/>
                    <a:pt x="11812" y="9823"/>
                    <a:pt x="11711" y="10050"/>
                  </a:cubicBezTo>
                  <a:cubicBezTo>
                    <a:pt x="11639" y="10216"/>
                    <a:pt x="11542" y="10373"/>
                    <a:pt x="11453" y="10529"/>
                  </a:cubicBezTo>
                  <a:cubicBezTo>
                    <a:pt x="11362" y="10684"/>
                    <a:pt x="11360" y="10951"/>
                    <a:pt x="11516" y="11094"/>
                  </a:cubicBezTo>
                  <a:cubicBezTo>
                    <a:pt x="11672" y="11238"/>
                    <a:pt x="11816" y="11393"/>
                    <a:pt x="11967" y="11543"/>
                  </a:cubicBezTo>
                  <a:cubicBezTo>
                    <a:pt x="12021" y="11597"/>
                    <a:pt x="12077" y="11623"/>
                    <a:pt x="12136" y="11623"/>
                  </a:cubicBezTo>
                  <a:cubicBezTo>
                    <a:pt x="12179" y="11623"/>
                    <a:pt x="12224" y="11609"/>
                    <a:pt x="12270" y="11581"/>
                  </a:cubicBezTo>
                  <a:cubicBezTo>
                    <a:pt x="12323" y="11549"/>
                    <a:pt x="12374" y="11536"/>
                    <a:pt x="12420" y="11536"/>
                  </a:cubicBezTo>
                  <a:cubicBezTo>
                    <a:pt x="12485" y="11536"/>
                    <a:pt x="12542" y="11563"/>
                    <a:pt x="12585" y="11607"/>
                  </a:cubicBezTo>
                  <a:cubicBezTo>
                    <a:pt x="12676" y="11696"/>
                    <a:pt x="12685" y="11821"/>
                    <a:pt x="12604" y="11931"/>
                  </a:cubicBezTo>
                  <a:cubicBezTo>
                    <a:pt x="12525" y="12038"/>
                    <a:pt x="12443" y="12146"/>
                    <a:pt x="12348" y="12235"/>
                  </a:cubicBezTo>
                  <a:cubicBezTo>
                    <a:pt x="12310" y="12270"/>
                    <a:pt x="12242" y="12293"/>
                    <a:pt x="12186" y="12293"/>
                  </a:cubicBezTo>
                  <a:cubicBezTo>
                    <a:pt x="12177" y="12293"/>
                    <a:pt x="12168" y="12292"/>
                    <a:pt x="12160" y="12291"/>
                  </a:cubicBezTo>
                  <a:cubicBezTo>
                    <a:pt x="11992" y="12262"/>
                    <a:pt x="11924" y="12146"/>
                    <a:pt x="11964" y="11974"/>
                  </a:cubicBezTo>
                  <a:cubicBezTo>
                    <a:pt x="11992" y="11860"/>
                    <a:pt x="11948" y="11746"/>
                    <a:pt x="11858" y="11695"/>
                  </a:cubicBezTo>
                  <a:cubicBezTo>
                    <a:pt x="11672" y="11586"/>
                    <a:pt x="11483" y="11484"/>
                    <a:pt x="11303" y="11369"/>
                  </a:cubicBezTo>
                  <a:cubicBezTo>
                    <a:pt x="11230" y="11323"/>
                    <a:pt x="11150" y="11303"/>
                    <a:pt x="11072" y="11303"/>
                  </a:cubicBezTo>
                  <a:cubicBezTo>
                    <a:pt x="10941" y="11303"/>
                    <a:pt x="10814" y="11358"/>
                    <a:pt x="10731" y="11444"/>
                  </a:cubicBezTo>
                  <a:cubicBezTo>
                    <a:pt x="10582" y="11594"/>
                    <a:pt x="10424" y="11736"/>
                    <a:pt x="10258" y="11865"/>
                  </a:cubicBezTo>
                  <a:cubicBezTo>
                    <a:pt x="9824" y="12198"/>
                    <a:pt x="9349" y="12453"/>
                    <a:pt x="8830" y="12631"/>
                  </a:cubicBezTo>
                  <a:cubicBezTo>
                    <a:pt x="8620" y="12703"/>
                    <a:pt x="8511" y="12911"/>
                    <a:pt x="8535" y="13130"/>
                  </a:cubicBezTo>
                  <a:cubicBezTo>
                    <a:pt x="8545" y="13229"/>
                    <a:pt x="8559" y="13330"/>
                    <a:pt x="8569" y="13430"/>
                  </a:cubicBezTo>
                  <a:cubicBezTo>
                    <a:pt x="8584" y="13587"/>
                    <a:pt x="8592" y="13742"/>
                    <a:pt x="8608" y="13899"/>
                  </a:cubicBezTo>
                  <a:cubicBezTo>
                    <a:pt x="8612" y="13937"/>
                    <a:pt x="8638" y="13973"/>
                    <a:pt x="8660" y="14008"/>
                  </a:cubicBezTo>
                  <a:cubicBezTo>
                    <a:pt x="8705" y="14077"/>
                    <a:pt x="8770" y="14092"/>
                    <a:pt x="8837" y="14092"/>
                  </a:cubicBezTo>
                  <a:cubicBezTo>
                    <a:pt x="8867" y="14092"/>
                    <a:pt x="8897" y="14089"/>
                    <a:pt x="8926" y="14087"/>
                  </a:cubicBezTo>
                  <a:cubicBezTo>
                    <a:pt x="8932" y="14086"/>
                    <a:pt x="8937" y="14086"/>
                    <a:pt x="8943" y="14086"/>
                  </a:cubicBezTo>
                  <a:cubicBezTo>
                    <a:pt x="9060" y="14086"/>
                    <a:pt x="9171" y="14175"/>
                    <a:pt x="9197" y="14326"/>
                  </a:cubicBezTo>
                  <a:cubicBezTo>
                    <a:pt x="9213" y="14424"/>
                    <a:pt x="9095" y="14568"/>
                    <a:pt x="8981" y="14593"/>
                  </a:cubicBezTo>
                  <a:cubicBezTo>
                    <a:pt x="8718" y="14655"/>
                    <a:pt x="8457" y="14718"/>
                    <a:pt x="8192" y="14770"/>
                  </a:cubicBezTo>
                  <a:cubicBezTo>
                    <a:pt x="8164" y="14775"/>
                    <a:pt x="8134" y="14781"/>
                    <a:pt x="8106" y="14781"/>
                  </a:cubicBezTo>
                  <a:cubicBezTo>
                    <a:pt x="8058" y="14781"/>
                    <a:pt x="8012" y="14765"/>
                    <a:pt x="7978" y="14708"/>
                  </a:cubicBezTo>
                  <a:cubicBezTo>
                    <a:pt x="7879" y="14539"/>
                    <a:pt x="7951" y="14309"/>
                    <a:pt x="8137" y="14257"/>
                  </a:cubicBezTo>
                  <a:cubicBezTo>
                    <a:pt x="8313" y="14206"/>
                    <a:pt x="8349" y="14055"/>
                    <a:pt x="8300" y="13907"/>
                  </a:cubicBezTo>
                  <a:cubicBezTo>
                    <a:pt x="8217" y="13660"/>
                    <a:pt x="8134" y="13414"/>
                    <a:pt x="8046" y="13169"/>
                  </a:cubicBezTo>
                  <a:cubicBezTo>
                    <a:pt x="7983" y="12991"/>
                    <a:pt x="7814" y="12882"/>
                    <a:pt x="7656" y="12882"/>
                  </a:cubicBezTo>
                  <a:cubicBezTo>
                    <a:pt x="7647" y="12882"/>
                    <a:pt x="7638" y="12883"/>
                    <a:pt x="7630" y="12883"/>
                  </a:cubicBezTo>
                  <a:cubicBezTo>
                    <a:pt x="7542" y="12891"/>
                    <a:pt x="7453" y="12901"/>
                    <a:pt x="7365" y="12901"/>
                  </a:cubicBezTo>
                  <a:cubicBezTo>
                    <a:pt x="7346" y="12901"/>
                    <a:pt x="7328" y="12900"/>
                    <a:pt x="7310" y="12899"/>
                  </a:cubicBezTo>
                  <a:cubicBezTo>
                    <a:pt x="7075" y="12888"/>
                    <a:pt x="6841" y="12878"/>
                    <a:pt x="6611" y="12845"/>
                  </a:cubicBezTo>
                  <a:cubicBezTo>
                    <a:pt x="6351" y="12806"/>
                    <a:pt x="6092" y="12752"/>
                    <a:pt x="5838" y="12682"/>
                  </a:cubicBezTo>
                  <a:cubicBezTo>
                    <a:pt x="5452" y="12574"/>
                    <a:pt x="5086" y="12409"/>
                    <a:pt x="4746" y="12199"/>
                  </a:cubicBezTo>
                  <a:cubicBezTo>
                    <a:pt x="4538" y="12071"/>
                    <a:pt x="4342" y="11927"/>
                    <a:pt x="4149" y="11778"/>
                  </a:cubicBezTo>
                  <a:cubicBezTo>
                    <a:pt x="4028" y="11684"/>
                    <a:pt x="3914" y="11625"/>
                    <a:pt x="3793" y="11625"/>
                  </a:cubicBezTo>
                  <a:cubicBezTo>
                    <a:pt x="3723" y="11625"/>
                    <a:pt x="3652" y="11645"/>
                    <a:pt x="3576" y="11687"/>
                  </a:cubicBezTo>
                  <a:cubicBezTo>
                    <a:pt x="3342" y="11819"/>
                    <a:pt x="3112" y="11955"/>
                    <a:pt x="2885" y="12095"/>
                  </a:cubicBezTo>
                  <a:cubicBezTo>
                    <a:pt x="2772" y="12163"/>
                    <a:pt x="2736" y="12342"/>
                    <a:pt x="2812" y="12437"/>
                  </a:cubicBezTo>
                  <a:cubicBezTo>
                    <a:pt x="2855" y="12491"/>
                    <a:pt x="2903" y="12539"/>
                    <a:pt x="2946" y="12592"/>
                  </a:cubicBezTo>
                  <a:cubicBezTo>
                    <a:pt x="3107" y="12783"/>
                    <a:pt x="3116" y="13007"/>
                    <a:pt x="2956" y="13202"/>
                  </a:cubicBezTo>
                  <a:cubicBezTo>
                    <a:pt x="2863" y="13315"/>
                    <a:pt x="2735" y="13374"/>
                    <a:pt x="2606" y="13374"/>
                  </a:cubicBezTo>
                  <a:cubicBezTo>
                    <a:pt x="2519" y="13374"/>
                    <a:pt x="2431" y="13347"/>
                    <a:pt x="2354" y="13291"/>
                  </a:cubicBezTo>
                  <a:cubicBezTo>
                    <a:pt x="2272" y="13229"/>
                    <a:pt x="2204" y="13149"/>
                    <a:pt x="2135" y="13072"/>
                  </a:cubicBezTo>
                  <a:cubicBezTo>
                    <a:pt x="1920" y="12842"/>
                    <a:pt x="1698" y="12615"/>
                    <a:pt x="1495" y="12376"/>
                  </a:cubicBezTo>
                  <a:cubicBezTo>
                    <a:pt x="1323" y="12172"/>
                    <a:pt x="1381" y="11891"/>
                    <a:pt x="1580" y="11732"/>
                  </a:cubicBezTo>
                  <a:cubicBezTo>
                    <a:pt x="1671" y="11659"/>
                    <a:pt x="1769" y="11626"/>
                    <a:pt x="1865" y="11626"/>
                  </a:cubicBezTo>
                  <a:cubicBezTo>
                    <a:pt x="2023" y="11626"/>
                    <a:pt x="2172" y="11714"/>
                    <a:pt x="2267" y="11853"/>
                  </a:cubicBezTo>
                  <a:cubicBezTo>
                    <a:pt x="2318" y="11926"/>
                    <a:pt x="2403" y="11972"/>
                    <a:pt x="2490" y="11972"/>
                  </a:cubicBezTo>
                  <a:cubicBezTo>
                    <a:pt x="2568" y="11972"/>
                    <a:pt x="2647" y="11936"/>
                    <a:pt x="2704" y="11852"/>
                  </a:cubicBezTo>
                  <a:cubicBezTo>
                    <a:pt x="2851" y="11635"/>
                    <a:pt x="2992" y="11415"/>
                    <a:pt x="3143" y="11203"/>
                  </a:cubicBezTo>
                  <a:cubicBezTo>
                    <a:pt x="3269" y="11026"/>
                    <a:pt x="3262" y="10844"/>
                    <a:pt x="3151" y="10676"/>
                  </a:cubicBezTo>
                  <a:cubicBezTo>
                    <a:pt x="2960" y="10389"/>
                    <a:pt x="2802" y="10089"/>
                    <a:pt x="2675" y="9772"/>
                  </a:cubicBezTo>
                  <a:cubicBezTo>
                    <a:pt x="2524" y="9402"/>
                    <a:pt x="2419" y="9018"/>
                    <a:pt x="2368" y="8619"/>
                  </a:cubicBezTo>
                  <a:cubicBezTo>
                    <a:pt x="2352" y="8487"/>
                    <a:pt x="2332" y="8356"/>
                    <a:pt x="2332" y="8222"/>
                  </a:cubicBezTo>
                  <a:cubicBezTo>
                    <a:pt x="2331" y="7942"/>
                    <a:pt x="2326" y="7664"/>
                    <a:pt x="2348" y="7386"/>
                  </a:cubicBezTo>
                  <a:cubicBezTo>
                    <a:pt x="2365" y="7167"/>
                    <a:pt x="2283" y="6925"/>
                    <a:pt x="2057" y="6851"/>
                  </a:cubicBezTo>
                  <a:cubicBezTo>
                    <a:pt x="1826" y="6775"/>
                    <a:pt x="1601" y="6681"/>
                    <a:pt x="1375" y="6592"/>
                  </a:cubicBezTo>
                  <a:cubicBezTo>
                    <a:pt x="1331" y="6574"/>
                    <a:pt x="1287" y="6564"/>
                    <a:pt x="1246" y="6564"/>
                  </a:cubicBezTo>
                  <a:cubicBezTo>
                    <a:pt x="1143" y="6564"/>
                    <a:pt x="1056" y="6623"/>
                    <a:pt x="1015" y="6749"/>
                  </a:cubicBezTo>
                  <a:cubicBezTo>
                    <a:pt x="982" y="6845"/>
                    <a:pt x="917" y="6919"/>
                    <a:pt x="812" y="6938"/>
                  </a:cubicBezTo>
                  <a:cubicBezTo>
                    <a:pt x="800" y="6939"/>
                    <a:pt x="788" y="6940"/>
                    <a:pt x="776" y="6940"/>
                  </a:cubicBezTo>
                  <a:cubicBezTo>
                    <a:pt x="734" y="6940"/>
                    <a:pt x="690" y="6931"/>
                    <a:pt x="646" y="6926"/>
                  </a:cubicBezTo>
                  <a:cubicBezTo>
                    <a:pt x="529" y="6917"/>
                    <a:pt x="470" y="6840"/>
                    <a:pt x="496" y="6724"/>
                  </a:cubicBezTo>
                  <a:cubicBezTo>
                    <a:pt x="561" y="6449"/>
                    <a:pt x="629" y="6172"/>
                    <a:pt x="694" y="5896"/>
                  </a:cubicBezTo>
                  <a:cubicBezTo>
                    <a:pt x="718" y="5792"/>
                    <a:pt x="816" y="5697"/>
                    <a:pt x="910" y="5685"/>
                  </a:cubicBezTo>
                  <a:cubicBezTo>
                    <a:pt x="923" y="5684"/>
                    <a:pt x="935" y="5683"/>
                    <a:pt x="948" y="5683"/>
                  </a:cubicBezTo>
                  <a:cubicBezTo>
                    <a:pt x="1054" y="5683"/>
                    <a:pt x="1140" y="5733"/>
                    <a:pt x="1178" y="5838"/>
                  </a:cubicBezTo>
                  <a:cubicBezTo>
                    <a:pt x="1202" y="5913"/>
                    <a:pt x="1192" y="5997"/>
                    <a:pt x="1195" y="6076"/>
                  </a:cubicBezTo>
                  <a:cubicBezTo>
                    <a:pt x="1199" y="6175"/>
                    <a:pt x="1266" y="6266"/>
                    <a:pt x="1361" y="6278"/>
                  </a:cubicBezTo>
                  <a:cubicBezTo>
                    <a:pt x="1480" y="6295"/>
                    <a:pt x="1601" y="6302"/>
                    <a:pt x="1721" y="6316"/>
                  </a:cubicBezTo>
                  <a:cubicBezTo>
                    <a:pt x="1857" y="6331"/>
                    <a:pt x="1991" y="6348"/>
                    <a:pt x="2125" y="6367"/>
                  </a:cubicBezTo>
                  <a:cubicBezTo>
                    <a:pt x="2155" y="6371"/>
                    <a:pt x="2185" y="6373"/>
                    <a:pt x="2214" y="6373"/>
                  </a:cubicBezTo>
                  <a:cubicBezTo>
                    <a:pt x="2411" y="6373"/>
                    <a:pt x="2577" y="6284"/>
                    <a:pt x="2646" y="6105"/>
                  </a:cubicBezTo>
                  <a:cubicBezTo>
                    <a:pt x="2783" y="5750"/>
                    <a:pt x="2959" y="5416"/>
                    <a:pt x="3172" y="5102"/>
                  </a:cubicBezTo>
                  <a:cubicBezTo>
                    <a:pt x="3347" y="4844"/>
                    <a:pt x="3289" y="4646"/>
                    <a:pt x="3115" y="4450"/>
                  </a:cubicBezTo>
                  <a:cubicBezTo>
                    <a:pt x="2970" y="4287"/>
                    <a:pt x="2823" y="4129"/>
                    <a:pt x="2684" y="3963"/>
                  </a:cubicBezTo>
                  <a:cubicBezTo>
                    <a:pt x="2616" y="3885"/>
                    <a:pt x="2542" y="3845"/>
                    <a:pt x="2465" y="3845"/>
                  </a:cubicBezTo>
                  <a:cubicBezTo>
                    <a:pt x="2399" y="3845"/>
                    <a:pt x="2331" y="3875"/>
                    <a:pt x="2266" y="3939"/>
                  </a:cubicBezTo>
                  <a:cubicBezTo>
                    <a:pt x="2215" y="3987"/>
                    <a:pt x="2159" y="4009"/>
                    <a:pt x="2103" y="4009"/>
                  </a:cubicBezTo>
                  <a:cubicBezTo>
                    <a:pt x="2049" y="4009"/>
                    <a:pt x="1995" y="3988"/>
                    <a:pt x="1949" y="3949"/>
                  </a:cubicBezTo>
                  <a:cubicBezTo>
                    <a:pt x="1846" y="3862"/>
                    <a:pt x="1819" y="3698"/>
                    <a:pt x="1898" y="3607"/>
                  </a:cubicBezTo>
                  <a:cubicBezTo>
                    <a:pt x="2074" y="3400"/>
                    <a:pt x="2254" y="3194"/>
                    <a:pt x="2440" y="2995"/>
                  </a:cubicBezTo>
                  <a:cubicBezTo>
                    <a:pt x="2476" y="2954"/>
                    <a:pt x="2540" y="2926"/>
                    <a:pt x="2593" y="2918"/>
                  </a:cubicBezTo>
                  <a:cubicBezTo>
                    <a:pt x="2603" y="2917"/>
                    <a:pt x="2612" y="2917"/>
                    <a:pt x="2621" y="2917"/>
                  </a:cubicBezTo>
                  <a:cubicBezTo>
                    <a:pt x="2702" y="2917"/>
                    <a:pt x="2768" y="2956"/>
                    <a:pt x="2815" y="3032"/>
                  </a:cubicBezTo>
                  <a:cubicBezTo>
                    <a:pt x="2877" y="3129"/>
                    <a:pt x="2878" y="3221"/>
                    <a:pt x="2813" y="3319"/>
                  </a:cubicBezTo>
                  <a:cubicBezTo>
                    <a:pt x="2692" y="3496"/>
                    <a:pt x="2718" y="3609"/>
                    <a:pt x="2900" y="3733"/>
                  </a:cubicBezTo>
                  <a:cubicBezTo>
                    <a:pt x="3083" y="3859"/>
                    <a:pt x="3266" y="3989"/>
                    <a:pt x="3449" y="4116"/>
                  </a:cubicBezTo>
                  <a:cubicBezTo>
                    <a:pt x="3549" y="4187"/>
                    <a:pt x="3652" y="4231"/>
                    <a:pt x="3759" y="4231"/>
                  </a:cubicBezTo>
                  <a:cubicBezTo>
                    <a:pt x="3834" y="4231"/>
                    <a:pt x="3911" y="4209"/>
                    <a:pt x="3989" y="4158"/>
                  </a:cubicBezTo>
                  <a:cubicBezTo>
                    <a:pt x="4059" y="4113"/>
                    <a:pt x="4116" y="4054"/>
                    <a:pt x="4182" y="4004"/>
                  </a:cubicBezTo>
                  <a:cubicBezTo>
                    <a:pt x="4537" y="3734"/>
                    <a:pt x="4912" y="3499"/>
                    <a:pt x="5322" y="3323"/>
                  </a:cubicBezTo>
                  <a:cubicBezTo>
                    <a:pt x="5636" y="3191"/>
                    <a:pt x="5958" y="3088"/>
                    <a:pt x="6294" y="3025"/>
                  </a:cubicBezTo>
                  <a:cubicBezTo>
                    <a:pt x="6445" y="2996"/>
                    <a:pt x="6598" y="2985"/>
                    <a:pt x="6746" y="2949"/>
                  </a:cubicBezTo>
                  <a:cubicBezTo>
                    <a:pt x="6981" y="2890"/>
                    <a:pt x="7065" y="2725"/>
                    <a:pt x="7092" y="2464"/>
                  </a:cubicBezTo>
                  <a:cubicBezTo>
                    <a:pt x="7115" y="2250"/>
                    <a:pt x="7135" y="2036"/>
                    <a:pt x="7165" y="1823"/>
                  </a:cubicBezTo>
                  <a:cubicBezTo>
                    <a:pt x="7196" y="1621"/>
                    <a:pt x="7085" y="1549"/>
                    <a:pt x="6952" y="1529"/>
                  </a:cubicBezTo>
                  <a:cubicBezTo>
                    <a:pt x="6804" y="1508"/>
                    <a:pt x="6678" y="1436"/>
                    <a:pt x="6696" y="1224"/>
                  </a:cubicBezTo>
                  <a:cubicBezTo>
                    <a:pt x="6704" y="1104"/>
                    <a:pt x="6828" y="1009"/>
                    <a:pt x="6978" y="1009"/>
                  </a:cubicBezTo>
                  <a:cubicBezTo>
                    <a:pt x="7138" y="1009"/>
                    <a:pt x="7297" y="1008"/>
                    <a:pt x="7457" y="1008"/>
                  </a:cubicBezTo>
                  <a:cubicBezTo>
                    <a:pt x="7537" y="1008"/>
                    <a:pt x="7617" y="1008"/>
                    <a:pt x="7697" y="1009"/>
                  </a:cubicBezTo>
                  <a:cubicBezTo>
                    <a:pt x="7723" y="1009"/>
                    <a:pt x="7755" y="1013"/>
                    <a:pt x="7781" y="1023"/>
                  </a:cubicBezTo>
                  <a:cubicBezTo>
                    <a:pt x="7909" y="1075"/>
                    <a:pt x="7975" y="1191"/>
                    <a:pt x="7952" y="1312"/>
                  </a:cubicBezTo>
                  <a:cubicBezTo>
                    <a:pt x="7931" y="1428"/>
                    <a:pt x="7817" y="1521"/>
                    <a:pt x="7687" y="1529"/>
                  </a:cubicBezTo>
                  <a:cubicBezTo>
                    <a:pt x="7543" y="1539"/>
                    <a:pt x="7447" y="1669"/>
                    <a:pt x="7468" y="1815"/>
                  </a:cubicBezTo>
                  <a:cubicBezTo>
                    <a:pt x="7506" y="2080"/>
                    <a:pt x="7542" y="2343"/>
                    <a:pt x="7575" y="2610"/>
                  </a:cubicBezTo>
                  <a:cubicBezTo>
                    <a:pt x="7592" y="2771"/>
                    <a:pt x="7751" y="2941"/>
                    <a:pt x="7908" y="2969"/>
                  </a:cubicBezTo>
                  <a:cubicBezTo>
                    <a:pt x="8052" y="2992"/>
                    <a:pt x="8196" y="3024"/>
                    <a:pt x="8339" y="3054"/>
                  </a:cubicBezTo>
                  <a:cubicBezTo>
                    <a:pt x="8353" y="3057"/>
                    <a:pt x="8369" y="3058"/>
                    <a:pt x="8384" y="3058"/>
                  </a:cubicBezTo>
                  <a:cubicBezTo>
                    <a:pt x="8491" y="3058"/>
                    <a:pt x="8610" y="2993"/>
                    <a:pt x="8630" y="2904"/>
                  </a:cubicBezTo>
                  <a:cubicBezTo>
                    <a:pt x="8657" y="2786"/>
                    <a:pt x="8628" y="2620"/>
                    <a:pt x="8468" y="2587"/>
                  </a:cubicBezTo>
                  <a:cubicBezTo>
                    <a:pt x="8362" y="2565"/>
                    <a:pt x="8256" y="2528"/>
                    <a:pt x="8151" y="2521"/>
                  </a:cubicBezTo>
                  <a:cubicBezTo>
                    <a:pt x="8050" y="2513"/>
                    <a:pt x="8030" y="2466"/>
                    <a:pt x="8023" y="2382"/>
                  </a:cubicBezTo>
                  <a:cubicBezTo>
                    <a:pt x="8011" y="2255"/>
                    <a:pt x="7987" y="2132"/>
                    <a:pt x="7975" y="2005"/>
                  </a:cubicBezTo>
                  <a:cubicBezTo>
                    <a:pt x="7972" y="1980"/>
                    <a:pt x="7996" y="1944"/>
                    <a:pt x="8017" y="1925"/>
                  </a:cubicBezTo>
                  <a:cubicBezTo>
                    <a:pt x="8089" y="1868"/>
                    <a:pt x="8183" y="1829"/>
                    <a:pt x="8242" y="1760"/>
                  </a:cubicBezTo>
                  <a:cubicBezTo>
                    <a:pt x="8392" y="1583"/>
                    <a:pt x="8455" y="1376"/>
                    <a:pt x="8421" y="1139"/>
                  </a:cubicBezTo>
                  <a:cubicBezTo>
                    <a:pt x="8385" y="884"/>
                    <a:pt x="8160" y="605"/>
                    <a:pt x="7908" y="556"/>
                  </a:cubicBezTo>
                  <a:cubicBezTo>
                    <a:pt x="7722" y="520"/>
                    <a:pt x="7534" y="506"/>
                    <a:pt x="7347" y="50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48"/>
          <p:cNvGrpSpPr/>
          <p:nvPr/>
        </p:nvGrpSpPr>
        <p:grpSpPr>
          <a:xfrm>
            <a:off x="3134455" y="1265760"/>
            <a:ext cx="590700" cy="590700"/>
            <a:chOff x="3134455" y="1270999"/>
            <a:chExt cx="590700" cy="590700"/>
          </a:xfrm>
        </p:grpSpPr>
        <p:sp>
          <p:nvSpPr>
            <p:cNvPr id="685" name="Google Shape;685;p48"/>
            <p:cNvSpPr/>
            <p:nvPr/>
          </p:nvSpPr>
          <p:spPr>
            <a:xfrm>
              <a:off x="3134455" y="1270999"/>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86" name="Google Shape;686;p48"/>
            <p:cNvSpPr/>
            <p:nvPr/>
          </p:nvSpPr>
          <p:spPr>
            <a:xfrm>
              <a:off x="3197095" y="1320400"/>
              <a:ext cx="465420" cy="465331"/>
            </a:xfrm>
            <a:custGeom>
              <a:avLst/>
              <a:gdLst/>
              <a:ahLst/>
              <a:cxnLst/>
              <a:rect l="l" t="t" r="r" b="b"/>
              <a:pathLst>
                <a:path w="15626" h="15623" extrusionOk="0">
                  <a:moveTo>
                    <a:pt x="947" y="7232"/>
                  </a:moveTo>
                  <a:cubicBezTo>
                    <a:pt x="877" y="7232"/>
                    <a:pt x="813" y="7263"/>
                    <a:pt x="770" y="7318"/>
                  </a:cubicBezTo>
                  <a:cubicBezTo>
                    <a:pt x="707" y="7398"/>
                    <a:pt x="694" y="7524"/>
                    <a:pt x="765" y="7602"/>
                  </a:cubicBezTo>
                  <a:cubicBezTo>
                    <a:pt x="815" y="7659"/>
                    <a:pt x="893" y="7700"/>
                    <a:pt x="966" y="7731"/>
                  </a:cubicBezTo>
                  <a:cubicBezTo>
                    <a:pt x="1095" y="7787"/>
                    <a:pt x="1227" y="7831"/>
                    <a:pt x="1317" y="7862"/>
                  </a:cubicBezTo>
                  <a:cubicBezTo>
                    <a:pt x="1485" y="7862"/>
                    <a:pt x="1572" y="7793"/>
                    <a:pt x="1600" y="7668"/>
                  </a:cubicBezTo>
                  <a:cubicBezTo>
                    <a:pt x="1622" y="7574"/>
                    <a:pt x="1556" y="7443"/>
                    <a:pt x="1461" y="7406"/>
                  </a:cubicBezTo>
                  <a:cubicBezTo>
                    <a:pt x="1319" y="7349"/>
                    <a:pt x="1175" y="7297"/>
                    <a:pt x="1033" y="7247"/>
                  </a:cubicBezTo>
                  <a:cubicBezTo>
                    <a:pt x="1004" y="7237"/>
                    <a:pt x="975" y="7232"/>
                    <a:pt x="947" y="7232"/>
                  </a:cubicBezTo>
                  <a:close/>
                  <a:moveTo>
                    <a:pt x="2779" y="7514"/>
                  </a:moveTo>
                  <a:cubicBezTo>
                    <a:pt x="2830" y="7514"/>
                    <a:pt x="2877" y="7540"/>
                    <a:pt x="2923" y="7594"/>
                  </a:cubicBezTo>
                  <a:cubicBezTo>
                    <a:pt x="2998" y="7682"/>
                    <a:pt x="3062" y="7782"/>
                    <a:pt x="3150" y="7903"/>
                  </a:cubicBezTo>
                  <a:cubicBezTo>
                    <a:pt x="2997" y="7932"/>
                    <a:pt x="2869" y="7960"/>
                    <a:pt x="2739" y="7976"/>
                  </a:cubicBezTo>
                  <a:cubicBezTo>
                    <a:pt x="2736" y="7977"/>
                    <a:pt x="2733" y="7977"/>
                    <a:pt x="2729" y="7977"/>
                  </a:cubicBezTo>
                  <a:cubicBezTo>
                    <a:pt x="2662" y="7977"/>
                    <a:pt x="2572" y="7894"/>
                    <a:pt x="2553" y="7823"/>
                  </a:cubicBezTo>
                  <a:cubicBezTo>
                    <a:pt x="2527" y="7718"/>
                    <a:pt x="2567" y="7613"/>
                    <a:pt x="2657" y="7557"/>
                  </a:cubicBezTo>
                  <a:cubicBezTo>
                    <a:pt x="2701" y="7529"/>
                    <a:pt x="2741" y="7514"/>
                    <a:pt x="2779" y="7514"/>
                  </a:cubicBezTo>
                  <a:close/>
                  <a:moveTo>
                    <a:pt x="10915" y="7486"/>
                  </a:moveTo>
                  <a:cubicBezTo>
                    <a:pt x="10859" y="7486"/>
                    <a:pt x="10805" y="7508"/>
                    <a:pt x="10753" y="7545"/>
                  </a:cubicBezTo>
                  <a:cubicBezTo>
                    <a:pt x="10649" y="7623"/>
                    <a:pt x="10691" y="7736"/>
                    <a:pt x="10681" y="7826"/>
                  </a:cubicBezTo>
                  <a:cubicBezTo>
                    <a:pt x="10681" y="7883"/>
                    <a:pt x="10679" y="7930"/>
                    <a:pt x="10682" y="7981"/>
                  </a:cubicBezTo>
                  <a:cubicBezTo>
                    <a:pt x="10691" y="8129"/>
                    <a:pt x="10794" y="8201"/>
                    <a:pt x="10901" y="8201"/>
                  </a:cubicBezTo>
                  <a:cubicBezTo>
                    <a:pt x="10904" y="8201"/>
                    <a:pt x="10907" y="8201"/>
                    <a:pt x="10910" y="8201"/>
                  </a:cubicBezTo>
                  <a:cubicBezTo>
                    <a:pt x="11047" y="8197"/>
                    <a:pt x="11145" y="8119"/>
                    <a:pt x="11149" y="7982"/>
                  </a:cubicBezTo>
                  <a:cubicBezTo>
                    <a:pt x="11152" y="7896"/>
                    <a:pt x="11149" y="7808"/>
                    <a:pt x="11149" y="7721"/>
                  </a:cubicBezTo>
                  <a:cubicBezTo>
                    <a:pt x="11149" y="7628"/>
                    <a:pt x="11110" y="7557"/>
                    <a:pt x="11025" y="7514"/>
                  </a:cubicBezTo>
                  <a:cubicBezTo>
                    <a:pt x="10988" y="7495"/>
                    <a:pt x="10951" y="7486"/>
                    <a:pt x="10915" y="7486"/>
                  </a:cubicBezTo>
                  <a:close/>
                  <a:moveTo>
                    <a:pt x="2778" y="7037"/>
                  </a:moveTo>
                  <a:cubicBezTo>
                    <a:pt x="2710" y="7037"/>
                    <a:pt x="2640" y="7047"/>
                    <a:pt x="2570" y="7068"/>
                  </a:cubicBezTo>
                  <a:cubicBezTo>
                    <a:pt x="2199" y="7182"/>
                    <a:pt x="2001" y="7557"/>
                    <a:pt x="2085" y="7926"/>
                  </a:cubicBezTo>
                  <a:cubicBezTo>
                    <a:pt x="2150" y="8204"/>
                    <a:pt x="2423" y="8460"/>
                    <a:pt x="2678" y="8460"/>
                  </a:cubicBezTo>
                  <a:cubicBezTo>
                    <a:pt x="2691" y="8460"/>
                    <a:pt x="2704" y="8459"/>
                    <a:pt x="2717" y="8458"/>
                  </a:cubicBezTo>
                  <a:cubicBezTo>
                    <a:pt x="2949" y="8456"/>
                    <a:pt x="3148" y="8388"/>
                    <a:pt x="3348" y="8331"/>
                  </a:cubicBezTo>
                  <a:cubicBezTo>
                    <a:pt x="3562" y="8270"/>
                    <a:pt x="3716" y="8018"/>
                    <a:pt x="3611" y="7796"/>
                  </a:cubicBezTo>
                  <a:cubicBezTo>
                    <a:pt x="3533" y="7630"/>
                    <a:pt x="3428" y="7478"/>
                    <a:pt x="3324" y="7326"/>
                  </a:cubicBezTo>
                  <a:cubicBezTo>
                    <a:pt x="3197" y="7139"/>
                    <a:pt x="2995" y="7037"/>
                    <a:pt x="2778" y="7037"/>
                  </a:cubicBezTo>
                  <a:close/>
                  <a:moveTo>
                    <a:pt x="679" y="9183"/>
                  </a:moveTo>
                  <a:cubicBezTo>
                    <a:pt x="711" y="9183"/>
                    <a:pt x="746" y="9192"/>
                    <a:pt x="783" y="9214"/>
                  </a:cubicBezTo>
                  <a:cubicBezTo>
                    <a:pt x="877" y="9267"/>
                    <a:pt x="966" y="9329"/>
                    <a:pt x="1079" y="9399"/>
                  </a:cubicBezTo>
                  <a:cubicBezTo>
                    <a:pt x="965" y="9474"/>
                    <a:pt x="870" y="9540"/>
                    <a:pt x="769" y="9599"/>
                  </a:cubicBezTo>
                  <a:cubicBezTo>
                    <a:pt x="743" y="9614"/>
                    <a:pt x="717" y="9621"/>
                    <a:pt x="692" y="9621"/>
                  </a:cubicBezTo>
                  <a:cubicBezTo>
                    <a:pt x="645" y="9621"/>
                    <a:pt x="601" y="9597"/>
                    <a:pt x="560" y="9563"/>
                  </a:cubicBezTo>
                  <a:cubicBezTo>
                    <a:pt x="491" y="9504"/>
                    <a:pt x="469" y="9426"/>
                    <a:pt x="492" y="9347"/>
                  </a:cubicBezTo>
                  <a:cubicBezTo>
                    <a:pt x="516" y="9266"/>
                    <a:pt x="584" y="9183"/>
                    <a:pt x="679" y="9183"/>
                  </a:cubicBezTo>
                  <a:close/>
                  <a:moveTo>
                    <a:pt x="2729" y="9149"/>
                  </a:moveTo>
                  <a:cubicBezTo>
                    <a:pt x="2675" y="9149"/>
                    <a:pt x="2623" y="9153"/>
                    <a:pt x="2572" y="9164"/>
                  </a:cubicBezTo>
                  <a:cubicBezTo>
                    <a:pt x="2419" y="9191"/>
                    <a:pt x="2366" y="9286"/>
                    <a:pt x="2357" y="9407"/>
                  </a:cubicBezTo>
                  <a:cubicBezTo>
                    <a:pt x="2348" y="9515"/>
                    <a:pt x="2429" y="9613"/>
                    <a:pt x="2544" y="9638"/>
                  </a:cubicBezTo>
                  <a:cubicBezTo>
                    <a:pt x="2566" y="9642"/>
                    <a:pt x="2589" y="9643"/>
                    <a:pt x="2612" y="9643"/>
                  </a:cubicBezTo>
                  <a:cubicBezTo>
                    <a:pt x="2651" y="9643"/>
                    <a:pt x="2692" y="9639"/>
                    <a:pt x="2732" y="9639"/>
                  </a:cubicBezTo>
                  <a:lnTo>
                    <a:pt x="2732" y="9642"/>
                  </a:lnTo>
                  <a:cubicBezTo>
                    <a:pt x="2759" y="9642"/>
                    <a:pt x="2785" y="9641"/>
                    <a:pt x="2810" y="9641"/>
                  </a:cubicBezTo>
                  <a:cubicBezTo>
                    <a:pt x="2823" y="9641"/>
                    <a:pt x="2836" y="9641"/>
                    <a:pt x="2848" y="9642"/>
                  </a:cubicBezTo>
                  <a:cubicBezTo>
                    <a:pt x="2855" y="9643"/>
                    <a:pt x="2862" y="9643"/>
                    <a:pt x="2868" y="9643"/>
                  </a:cubicBezTo>
                  <a:cubicBezTo>
                    <a:pt x="2988" y="9643"/>
                    <a:pt x="3085" y="9536"/>
                    <a:pt x="3093" y="9436"/>
                  </a:cubicBezTo>
                  <a:cubicBezTo>
                    <a:pt x="3105" y="9296"/>
                    <a:pt x="3021" y="9174"/>
                    <a:pt x="2895" y="9159"/>
                  </a:cubicBezTo>
                  <a:cubicBezTo>
                    <a:pt x="2840" y="9153"/>
                    <a:pt x="2784" y="9149"/>
                    <a:pt x="2729" y="9149"/>
                  </a:cubicBezTo>
                  <a:close/>
                  <a:moveTo>
                    <a:pt x="4455" y="9167"/>
                  </a:moveTo>
                  <a:cubicBezTo>
                    <a:pt x="4357" y="9167"/>
                    <a:pt x="4259" y="9171"/>
                    <a:pt x="4163" y="9180"/>
                  </a:cubicBezTo>
                  <a:cubicBezTo>
                    <a:pt x="4056" y="9188"/>
                    <a:pt x="3980" y="9325"/>
                    <a:pt x="3997" y="9417"/>
                  </a:cubicBezTo>
                  <a:cubicBezTo>
                    <a:pt x="4021" y="9556"/>
                    <a:pt x="4108" y="9639"/>
                    <a:pt x="4235" y="9642"/>
                  </a:cubicBezTo>
                  <a:cubicBezTo>
                    <a:pt x="4258" y="9643"/>
                    <a:pt x="4281" y="9643"/>
                    <a:pt x="4305" y="9643"/>
                  </a:cubicBezTo>
                  <a:cubicBezTo>
                    <a:pt x="4352" y="9643"/>
                    <a:pt x="4400" y="9642"/>
                    <a:pt x="4448" y="9642"/>
                  </a:cubicBezTo>
                  <a:cubicBezTo>
                    <a:pt x="4495" y="9642"/>
                    <a:pt x="4543" y="9643"/>
                    <a:pt x="4591" y="9643"/>
                  </a:cubicBezTo>
                  <a:cubicBezTo>
                    <a:pt x="4615" y="9643"/>
                    <a:pt x="4639" y="9643"/>
                    <a:pt x="4663" y="9642"/>
                  </a:cubicBezTo>
                  <a:cubicBezTo>
                    <a:pt x="4785" y="9641"/>
                    <a:pt x="4892" y="9546"/>
                    <a:pt x="4908" y="9423"/>
                  </a:cubicBezTo>
                  <a:cubicBezTo>
                    <a:pt x="4922" y="9324"/>
                    <a:pt x="4844" y="9188"/>
                    <a:pt x="4735" y="9180"/>
                  </a:cubicBezTo>
                  <a:cubicBezTo>
                    <a:pt x="4642" y="9171"/>
                    <a:pt x="4549" y="9167"/>
                    <a:pt x="4455" y="9167"/>
                  </a:cubicBezTo>
                  <a:close/>
                  <a:moveTo>
                    <a:pt x="685" y="8701"/>
                  </a:moveTo>
                  <a:cubicBezTo>
                    <a:pt x="412" y="8701"/>
                    <a:pt x="146" y="8881"/>
                    <a:pt x="56" y="9156"/>
                  </a:cubicBezTo>
                  <a:cubicBezTo>
                    <a:pt x="35" y="9216"/>
                    <a:pt x="20" y="9278"/>
                    <a:pt x="1" y="9337"/>
                  </a:cubicBezTo>
                  <a:lnTo>
                    <a:pt x="1" y="9462"/>
                  </a:lnTo>
                  <a:cubicBezTo>
                    <a:pt x="7" y="9468"/>
                    <a:pt x="17" y="9474"/>
                    <a:pt x="17" y="9481"/>
                  </a:cubicBezTo>
                  <a:cubicBezTo>
                    <a:pt x="37" y="9829"/>
                    <a:pt x="350" y="10101"/>
                    <a:pt x="692" y="10101"/>
                  </a:cubicBezTo>
                  <a:cubicBezTo>
                    <a:pt x="805" y="10101"/>
                    <a:pt x="921" y="10072"/>
                    <a:pt x="1031" y="10005"/>
                  </a:cubicBezTo>
                  <a:cubicBezTo>
                    <a:pt x="1172" y="9920"/>
                    <a:pt x="1308" y="9827"/>
                    <a:pt x="1435" y="9724"/>
                  </a:cubicBezTo>
                  <a:cubicBezTo>
                    <a:pt x="1657" y="9544"/>
                    <a:pt x="1652" y="9279"/>
                    <a:pt x="1472" y="9116"/>
                  </a:cubicBezTo>
                  <a:cubicBezTo>
                    <a:pt x="1324" y="8984"/>
                    <a:pt x="1151" y="8871"/>
                    <a:pt x="974" y="8775"/>
                  </a:cubicBezTo>
                  <a:cubicBezTo>
                    <a:pt x="882" y="8724"/>
                    <a:pt x="783" y="8701"/>
                    <a:pt x="685" y="8701"/>
                  </a:cubicBezTo>
                  <a:close/>
                  <a:moveTo>
                    <a:pt x="2754" y="10777"/>
                  </a:moveTo>
                  <a:cubicBezTo>
                    <a:pt x="2778" y="10777"/>
                    <a:pt x="2803" y="10780"/>
                    <a:pt x="2830" y="10786"/>
                  </a:cubicBezTo>
                  <a:cubicBezTo>
                    <a:pt x="2925" y="10809"/>
                    <a:pt x="3021" y="10830"/>
                    <a:pt x="3147" y="10858"/>
                  </a:cubicBezTo>
                  <a:cubicBezTo>
                    <a:pt x="3056" y="10982"/>
                    <a:pt x="2984" y="11092"/>
                    <a:pt x="2899" y="11190"/>
                  </a:cubicBezTo>
                  <a:cubicBezTo>
                    <a:pt x="2871" y="11222"/>
                    <a:pt x="2828" y="11236"/>
                    <a:pt x="2782" y="11236"/>
                  </a:cubicBezTo>
                  <a:cubicBezTo>
                    <a:pt x="2720" y="11236"/>
                    <a:pt x="2653" y="11210"/>
                    <a:pt x="2609" y="11162"/>
                  </a:cubicBezTo>
                  <a:cubicBezTo>
                    <a:pt x="2536" y="11083"/>
                    <a:pt x="2529" y="10971"/>
                    <a:pt x="2589" y="10866"/>
                  </a:cubicBezTo>
                  <a:cubicBezTo>
                    <a:pt x="2624" y="10807"/>
                    <a:pt x="2682" y="10777"/>
                    <a:pt x="2754" y="10777"/>
                  </a:cubicBezTo>
                  <a:close/>
                  <a:moveTo>
                    <a:pt x="1371" y="10940"/>
                  </a:moveTo>
                  <a:cubicBezTo>
                    <a:pt x="1341" y="10940"/>
                    <a:pt x="1309" y="10945"/>
                    <a:pt x="1278" y="10956"/>
                  </a:cubicBezTo>
                  <a:cubicBezTo>
                    <a:pt x="1141" y="11003"/>
                    <a:pt x="1002" y="11053"/>
                    <a:pt x="867" y="11108"/>
                  </a:cubicBezTo>
                  <a:cubicBezTo>
                    <a:pt x="766" y="11145"/>
                    <a:pt x="694" y="11284"/>
                    <a:pt x="723" y="11384"/>
                  </a:cubicBezTo>
                  <a:cubicBezTo>
                    <a:pt x="747" y="11468"/>
                    <a:pt x="821" y="11574"/>
                    <a:pt x="934" y="11574"/>
                  </a:cubicBezTo>
                  <a:cubicBezTo>
                    <a:pt x="940" y="11574"/>
                    <a:pt x="947" y="11574"/>
                    <a:pt x="953" y="11573"/>
                  </a:cubicBezTo>
                  <a:cubicBezTo>
                    <a:pt x="1147" y="11530"/>
                    <a:pt x="1338" y="11471"/>
                    <a:pt x="1505" y="11363"/>
                  </a:cubicBezTo>
                  <a:cubicBezTo>
                    <a:pt x="1621" y="11288"/>
                    <a:pt x="1626" y="11175"/>
                    <a:pt x="1554" y="11043"/>
                  </a:cubicBezTo>
                  <a:cubicBezTo>
                    <a:pt x="1519" y="10977"/>
                    <a:pt x="1450" y="10940"/>
                    <a:pt x="1371" y="10940"/>
                  </a:cubicBezTo>
                  <a:close/>
                  <a:moveTo>
                    <a:pt x="2746" y="10299"/>
                  </a:moveTo>
                  <a:cubicBezTo>
                    <a:pt x="2715" y="10299"/>
                    <a:pt x="2684" y="10301"/>
                    <a:pt x="2652" y="10304"/>
                  </a:cubicBezTo>
                  <a:cubicBezTo>
                    <a:pt x="2327" y="10335"/>
                    <a:pt x="2101" y="10624"/>
                    <a:pt x="2070" y="10920"/>
                  </a:cubicBezTo>
                  <a:cubicBezTo>
                    <a:pt x="2028" y="11339"/>
                    <a:pt x="2334" y="11711"/>
                    <a:pt x="2751" y="11711"/>
                  </a:cubicBezTo>
                  <a:cubicBezTo>
                    <a:pt x="2760" y="11711"/>
                    <a:pt x="2770" y="11710"/>
                    <a:pt x="2779" y="11710"/>
                  </a:cubicBezTo>
                  <a:cubicBezTo>
                    <a:pt x="2795" y="11711"/>
                    <a:pt x="2810" y="11712"/>
                    <a:pt x="2825" y="11712"/>
                  </a:cubicBezTo>
                  <a:cubicBezTo>
                    <a:pt x="3002" y="11712"/>
                    <a:pt x="3156" y="11641"/>
                    <a:pt x="3265" y="11505"/>
                  </a:cubicBezTo>
                  <a:cubicBezTo>
                    <a:pt x="3396" y="11341"/>
                    <a:pt x="3504" y="11157"/>
                    <a:pt x="3611" y="10975"/>
                  </a:cubicBezTo>
                  <a:cubicBezTo>
                    <a:pt x="3668" y="10879"/>
                    <a:pt x="3658" y="10766"/>
                    <a:pt x="3612" y="10662"/>
                  </a:cubicBezTo>
                  <a:cubicBezTo>
                    <a:pt x="3560" y="10541"/>
                    <a:pt x="3472" y="10462"/>
                    <a:pt x="3346" y="10422"/>
                  </a:cubicBezTo>
                  <a:cubicBezTo>
                    <a:pt x="3149" y="10362"/>
                    <a:pt x="2954" y="10299"/>
                    <a:pt x="2746" y="10299"/>
                  </a:cubicBezTo>
                  <a:close/>
                  <a:moveTo>
                    <a:pt x="9953" y="10327"/>
                  </a:moveTo>
                  <a:cubicBezTo>
                    <a:pt x="9963" y="10331"/>
                    <a:pt x="9972" y="10332"/>
                    <a:pt x="9979" y="10335"/>
                  </a:cubicBezTo>
                  <a:lnTo>
                    <a:pt x="9979" y="10426"/>
                  </a:lnTo>
                  <a:cubicBezTo>
                    <a:pt x="9979" y="10822"/>
                    <a:pt x="9986" y="11217"/>
                    <a:pt x="9975" y="11614"/>
                  </a:cubicBezTo>
                  <a:cubicBezTo>
                    <a:pt x="9967" y="11882"/>
                    <a:pt x="10074" y="12075"/>
                    <a:pt x="10302" y="12206"/>
                  </a:cubicBezTo>
                  <a:cubicBezTo>
                    <a:pt x="10499" y="12317"/>
                    <a:pt x="10694" y="12429"/>
                    <a:pt x="10890" y="12543"/>
                  </a:cubicBezTo>
                  <a:cubicBezTo>
                    <a:pt x="10336" y="12958"/>
                    <a:pt x="9646" y="13207"/>
                    <a:pt x="8916" y="13207"/>
                  </a:cubicBezTo>
                  <a:cubicBezTo>
                    <a:pt x="8262" y="13207"/>
                    <a:pt x="7576" y="13007"/>
                    <a:pt x="6925" y="12546"/>
                  </a:cubicBezTo>
                  <a:cubicBezTo>
                    <a:pt x="7153" y="12415"/>
                    <a:pt x="7384" y="12294"/>
                    <a:pt x="7595" y="12151"/>
                  </a:cubicBezTo>
                  <a:cubicBezTo>
                    <a:pt x="7747" y="12050"/>
                    <a:pt x="7846" y="11903"/>
                    <a:pt x="7840" y="11704"/>
                  </a:cubicBezTo>
                  <a:cubicBezTo>
                    <a:pt x="7837" y="11586"/>
                    <a:pt x="7840" y="11465"/>
                    <a:pt x="7840" y="11333"/>
                  </a:cubicBezTo>
                  <a:cubicBezTo>
                    <a:pt x="7886" y="11333"/>
                    <a:pt x="7929" y="11333"/>
                    <a:pt x="7972" y="11333"/>
                  </a:cubicBezTo>
                  <a:cubicBezTo>
                    <a:pt x="7993" y="11333"/>
                    <a:pt x="8015" y="11333"/>
                    <a:pt x="8036" y="11333"/>
                  </a:cubicBezTo>
                  <a:cubicBezTo>
                    <a:pt x="8296" y="11327"/>
                    <a:pt x="8554" y="11296"/>
                    <a:pt x="8799" y="11206"/>
                  </a:cubicBezTo>
                  <a:cubicBezTo>
                    <a:pt x="9065" y="11106"/>
                    <a:pt x="9316" y="10979"/>
                    <a:pt x="9521" y="10775"/>
                  </a:cubicBezTo>
                  <a:cubicBezTo>
                    <a:pt x="9668" y="10628"/>
                    <a:pt x="9809" y="10477"/>
                    <a:pt x="9953" y="10327"/>
                  </a:cubicBezTo>
                  <a:close/>
                  <a:moveTo>
                    <a:pt x="4759" y="13361"/>
                  </a:moveTo>
                  <a:cubicBezTo>
                    <a:pt x="4695" y="13361"/>
                    <a:pt x="4631" y="13387"/>
                    <a:pt x="4578" y="13439"/>
                  </a:cubicBezTo>
                  <a:cubicBezTo>
                    <a:pt x="4511" y="13504"/>
                    <a:pt x="4444" y="13569"/>
                    <a:pt x="4393" y="13645"/>
                  </a:cubicBezTo>
                  <a:cubicBezTo>
                    <a:pt x="4282" y="13804"/>
                    <a:pt x="4179" y="13965"/>
                    <a:pt x="4085" y="14135"/>
                  </a:cubicBezTo>
                  <a:cubicBezTo>
                    <a:pt x="3965" y="14352"/>
                    <a:pt x="3919" y="14591"/>
                    <a:pt x="3872" y="14830"/>
                  </a:cubicBezTo>
                  <a:cubicBezTo>
                    <a:pt x="3836" y="15009"/>
                    <a:pt x="3804" y="15187"/>
                    <a:pt x="3776" y="15330"/>
                  </a:cubicBezTo>
                  <a:cubicBezTo>
                    <a:pt x="3776" y="15512"/>
                    <a:pt x="3840" y="15598"/>
                    <a:pt x="3957" y="15613"/>
                  </a:cubicBezTo>
                  <a:cubicBezTo>
                    <a:pt x="3974" y="15615"/>
                    <a:pt x="3991" y="15616"/>
                    <a:pt x="4007" y="15616"/>
                  </a:cubicBezTo>
                  <a:cubicBezTo>
                    <a:pt x="4133" y="15616"/>
                    <a:pt x="4219" y="15547"/>
                    <a:pt x="4246" y="15419"/>
                  </a:cubicBezTo>
                  <a:cubicBezTo>
                    <a:pt x="4274" y="15294"/>
                    <a:pt x="4290" y="15164"/>
                    <a:pt x="4321" y="15039"/>
                  </a:cubicBezTo>
                  <a:cubicBezTo>
                    <a:pt x="4379" y="14811"/>
                    <a:pt x="4426" y="14576"/>
                    <a:pt x="4511" y="14357"/>
                  </a:cubicBezTo>
                  <a:cubicBezTo>
                    <a:pt x="4602" y="14124"/>
                    <a:pt x="4765" y="13934"/>
                    <a:pt x="4942" y="13756"/>
                  </a:cubicBezTo>
                  <a:cubicBezTo>
                    <a:pt x="5023" y="13676"/>
                    <a:pt x="5024" y="13526"/>
                    <a:pt x="4948" y="13445"/>
                  </a:cubicBezTo>
                  <a:cubicBezTo>
                    <a:pt x="4894" y="13389"/>
                    <a:pt x="4827" y="13361"/>
                    <a:pt x="4759" y="13361"/>
                  </a:cubicBezTo>
                  <a:close/>
                  <a:moveTo>
                    <a:pt x="9163" y="1"/>
                  </a:moveTo>
                  <a:cubicBezTo>
                    <a:pt x="8734" y="1"/>
                    <a:pt x="8306" y="1"/>
                    <a:pt x="7878" y="3"/>
                  </a:cubicBezTo>
                  <a:cubicBezTo>
                    <a:pt x="7716" y="3"/>
                    <a:pt x="7552" y="21"/>
                    <a:pt x="7392" y="37"/>
                  </a:cubicBezTo>
                  <a:cubicBezTo>
                    <a:pt x="7062" y="72"/>
                    <a:pt x="6749" y="167"/>
                    <a:pt x="6450" y="310"/>
                  </a:cubicBezTo>
                  <a:cubicBezTo>
                    <a:pt x="5980" y="532"/>
                    <a:pt x="5574" y="841"/>
                    <a:pt x="5248" y="1249"/>
                  </a:cubicBezTo>
                  <a:cubicBezTo>
                    <a:pt x="4996" y="1565"/>
                    <a:pt x="4800" y="1909"/>
                    <a:pt x="4670" y="2291"/>
                  </a:cubicBezTo>
                  <a:cubicBezTo>
                    <a:pt x="4586" y="2535"/>
                    <a:pt x="4532" y="2781"/>
                    <a:pt x="4507" y="3036"/>
                  </a:cubicBezTo>
                  <a:cubicBezTo>
                    <a:pt x="4483" y="3310"/>
                    <a:pt x="4471" y="3582"/>
                    <a:pt x="4539" y="3850"/>
                  </a:cubicBezTo>
                  <a:cubicBezTo>
                    <a:pt x="4627" y="4215"/>
                    <a:pt x="4800" y="4531"/>
                    <a:pt x="5076" y="4787"/>
                  </a:cubicBezTo>
                  <a:cubicBezTo>
                    <a:pt x="5105" y="4813"/>
                    <a:pt x="5137" y="4855"/>
                    <a:pt x="5138" y="4888"/>
                  </a:cubicBezTo>
                  <a:cubicBezTo>
                    <a:pt x="5148" y="5297"/>
                    <a:pt x="5153" y="5708"/>
                    <a:pt x="5158" y="6117"/>
                  </a:cubicBezTo>
                  <a:cubicBezTo>
                    <a:pt x="5158" y="6139"/>
                    <a:pt x="5153" y="6166"/>
                    <a:pt x="5138" y="6182"/>
                  </a:cubicBezTo>
                  <a:cubicBezTo>
                    <a:pt x="5007" y="6335"/>
                    <a:pt x="4873" y="6486"/>
                    <a:pt x="4741" y="6636"/>
                  </a:cubicBezTo>
                  <a:cubicBezTo>
                    <a:pt x="4586" y="6809"/>
                    <a:pt x="4431" y="6980"/>
                    <a:pt x="4277" y="7155"/>
                  </a:cubicBezTo>
                  <a:cubicBezTo>
                    <a:pt x="4189" y="7256"/>
                    <a:pt x="4140" y="7371"/>
                    <a:pt x="4151" y="7511"/>
                  </a:cubicBezTo>
                  <a:cubicBezTo>
                    <a:pt x="4160" y="7616"/>
                    <a:pt x="4153" y="7720"/>
                    <a:pt x="4153" y="7826"/>
                  </a:cubicBezTo>
                  <a:cubicBezTo>
                    <a:pt x="4153" y="8034"/>
                    <a:pt x="4313" y="8236"/>
                    <a:pt x="4519" y="8277"/>
                  </a:cubicBezTo>
                  <a:cubicBezTo>
                    <a:pt x="4621" y="8296"/>
                    <a:pt x="4729" y="8296"/>
                    <a:pt x="4828" y="8306"/>
                  </a:cubicBezTo>
                  <a:cubicBezTo>
                    <a:pt x="4837" y="8349"/>
                    <a:pt x="4841" y="8390"/>
                    <a:pt x="4852" y="8430"/>
                  </a:cubicBezTo>
                  <a:cubicBezTo>
                    <a:pt x="4909" y="8649"/>
                    <a:pt x="5072" y="8739"/>
                    <a:pt x="5277" y="8746"/>
                  </a:cubicBezTo>
                  <a:cubicBezTo>
                    <a:pt x="5555" y="8756"/>
                    <a:pt x="5831" y="8760"/>
                    <a:pt x="6110" y="8763"/>
                  </a:cubicBezTo>
                  <a:cubicBezTo>
                    <a:pt x="6164" y="8763"/>
                    <a:pt x="6185" y="8792"/>
                    <a:pt x="6183" y="8837"/>
                  </a:cubicBezTo>
                  <a:cubicBezTo>
                    <a:pt x="6174" y="9008"/>
                    <a:pt x="6163" y="9180"/>
                    <a:pt x="6147" y="9351"/>
                  </a:cubicBezTo>
                  <a:cubicBezTo>
                    <a:pt x="6143" y="9384"/>
                    <a:pt x="6118" y="9432"/>
                    <a:pt x="6089" y="9446"/>
                  </a:cubicBezTo>
                  <a:cubicBezTo>
                    <a:pt x="5889" y="9547"/>
                    <a:pt x="5693" y="9655"/>
                    <a:pt x="5484" y="9730"/>
                  </a:cubicBezTo>
                  <a:cubicBezTo>
                    <a:pt x="5206" y="9829"/>
                    <a:pt x="5088" y="10126"/>
                    <a:pt x="5199" y="10391"/>
                  </a:cubicBezTo>
                  <a:cubicBezTo>
                    <a:pt x="5281" y="10583"/>
                    <a:pt x="5357" y="10778"/>
                    <a:pt x="5435" y="10969"/>
                  </a:cubicBezTo>
                  <a:cubicBezTo>
                    <a:pt x="5548" y="11246"/>
                    <a:pt x="5752" y="11390"/>
                    <a:pt x="6047" y="11390"/>
                  </a:cubicBezTo>
                  <a:cubicBezTo>
                    <a:pt x="6050" y="11390"/>
                    <a:pt x="6053" y="11390"/>
                    <a:pt x="6056" y="11390"/>
                  </a:cubicBezTo>
                  <a:cubicBezTo>
                    <a:pt x="6316" y="11387"/>
                    <a:pt x="6575" y="11379"/>
                    <a:pt x="6834" y="11371"/>
                  </a:cubicBezTo>
                  <a:cubicBezTo>
                    <a:pt x="6849" y="11371"/>
                    <a:pt x="6863" y="11366"/>
                    <a:pt x="6878" y="11366"/>
                  </a:cubicBezTo>
                  <a:lnTo>
                    <a:pt x="7372" y="11366"/>
                  </a:lnTo>
                  <a:cubicBezTo>
                    <a:pt x="7372" y="11451"/>
                    <a:pt x="7368" y="11539"/>
                    <a:pt x="7373" y="11624"/>
                  </a:cubicBezTo>
                  <a:cubicBezTo>
                    <a:pt x="7378" y="11690"/>
                    <a:pt x="7356" y="11733"/>
                    <a:pt x="7296" y="11768"/>
                  </a:cubicBezTo>
                  <a:cubicBezTo>
                    <a:pt x="7118" y="11869"/>
                    <a:pt x="6941" y="11975"/>
                    <a:pt x="6765" y="12079"/>
                  </a:cubicBezTo>
                  <a:cubicBezTo>
                    <a:pt x="6337" y="12331"/>
                    <a:pt x="5912" y="12586"/>
                    <a:pt x="5484" y="12836"/>
                  </a:cubicBezTo>
                  <a:cubicBezTo>
                    <a:pt x="5340" y="12921"/>
                    <a:pt x="5311" y="13049"/>
                    <a:pt x="5360" y="13166"/>
                  </a:cubicBezTo>
                  <a:cubicBezTo>
                    <a:pt x="5393" y="13247"/>
                    <a:pt x="5472" y="13303"/>
                    <a:pt x="5569" y="13303"/>
                  </a:cubicBezTo>
                  <a:cubicBezTo>
                    <a:pt x="5614" y="13303"/>
                    <a:pt x="5663" y="13290"/>
                    <a:pt x="5713" y="13262"/>
                  </a:cubicBezTo>
                  <a:cubicBezTo>
                    <a:pt x="5941" y="13132"/>
                    <a:pt x="6170" y="12997"/>
                    <a:pt x="6395" y="12862"/>
                  </a:cubicBezTo>
                  <a:cubicBezTo>
                    <a:pt x="6413" y="12851"/>
                    <a:pt x="6427" y="12846"/>
                    <a:pt x="6441" y="12846"/>
                  </a:cubicBezTo>
                  <a:cubicBezTo>
                    <a:pt x="6455" y="12846"/>
                    <a:pt x="6468" y="12850"/>
                    <a:pt x="6486" y="12860"/>
                  </a:cubicBezTo>
                  <a:cubicBezTo>
                    <a:pt x="6827" y="13053"/>
                    <a:pt x="7150" y="13279"/>
                    <a:pt x="7519" y="13425"/>
                  </a:cubicBezTo>
                  <a:cubicBezTo>
                    <a:pt x="7907" y="13576"/>
                    <a:pt x="8304" y="13667"/>
                    <a:pt x="8718" y="13690"/>
                  </a:cubicBezTo>
                  <a:cubicBezTo>
                    <a:pt x="8781" y="13694"/>
                    <a:pt x="8845" y="13696"/>
                    <a:pt x="8908" y="13696"/>
                  </a:cubicBezTo>
                  <a:cubicBezTo>
                    <a:pt x="9113" y="13696"/>
                    <a:pt x="9319" y="13676"/>
                    <a:pt x="9525" y="13641"/>
                  </a:cubicBezTo>
                  <a:cubicBezTo>
                    <a:pt x="9879" y="13581"/>
                    <a:pt x="10224" y="13485"/>
                    <a:pt x="10542" y="13320"/>
                  </a:cubicBezTo>
                  <a:cubicBezTo>
                    <a:pt x="10812" y="13179"/>
                    <a:pt x="11074" y="13019"/>
                    <a:pt x="11335" y="12862"/>
                  </a:cubicBezTo>
                  <a:cubicBezTo>
                    <a:pt x="11353" y="12851"/>
                    <a:pt x="11366" y="12847"/>
                    <a:pt x="11379" y="12847"/>
                  </a:cubicBezTo>
                  <a:cubicBezTo>
                    <a:pt x="11396" y="12847"/>
                    <a:pt x="11411" y="12855"/>
                    <a:pt x="11432" y="12867"/>
                  </a:cubicBezTo>
                  <a:cubicBezTo>
                    <a:pt x="11689" y="13020"/>
                    <a:pt x="11950" y="13166"/>
                    <a:pt x="12205" y="13323"/>
                  </a:cubicBezTo>
                  <a:cubicBezTo>
                    <a:pt x="12417" y="13452"/>
                    <a:pt x="12631" y="13583"/>
                    <a:pt x="12829" y="13733"/>
                  </a:cubicBezTo>
                  <a:cubicBezTo>
                    <a:pt x="13099" y="13935"/>
                    <a:pt x="13283" y="14207"/>
                    <a:pt x="13376" y="14527"/>
                  </a:cubicBezTo>
                  <a:cubicBezTo>
                    <a:pt x="13459" y="14816"/>
                    <a:pt x="13514" y="15115"/>
                    <a:pt x="13574" y="15411"/>
                  </a:cubicBezTo>
                  <a:cubicBezTo>
                    <a:pt x="13601" y="15541"/>
                    <a:pt x="13690" y="15622"/>
                    <a:pt x="13818" y="15622"/>
                  </a:cubicBezTo>
                  <a:cubicBezTo>
                    <a:pt x="13835" y="15622"/>
                    <a:pt x="13852" y="15621"/>
                    <a:pt x="13870" y="15618"/>
                  </a:cubicBezTo>
                  <a:cubicBezTo>
                    <a:pt x="13989" y="15600"/>
                    <a:pt x="14069" y="15464"/>
                    <a:pt x="14043" y="15330"/>
                  </a:cubicBezTo>
                  <a:cubicBezTo>
                    <a:pt x="14000" y="15117"/>
                    <a:pt x="13958" y="14905"/>
                    <a:pt x="13916" y="14692"/>
                  </a:cubicBezTo>
                  <a:cubicBezTo>
                    <a:pt x="13792" y="14055"/>
                    <a:pt x="13462" y="13546"/>
                    <a:pt x="12919" y="13192"/>
                  </a:cubicBezTo>
                  <a:cubicBezTo>
                    <a:pt x="12574" y="12967"/>
                    <a:pt x="12214" y="12768"/>
                    <a:pt x="11861" y="12559"/>
                  </a:cubicBezTo>
                  <a:cubicBezTo>
                    <a:pt x="11429" y="12305"/>
                    <a:pt x="10995" y="12053"/>
                    <a:pt x="10560" y="11801"/>
                  </a:cubicBezTo>
                  <a:cubicBezTo>
                    <a:pt x="10478" y="11753"/>
                    <a:pt x="10442" y="11693"/>
                    <a:pt x="10443" y="11592"/>
                  </a:cubicBezTo>
                  <a:cubicBezTo>
                    <a:pt x="10449" y="11196"/>
                    <a:pt x="10444" y="10801"/>
                    <a:pt x="10444" y="10404"/>
                  </a:cubicBezTo>
                  <a:cubicBezTo>
                    <a:pt x="10444" y="10377"/>
                    <a:pt x="10449" y="10348"/>
                    <a:pt x="10450" y="10317"/>
                  </a:cubicBezTo>
                  <a:cubicBezTo>
                    <a:pt x="10679" y="10492"/>
                    <a:pt x="10916" y="10632"/>
                    <a:pt x="11172" y="10740"/>
                  </a:cubicBezTo>
                  <a:cubicBezTo>
                    <a:pt x="11506" y="10879"/>
                    <a:pt x="11852" y="10966"/>
                    <a:pt x="12214" y="10978"/>
                  </a:cubicBezTo>
                  <a:cubicBezTo>
                    <a:pt x="12293" y="10980"/>
                    <a:pt x="12373" y="10981"/>
                    <a:pt x="12452" y="10981"/>
                  </a:cubicBezTo>
                  <a:cubicBezTo>
                    <a:pt x="12517" y="10981"/>
                    <a:pt x="12583" y="10980"/>
                    <a:pt x="12648" y="10978"/>
                  </a:cubicBezTo>
                  <a:cubicBezTo>
                    <a:pt x="12769" y="10972"/>
                    <a:pt x="12890" y="10961"/>
                    <a:pt x="13008" y="10938"/>
                  </a:cubicBezTo>
                  <a:cubicBezTo>
                    <a:pt x="13348" y="10870"/>
                    <a:pt x="13681" y="10765"/>
                    <a:pt x="13976" y="10579"/>
                  </a:cubicBezTo>
                  <a:cubicBezTo>
                    <a:pt x="14190" y="10446"/>
                    <a:pt x="14396" y="10296"/>
                    <a:pt x="14586" y="10132"/>
                  </a:cubicBezTo>
                  <a:cubicBezTo>
                    <a:pt x="14822" y="9929"/>
                    <a:pt x="15013" y="9684"/>
                    <a:pt x="15170" y="9412"/>
                  </a:cubicBezTo>
                  <a:cubicBezTo>
                    <a:pt x="15387" y="9034"/>
                    <a:pt x="15537" y="8633"/>
                    <a:pt x="15589" y="8198"/>
                  </a:cubicBezTo>
                  <a:cubicBezTo>
                    <a:pt x="15599" y="8119"/>
                    <a:pt x="15614" y="8038"/>
                    <a:pt x="15625" y="7959"/>
                  </a:cubicBezTo>
                  <a:lnTo>
                    <a:pt x="15625" y="7563"/>
                  </a:lnTo>
                  <a:cubicBezTo>
                    <a:pt x="15621" y="7550"/>
                    <a:pt x="15609" y="7538"/>
                    <a:pt x="15609" y="7527"/>
                  </a:cubicBezTo>
                  <a:cubicBezTo>
                    <a:pt x="15599" y="7182"/>
                    <a:pt x="15514" y="6864"/>
                    <a:pt x="15393" y="6551"/>
                  </a:cubicBezTo>
                  <a:cubicBezTo>
                    <a:pt x="15158" y="5940"/>
                    <a:pt x="14769" y="5453"/>
                    <a:pt x="14233" y="5081"/>
                  </a:cubicBezTo>
                  <a:cubicBezTo>
                    <a:pt x="14181" y="5044"/>
                    <a:pt x="14167" y="5009"/>
                    <a:pt x="14167" y="4951"/>
                  </a:cubicBezTo>
                  <a:cubicBezTo>
                    <a:pt x="14168" y="4493"/>
                    <a:pt x="14174" y="4035"/>
                    <a:pt x="14165" y="3575"/>
                  </a:cubicBezTo>
                  <a:cubicBezTo>
                    <a:pt x="14161" y="3408"/>
                    <a:pt x="14131" y="3241"/>
                    <a:pt x="14103" y="3077"/>
                  </a:cubicBezTo>
                  <a:cubicBezTo>
                    <a:pt x="14051" y="2768"/>
                    <a:pt x="13951" y="2474"/>
                    <a:pt x="13822" y="2192"/>
                  </a:cubicBezTo>
                  <a:cubicBezTo>
                    <a:pt x="13783" y="2104"/>
                    <a:pt x="13724" y="2013"/>
                    <a:pt x="13649" y="1953"/>
                  </a:cubicBezTo>
                  <a:cubicBezTo>
                    <a:pt x="13623" y="1930"/>
                    <a:pt x="13589" y="1920"/>
                    <a:pt x="13553" y="1920"/>
                  </a:cubicBezTo>
                  <a:cubicBezTo>
                    <a:pt x="13489" y="1920"/>
                    <a:pt x="13417" y="1952"/>
                    <a:pt x="13367" y="2000"/>
                  </a:cubicBezTo>
                  <a:cubicBezTo>
                    <a:pt x="13301" y="2063"/>
                    <a:pt x="13286" y="2185"/>
                    <a:pt x="13328" y="2278"/>
                  </a:cubicBezTo>
                  <a:cubicBezTo>
                    <a:pt x="13394" y="2428"/>
                    <a:pt x="13465" y="2578"/>
                    <a:pt x="13520" y="2731"/>
                  </a:cubicBezTo>
                  <a:cubicBezTo>
                    <a:pt x="13632" y="3029"/>
                    <a:pt x="13685" y="3345"/>
                    <a:pt x="13697" y="3662"/>
                  </a:cubicBezTo>
                  <a:cubicBezTo>
                    <a:pt x="13711" y="4033"/>
                    <a:pt x="13700" y="4404"/>
                    <a:pt x="13700" y="4763"/>
                  </a:cubicBezTo>
                  <a:cubicBezTo>
                    <a:pt x="13651" y="4763"/>
                    <a:pt x="13603" y="4758"/>
                    <a:pt x="13556" y="4758"/>
                  </a:cubicBezTo>
                  <a:cubicBezTo>
                    <a:pt x="13530" y="4758"/>
                    <a:pt x="13505" y="4759"/>
                    <a:pt x="13481" y="4764"/>
                  </a:cubicBezTo>
                  <a:cubicBezTo>
                    <a:pt x="13364" y="4786"/>
                    <a:pt x="13342" y="4894"/>
                    <a:pt x="13328" y="4987"/>
                  </a:cubicBezTo>
                  <a:cubicBezTo>
                    <a:pt x="13311" y="5081"/>
                    <a:pt x="13394" y="5182"/>
                    <a:pt x="13505" y="5225"/>
                  </a:cubicBezTo>
                  <a:cubicBezTo>
                    <a:pt x="13812" y="5346"/>
                    <a:pt x="14072" y="5539"/>
                    <a:pt x="14308" y="5763"/>
                  </a:cubicBezTo>
                  <a:cubicBezTo>
                    <a:pt x="14484" y="5930"/>
                    <a:pt x="14629" y="6120"/>
                    <a:pt x="14755" y="6332"/>
                  </a:cubicBezTo>
                  <a:cubicBezTo>
                    <a:pt x="14972" y="6699"/>
                    <a:pt x="15103" y="7096"/>
                    <a:pt x="15134" y="7521"/>
                  </a:cubicBezTo>
                  <a:cubicBezTo>
                    <a:pt x="15152" y="7780"/>
                    <a:pt x="15141" y="8041"/>
                    <a:pt x="15088" y="8300"/>
                  </a:cubicBezTo>
                  <a:cubicBezTo>
                    <a:pt x="14985" y="8790"/>
                    <a:pt x="14766" y="9218"/>
                    <a:pt x="14439" y="9590"/>
                  </a:cubicBezTo>
                  <a:cubicBezTo>
                    <a:pt x="14188" y="9874"/>
                    <a:pt x="13884" y="10093"/>
                    <a:pt x="13538" y="10253"/>
                  </a:cubicBezTo>
                  <a:cubicBezTo>
                    <a:pt x="13178" y="10419"/>
                    <a:pt x="12806" y="10506"/>
                    <a:pt x="12422" y="10506"/>
                  </a:cubicBezTo>
                  <a:cubicBezTo>
                    <a:pt x="12307" y="10506"/>
                    <a:pt x="12191" y="10498"/>
                    <a:pt x="12074" y="10482"/>
                  </a:cubicBezTo>
                  <a:cubicBezTo>
                    <a:pt x="11711" y="10435"/>
                    <a:pt x="11362" y="10327"/>
                    <a:pt x="11053" y="10126"/>
                  </a:cubicBezTo>
                  <a:cubicBezTo>
                    <a:pt x="10885" y="10018"/>
                    <a:pt x="10730" y="9893"/>
                    <a:pt x="10571" y="9769"/>
                  </a:cubicBezTo>
                  <a:cubicBezTo>
                    <a:pt x="10554" y="9756"/>
                    <a:pt x="10547" y="9701"/>
                    <a:pt x="10558" y="9684"/>
                  </a:cubicBezTo>
                  <a:cubicBezTo>
                    <a:pt x="10630" y="9569"/>
                    <a:pt x="10674" y="9448"/>
                    <a:pt x="10663" y="9309"/>
                  </a:cubicBezTo>
                  <a:cubicBezTo>
                    <a:pt x="10658" y="9243"/>
                    <a:pt x="10662" y="9174"/>
                    <a:pt x="10662" y="9110"/>
                  </a:cubicBezTo>
                  <a:cubicBezTo>
                    <a:pt x="10746" y="9100"/>
                    <a:pt x="10821" y="9092"/>
                    <a:pt x="10894" y="9084"/>
                  </a:cubicBezTo>
                  <a:cubicBezTo>
                    <a:pt x="11166" y="9060"/>
                    <a:pt x="11398" y="8942"/>
                    <a:pt x="11596" y="8765"/>
                  </a:cubicBezTo>
                  <a:cubicBezTo>
                    <a:pt x="11897" y="8498"/>
                    <a:pt x="12041" y="8155"/>
                    <a:pt x="12047" y="7754"/>
                  </a:cubicBezTo>
                  <a:cubicBezTo>
                    <a:pt x="12048" y="7547"/>
                    <a:pt x="12047" y="7341"/>
                    <a:pt x="12047" y="7133"/>
                  </a:cubicBezTo>
                  <a:cubicBezTo>
                    <a:pt x="12047" y="6875"/>
                    <a:pt x="11955" y="6665"/>
                    <a:pt x="11747" y="6506"/>
                  </a:cubicBezTo>
                  <a:cubicBezTo>
                    <a:pt x="11624" y="6411"/>
                    <a:pt x="11463" y="6363"/>
                    <a:pt x="11302" y="6363"/>
                  </a:cubicBezTo>
                  <a:cubicBezTo>
                    <a:pt x="11122" y="6363"/>
                    <a:pt x="10943" y="6423"/>
                    <a:pt x="10818" y="6544"/>
                  </a:cubicBezTo>
                  <a:cubicBezTo>
                    <a:pt x="10751" y="6607"/>
                    <a:pt x="10678" y="6665"/>
                    <a:pt x="10591" y="6737"/>
                  </a:cubicBezTo>
                  <a:lnTo>
                    <a:pt x="10591" y="5771"/>
                  </a:lnTo>
                  <a:cubicBezTo>
                    <a:pt x="10591" y="5737"/>
                    <a:pt x="10586" y="5701"/>
                    <a:pt x="10573" y="5669"/>
                  </a:cubicBezTo>
                  <a:cubicBezTo>
                    <a:pt x="10527" y="5534"/>
                    <a:pt x="10401" y="5536"/>
                    <a:pt x="10293" y="5525"/>
                  </a:cubicBezTo>
                  <a:cubicBezTo>
                    <a:pt x="10045" y="5493"/>
                    <a:pt x="9793" y="5483"/>
                    <a:pt x="9544" y="5449"/>
                  </a:cubicBezTo>
                  <a:cubicBezTo>
                    <a:pt x="9283" y="5413"/>
                    <a:pt x="9023" y="5364"/>
                    <a:pt x="8766" y="5310"/>
                  </a:cubicBezTo>
                  <a:cubicBezTo>
                    <a:pt x="8274" y="5204"/>
                    <a:pt x="7806" y="5029"/>
                    <a:pt x="7346" y="4827"/>
                  </a:cubicBezTo>
                  <a:cubicBezTo>
                    <a:pt x="7312" y="4812"/>
                    <a:pt x="7276" y="4804"/>
                    <a:pt x="7242" y="4804"/>
                  </a:cubicBezTo>
                  <a:cubicBezTo>
                    <a:pt x="7158" y="4804"/>
                    <a:pt x="7082" y="4849"/>
                    <a:pt x="7042" y="4924"/>
                  </a:cubicBezTo>
                  <a:cubicBezTo>
                    <a:pt x="6974" y="5058"/>
                    <a:pt x="7029" y="5222"/>
                    <a:pt x="7150" y="5270"/>
                  </a:cubicBezTo>
                  <a:cubicBezTo>
                    <a:pt x="7363" y="5355"/>
                    <a:pt x="7569" y="5454"/>
                    <a:pt x="7788" y="5521"/>
                  </a:cubicBezTo>
                  <a:cubicBezTo>
                    <a:pt x="8167" y="5640"/>
                    <a:pt x="8549" y="5748"/>
                    <a:pt x="8937" y="5842"/>
                  </a:cubicBezTo>
                  <a:cubicBezTo>
                    <a:pt x="9168" y="5897"/>
                    <a:pt x="9405" y="5923"/>
                    <a:pt x="9642" y="5953"/>
                  </a:cubicBezTo>
                  <a:cubicBezTo>
                    <a:pt x="9799" y="5973"/>
                    <a:pt x="9959" y="5980"/>
                    <a:pt x="10132" y="5995"/>
                  </a:cubicBezTo>
                  <a:cubicBezTo>
                    <a:pt x="10123" y="6137"/>
                    <a:pt x="10110" y="6274"/>
                    <a:pt x="10109" y="6408"/>
                  </a:cubicBezTo>
                  <a:cubicBezTo>
                    <a:pt x="10104" y="6635"/>
                    <a:pt x="10087" y="6861"/>
                    <a:pt x="10112" y="7083"/>
                  </a:cubicBezTo>
                  <a:cubicBezTo>
                    <a:pt x="10135" y="7289"/>
                    <a:pt x="10291" y="7385"/>
                    <a:pt x="10445" y="7385"/>
                  </a:cubicBezTo>
                  <a:cubicBezTo>
                    <a:pt x="10520" y="7385"/>
                    <a:pt x="10594" y="7362"/>
                    <a:pt x="10652" y="7319"/>
                  </a:cubicBezTo>
                  <a:cubicBezTo>
                    <a:pt x="10823" y="7192"/>
                    <a:pt x="10978" y="7045"/>
                    <a:pt x="11140" y="6906"/>
                  </a:cubicBezTo>
                  <a:cubicBezTo>
                    <a:pt x="11190" y="6863"/>
                    <a:pt x="11242" y="6841"/>
                    <a:pt x="11297" y="6841"/>
                  </a:cubicBezTo>
                  <a:cubicBezTo>
                    <a:pt x="11332" y="6841"/>
                    <a:pt x="11368" y="6849"/>
                    <a:pt x="11407" y="6867"/>
                  </a:cubicBezTo>
                  <a:cubicBezTo>
                    <a:pt x="11506" y="6911"/>
                    <a:pt x="11560" y="6983"/>
                    <a:pt x="11563" y="7091"/>
                  </a:cubicBezTo>
                  <a:cubicBezTo>
                    <a:pt x="11564" y="7326"/>
                    <a:pt x="11564" y="7560"/>
                    <a:pt x="11563" y="7792"/>
                  </a:cubicBezTo>
                  <a:cubicBezTo>
                    <a:pt x="11560" y="8122"/>
                    <a:pt x="11331" y="8443"/>
                    <a:pt x="11011" y="8566"/>
                  </a:cubicBezTo>
                  <a:cubicBezTo>
                    <a:pt x="10891" y="8610"/>
                    <a:pt x="10770" y="8617"/>
                    <a:pt x="10648" y="8617"/>
                  </a:cubicBezTo>
                  <a:cubicBezTo>
                    <a:pt x="10594" y="8617"/>
                    <a:pt x="10541" y="8616"/>
                    <a:pt x="10487" y="8616"/>
                  </a:cubicBezTo>
                  <a:cubicBezTo>
                    <a:pt x="10474" y="8616"/>
                    <a:pt x="10461" y="8616"/>
                    <a:pt x="10447" y="8616"/>
                  </a:cubicBezTo>
                  <a:cubicBezTo>
                    <a:pt x="10284" y="8618"/>
                    <a:pt x="10185" y="8740"/>
                    <a:pt x="10192" y="8871"/>
                  </a:cubicBezTo>
                  <a:cubicBezTo>
                    <a:pt x="10202" y="9015"/>
                    <a:pt x="10198" y="9159"/>
                    <a:pt x="10192" y="9303"/>
                  </a:cubicBezTo>
                  <a:cubicBezTo>
                    <a:pt x="10191" y="9347"/>
                    <a:pt x="10171" y="9397"/>
                    <a:pt x="10145" y="9430"/>
                  </a:cubicBezTo>
                  <a:cubicBezTo>
                    <a:pt x="10063" y="9525"/>
                    <a:pt x="9976" y="9615"/>
                    <a:pt x="9890" y="9706"/>
                  </a:cubicBezTo>
                  <a:cubicBezTo>
                    <a:pt x="9655" y="9949"/>
                    <a:pt x="9421" y="10197"/>
                    <a:pt x="9179" y="10433"/>
                  </a:cubicBezTo>
                  <a:cubicBezTo>
                    <a:pt x="8970" y="10636"/>
                    <a:pt x="8711" y="10760"/>
                    <a:pt x="8424" y="10809"/>
                  </a:cubicBezTo>
                  <a:cubicBezTo>
                    <a:pt x="8195" y="10847"/>
                    <a:pt x="7959" y="10854"/>
                    <a:pt x="7725" y="10867"/>
                  </a:cubicBezTo>
                  <a:cubicBezTo>
                    <a:pt x="7505" y="10880"/>
                    <a:pt x="7284" y="10881"/>
                    <a:pt x="7064" y="10887"/>
                  </a:cubicBezTo>
                  <a:cubicBezTo>
                    <a:pt x="6724" y="10894"/>
                    <a:pt x="6383" y="10897"/>
                    <a:pt x="6042" y="10907"/>
                  </a:cubicBezTo>
                  <a:cubicBezTo>
                    <a:pt x="6040" y="10907"/>
                    <a:pt x="6038" y="10907"/>
                    <a:pt x="6036" y="10907"/>
                  </a:cubicBezTo>
                  <a:cubicBezTo>
                    <a:pt x="5970" y="10907"/>
                    <a:pt x="5924" y="10884"/>
                    <a:pt x="5896" y="10817"/>
                  </a:cubicBezTo>
                  <a:cubicBezTo>
                    <a:pt x="5810" y="10608"/>
                    <a:pt x="5722" y="10400"/>
                    <a:pt x="5634" y="10196"/>
                  </a:cubicBezTo>
                  <a:cubicBezTo>
                    <a:pt x="5875" y="10083"/>
                    <a:pt x="6121" y="9979"/>
                    <a:pt x="6359" y="9860"/>
                  </a:cubicBezTo>
                  <a:cubicBezTo>
                    <a:pt x="6486" y="9798"/>
                    <a:pt x="6575" y="9687"/>
                    <a:pt x="6594" y="9547"/>
                  </a:cubicBezTo>
                  <a:cubicBezTo>
                    <a:pt x="6623" y="9322"/>
                    <a:pt x="6628" y="9093"/>
                    <a:pt x="6651" y="8865"/>
                  </a:cubicBezTo>
                  <a:cubicBezTo>
                    <a:pt x="6686" y="8517"/>
                    <a:pt x="6433" y="8274"/>
                    <a:pt x="6104" y="8274"/>
                  </a:cubicBezTo>
                  <a:cubicBezTo>
                    <a:pt x="6092" y="8274"/>
                    <a:pt x="6080" y="8274"/>
                    <a:pt x="6068" y="8275"/>
                  </a:cubicBezTo>
                  <a:cubicBezTo>
                    <a:pt x="6012" y="8277"/>
                    <a:pt x="5956" y="8279"/>
                    <a:pt x="5899" y="8279"/>
                  </a:cubicBezTo>
                  <a:cubicBezTo>
                    <a:pt x="5703" y="8279"/>
                    <a:pt x="5505" y="8264"/>
                    <a:pt x="5303" y="8259"/>
                  </a:cubicBezTo>
                  <a:cubicBezTo>
                    <a:pt x="5303" y="8192"/>
                    <a:pt x="5297" y="8130"/>
                    <a:pt x="5304" y="8073"/>
                  </a:cubicBezTo>
                  <a:cubicBezTo>
                    <a:pt x="5320" y="7928"/>
                    <a:pt x="5210" y="7810"/>
                    <a:pt x="5052" y="7810"/>
                  </a:cubicBezTo>
                  <a:cubicBezTo>
                    <a:pt x="5048" y="7810"/>
                    <a:pt x="5044" y="7810"/>
                    <a:pt x="5040" y="7811"/>
                  </a:cubicBezTo>
                  <a:cubicBezTo>
                    <a:pt x="4997" y="7812"/>
                    <a:pt x="4954" y="7812"/>
                    <a:pt x="4911" y="7812"/>
                  </a:cubicBezTo>
                  <a:cubicBezTo>
                    <a:pt x="4864" y="7812"/>
                    <a:pt x="4817" y="7812"/>
                    <a:pt x="4769" y="7812"/>
                  </a:cubicBezTo>
                  <a:cubicBezTo>
                    <a:pt x="4743" y="7812"/>
                    <a:pt x="4717" y="7812"/>
                    <a:pt x="4690" y="7812"/>
                  </a:cubicBezTo>
                  <a:cubicBezTo>
                    <a:pt x="4641" y="7812"/>
                    <a:pt x="4618" y="7796"/>
                    <a:pt x="4620" y="7746"/>
                  </a:cubicBezTo>
                  <a:cubicBezTo>
                    <a:pt x="4621" y="7615"/>
                    <a:pt x="4612" y="7496"/>
                    <a:pt x="4726" y="7380"/>
                  </a:cubicBezTo>
                  <a:cubicBezTo>
                    <a:pt x="4990" y="7110"/>
                    <a:pt x="5228" y="6812"/>
                    <a:pt x="5480" y="6528"/>
                  </a:cubicBezTo>
                  <a:cubicBezTo>
                    <a:pt x="5572" y="6423"/>
                    <a:pt x="5634" y="6319"/>
                    <a:pt x="5630" y="6166"/>
                  </a:cubicBezTo>
                  <a:cubicBezTo>
                    <a:pt x="5620" y="5609"/>
                    <a:pt x="5627" y="5051"/>
                    <a:pt x="5627" y="4492"/>
                  </a:cubicBezTo>
                  <a:lnTo>
                    <a:pt x="5627" y="4375"/>
                  </a:lnTo>
                  <a:cubicBezTo>
                    <a:pt x="5657" y="4394"/>
                    <a:pt x="5677" y="4404"/>
                    <a:pt x="5695" y="4417"/>
                  </a:cubicBezTo>
                  <a:cubicBezTo>
                    <a:pt x="5873" y="4535"/>
                    <a:pt x="6049" y="4656"/>
                    <a:pt x="6229" y="4771"/>
                  </a:cubicBezTo>
                  <a:cubicBezTo>
                    <a:pt x="6271" y="4798"/>
                    <a:pt x="6320" y="4811"/>
                    <a:pt x="6366" y="4811"/>
                  </a:cubicBezTo>
                  <a:cubicBezTo>
                    <a:pt x="6418" y="4811"/>
                    <a:pt x="6468" y="4794"/>
                    <a:pt x="6503" y="4764"/>
                  </a:cubicBezTo>
                  <a:cubicBezTo>
                    <a:pt x="6628" y="4656"/>
                    <a:pt x="6644" y="4470"/>
                    <a:pt x="6477" y="4358"/>
                  </a:cubicBezTo>
                  <a:cubicBezTo>
                    <a:pt x="6280" y="4224"/>
                    <a:pt x="6084" y="4091"/>
                    <a:pt x="5886" y="3959"/>
                  </a:cubicBezTo>
                  <a:cubicBezTo>
                    <a:pt x="5797" y="3901"/>
                    <a:pt x="5706" y="3869"/>
                    <a:pt x="5609" y="3869"/>
                  </a:cubicBezTo>
                  <a:cubicBezTo>
                    <a:pt x="5553" y="3869"/>
                    <a:pt x="5494" y="3880"/>
                    <a:pt x="5434" y="3904"/>
                  </a:cubicBezTo>
                  <a:cubicBezTo>
                    <a:pt x="5314" y="3950"/>
                    <a:pt x="5239" y="4035"/>
                    <a:pt x="5177" y="4150"/>
                  </a:cubicBezTo>
                  <a:cubicBezTo>
                    <a:pt x="5151" y="4103"/>
                    <a:pt x="5125" y="4069"/>
                    <a:pt x="5105" y="4029"/>
                  </a:cubicBezTo>
                  <a:cubicBezTo>
                    <a:pt x="4954" y="3718"/>
                    <a:pt x="4932" y="3388"/>
                    <a:pt x="4981" y="3051"/>
                  </a:cubicBezTo>
                  <a:cubicBezTo>
                    <a:pt x="5022" y="2773"/>
                    <a:pt x="5094" y="2502"/>
                    <a:pt x="5209" y="2241"/>
                  </a:cubicBezTo>
                  <a:cubicBezTo>
                    <a:pt x="5375" y="1865"/>
                    <a:pt x="5602" y="1536"/>
                    <a:pt x="5908" y="1255"/>
                  </a:cubicBezTo>
                  <a:cubicBezTo>
                    <a:pt x="6153" y="1030"/>
                    <a:pt x="6424" y="850"/>
                    <a:pt x="6731" y="719"/>
                  </a:cubicBezTo>
                  <a:cubicBezTo>
                    <a:pt x="7054" y="579"/>
                    <a:pt x="7386" y="491"/>
                    <a:pt x="7738" y="490"/>
                  </a:cubicBezTo>
                  <a:cubicBezTo>
                    <a:pt x="8064" y="487"/>
                    <a:pt x="8391" y="486"/>
                    <a:pt x="8717" y="486"/>
                  </a:cubicBezTo>
                  <a:cubicBezTo>
                    <a:pt x="9044" y="486"/>
                    <a:pt x="9371" y="487"/>
                    <a:pt x="9698" y="490"/>
                  </a:cubicBezTo>
                  <a:cubicBezTo>
                    <a:pt x="9712" y="490"/>
                    <a:pt x="9727" y="490"/>
                    <a:pt x="9741" y="490"/>
                  </a:cubicBezTo>
                  <a:cubicBezTo>
                    <a:pt x="9935" y="490"/>
                    <a:pt x="10130" y="481"/>
                    <a:pt x="10324" y="481"/>
                  </a:cubicBezTo>
                  <a:cubicBezTo>
                    <a:pt x="10520" y="481"/>
                    <a:pt x="10716" y="490"/>
                    <a:pt x="10911" y="526"/>
                  </a:cubicBezTo>
                  <a:cubicBezTo>
                    <a:pt x="11100" y="560"/>
                    <a:pt x="11290" y="605"/>
                    <a:pt x="11473" y="664"/>
                  </a:cubicBezTo>
                  <a:cubicBezTo>
                    <a:pt x="11813" y="777"/>
                    <a:pt x="12128" y="944"/>
                    <a:pt x="12403" y="1173"/>
                  </a:cubicBezTo>
                  <a:cubicBezTo>
                    <a:pt x="12537" y="1282"/>
                    <a:pt x="12659" y="1408"/>
                    <a:pt x="12786" y="1526"/>
                  </a:cubicBezTo>
                  <a:cubicBezTo>
                    <a:pt x="12839" y="1574"/>
                    <a:pt x="12907" y="1606"/>
                    <a:pt x="12977" y="1606"/>
                  </a:cubicBezTo>
                  <a:cubicBezTo>
                    <a:pt x="13028" y="1606"/>
                    <a:pt x="13081" y="1589"/>
                    <a:pt x="13131" y="1549"/>
                  </a:cubicBezTo>
                  <a:cubicBezTo>
                    <a:pt x="13226" y="1471"/>
                    <a:pt x="13244" y="1317"/>
                    <a:pt x="13164" y="1223"/>
                  </a:cubicBezTo>
                  <a:cubicBezTo>
                    <a:pt x="13089" y="1138"/>
                    <a:pt x="13008" y="1060"/>
                    <a:pt x="12926" y="986"/>
                  </a:cubicBezTo>
                  <a:cubicBezTo>
                    <a:pt x="12631" y="706"/>
                    <a:pt x="12292" y="490"/>
                    <a:pt x="11920" y="326"/>
                  </a:cubicBezTo>
                  <a:cubicBezTo>
                    <a:pt x="11452" y="118"/>
                    <a:pt x="10962" y="7"/>
                    <a:pt x="10449" y="3"/>
                  </a:cubicBezTo>
                  <a:cubicBezTo>
                    <a:pt x="10020" y="1"/>
                    <a:pt x="9591" y="1"/>
                    <a:pt x="9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48"/>
          <p:cNvGrpSpPr/>
          <p:nvPr/>
        </p:nvGrpSpPr>
        <p:grpSpPr>
          <a:xfrm>
            <a:off x="2375025" y="1265760"/>
            <a:ext cx="590700" cy="590700"/>
            <a:chOff x="2375025" y="1270999"/>
            <a:chExt cx="590700" cy="590700"/>
          </a:xfrm>
        </p:grpSpPr>
        <p:sp>
          <p:nvSpPr>
            <p:cNvPr id="688" name="Google Shape;688;p48"/>
            <p:cNvSpPr/>
            <p:nvPr/>
          </p:nvSpPr>
          <p:spPr>
            <a:xfrm>
              <a:off x="2375025" y="1270999"/>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89" name="Google Shape;689;p48"/>
            <p:cNvSpPr/>
            <p:nvPr/>
          </p:nvSpPr>
          <p:spPr>
            <a:xfrm>
              <a:off x="2437679" y="1414432"/>
              <a:ext cx="465391" cy="277239"/>
            </a:xfrm>
            <a:custGeom>
              <a:avLst/>
              <a:gdLst/>
              <a:ahLst/>
              <a:cxnLst/>
              <a:rect l="l" t="t" r="r" b="b"/>
              <a:pathLst>
                <a:path w="15625" h="9308" extrusionOk="0">
                  <a:moveTo>
                    <a:pt x="14169" y="1507"/>
                  </a:moveTo>
                  <a:cubicBezTo>
                    <a:pt x="14282" y="1507"/>
                    <a:pt x="14397" y="1530"/>
                    <a:pt x="14512" y="1578"/>
                  </a:cubicBezTo>
                  <a:cubicBezTo>
                    <a:pt x="14881" y="1731"/>
                    <a:pt x="15067" y="2029"/>
                    <a:pt x="15141" y="2413"/>
                  </a:cubicBezTo>
                  <a:cubicBezTo>
                    <a:pt x="15183" y="2633"/>
                    <a:pt x="15105" y="2823"/>
                    <a:pt x="15025" y="3016"/>
                  </a:cubicBezTo>
                  <a:cubicBezTo>
                    <a:pt x="14874" y="3384"/>
                    <a:pt x="14717" y="3751"/>
                    <a:pt x="14563" y="4116"/>
                  </a:cubicBezTo>
                  <a:cubicBezTo>
                    <a:pt x="14414" y="4468"/>
                    <a:pt x="14266" y="4818"/>
                    <a:pt x="14118" y="5167"/>
                  </a:cubicBezTo>
                  <a:cubicBezTo>
                    <a:pt x="14116" y="5172"/>
                    <a:pt x="14110" y="5174"/>
                    <a:pt x="14096" y="5190"/>
                  </a:cubicBezTo>
                  <a:cubicBezTo>
                    <a:pt x="14096" y="4935"/>
                    <a:pt x="14105" y="4691"/>
                    <a:pt x="14095" y="4450"/>
                  </a:cubicBezTo>
                  <a:cubicBezTo>
                    <a:pt x="14080" y="4164"/>
                    <a:pt x="14060" y="3877"/>
                    <a:pt x="14022" y="3593"/>
                  </a:cubicBezTo>
                  <a:cubicBezTo>
                    <a:pt x="13979" y="3251"/>
                    <a:pt x="13924" y="2911"/>
                    <a:pt x="13860" y="2575"/>
                  </a:cubicBezTo>
                  <a:cubicBezTo>
                    <a:pt x="13806" y="2294"/>
                    <a:pt x="13730" y="2016"/>
                    <a:pt x="13658" y="1738"/>
                  </a:cubicBezTo>
                  <a:cubicBezTo>
                    <a:pt x="13646" y="1691"/>
                    <a:pt x="13655" y="1675"/>
                    <a:pt x="13694" y="1649"/>
                  </a:cubicBezTo>
                  <a:cubicBezTo>
                    <a:pt x="13848" y="1555"/>
                    <a:pt x="14007" y="1507"/>
                    <a:pt x="14169" y="1507"/>
                  </a:cubicBezTo>
                  <a:close/>
                  <a:moveTo>
                    <a:pt x="1479" y="1511"/>
                  </a:moveTo>
                  <a:cubicBezTo>
                    <a:pt x="1504" y="1511"/>
                    <a:pt x="1530" y="1512"/>
                    <a:pt x="1556" y="1513"/>
                  </a:cubicBezTo>
                  <a:cubicBezTo>
                    <a:pt x="1680" y="1521"/>
                    <a:pt x="1841" y="1584"/>
                    <a:pt x="1991" y="1681"/>
                  </a:cubicBezTo>
                  <a:cubicBezTo>
                    <a:pt x="1913" y="1979"/>
                    <a:pt x="1834" y="2274"/>
                    <a:pt x="1760" y="2571"/>
                  </a:cubicBezTo>
                  <a:cubicBezTo>
                    <a:pt x="1729" y="2699"/>
                    <a:pt x="1701" y="2829"/>
                    <a:pt x="1680" y="2959"/>
                  </a:cubicBezTo>
                  <a:cubicBezTo>
                    <a:pt x="1664" y="3052"/>
                    <a:pt x="1759" y="3187"/>
                    <a:pt x="1845" y="3204"/>
                  </a:cubicBezTo>
                  <a:cubicBezTo>
                    <a:pt x="1868" y="3208"/>
                    <a:pt x="1890" y="3210"/>
                    <a:pt x="1912" y="3210"/>
                  </a:cubicBezTo>
                  <a:cubicBezTo>
                    <a:pt x="2030" y="3210"/>
                    <a:pt x="2122" y="3144"/>
                    <a:pt x="2144" y="3038"/>
                  </a:cubicBezTo>
                  <a:cubicBezTo>
                    <a:pt x="2180" y="2875"/>
                    <a:pt x="2216" y="2711"/>
                    <a:pt x="2252" y="2542"/>
                  </a:cubicBezTo>
                  <a:lnTo>
                    <a:pt x="3079" y="2413"/>
                  </a:lnTo>
                  <a:cubicBezTo>
                    <a:pt x="3302" y="2377"/>
                    <a:pt x="3526" y="2336"/>
                    <a:pt x="3749" y="2306"/>
                  </a:cubicBezTo>
                  <a:cubicBezTo>
                    <a:pt x="3965" y="2277"/>
                    <a:pt x="4183" y="2257"/>
                    <a:pt x="4399" y="2233"/>
                  </a:cubicBezTo>
                  <a:cubicBezTo>
                    <a:pt x="4657" y="2204"/>
                    <a:pt x="4915" y="2171"/>
                    <a:pt x="5173" y="2145"/>
                  </a:cubicBezTo>
                  <a:cubicBezTo>
                    <a:pt x="5343" y="2126"/>
                    <a:pt x="5514" y="2117"/>
                    <a:pt x="5686" y="2106"/>
                  </a:cubicBezTo>
                  <a:cubicBezTo>
                    <a:pt x="6033" y="2087"/>
                    <a:pt x="6379" y="2070"/>
                    <a:pt x="6726" y="2052"/>
                  </a:cubicBezTo>
                  <a:cubicBezTo>
                    <a:pt x="6824" y="2047"/>
                    <a:pt x="6921" y="2037"/>
                    <a:pt x="7020" y="2037"/>
                  </a:cubicBezTo>
                  <a:cubicBezTo>
                    <a:pt x="7521" y="2030"/>
                    <a:pt x="8024" y="2019"/>
                    <a:pt x="8525" y="2019"/>
                  </a:cubicBezTo>
                  <a:cubicBezTo>
                    <a:pt x="8556" y="2019"/>
                    <a:pt x="8586" y="2019"/>
                    <a:pt x="8617" y="2019"/>
                  </a:cubicBezTo>
                  <a:cubicBezTo>
                    <a:pt x="8944" y="2022"/>
                    <a:pt x="9270" y="2039"/>
                    <a:pt x="9598" y="2054"/>
                  </a:cubicBezTo>
                  <a:cubicBezTo>
                    <a:pt x="9778" y="2061"/>
                    <a:pt x="9960" y="2074"/>
                    <a:pt x="10140" y="2090"/>
                  </a:cubicBezTo>
                  <a:cubicBezTo>
                    <a:pt x="10378" y="2111"/>
                    <a:pt x="10616" y="2137"/>
                    <a:pt x="10854" y="2160"/>
                  </a:cubicBezTo>
                  <a:cubicBezTo>
                    <a:pt x="11050" y="2181"/>
                    <a:pt x="11248" y="2192"/>
                    <a:pt x="11444" y="2217"/>
                  </a:cubicBezTo>
                  <a:cubicBezTo>
                    <a:pt x="11646" y="2240"/>
                    <a:pt x="11846" y="2274"/>
                    <a:pt x="12047" y="2303"/>
                  </a:cubicBezTo>
                  <a:cubicBezTo>
                    <a:pt x="12221" y="2328"/>
                    <a:pt x="12395" y="2348"/>
                    <a:pt x="12570" y="2377"/>
                  </a:cubicBezTo>
                  <a:cubicBezTo>
                    <a:pt x="12836" y="2420"/>
                    <a:pt x="13102" y="2469"/>
                    <a:pt x="13368" y="2515"/>
                  </a:cubicBezTo>
                  <a:cubicBezTo>
                    <a:pt x="13520" y="3198"/>
                    <a:pt x="13618" y="3883"/>
                    <a:pt x="13633" y="4587"/>
                  </a:cubicBezTo>
                  <a:lnTo>
                    <a:pt x="9832" y="4587"/>
                  </a:lnTo>
                  <a:cubicBezTo>
                    <a:pt x="9611" y="4587"/>
                    <a:pt x="9493" y="4777"/>
                    <a:pt x="9601" y="4962"/>
                  </a:cubicBezTo>
                  <a:cubicBezTo>
                    <a:pt x="9656" y="5051"/>
                    <a:pt x="9748" y="5071"/>
                    <a:pt x="9845" y="5073"/>
                  </a:cubicBezTo>
                  <a:lnTo>
                    <a:pt x="13635" y="5073"/>
                  </a:lnTo>
                  <a:cubicBezTo>
                    <a:pt x="13625" y="5249"/>
                    <a:pt x="13619" y="5417"/>
                    <a:pt x="13605" y="5584"/>
                  </a:cubicBezTo>
                  <a:cubicBezTo>
                    <a:pt x="13593" y="5720"/>
                    <a:pt x="13577" y="5855"/>
                    <a:pt x="13556" y="5988"/>
                  </a:cubicBezTo>
                  <a:cubicBezTo>
                    <a:pt x="13517" y="6232"/>
                    <a:pt x="13471" y="6475"/>
                    <a:pt x="13426" y="6716"/>
                  </a:cubicBezTo>
                  <a:cubicBezTo>
                    <a:pt x="13423" y="6734"/>
                    <a:pt x="13394" y="6757"/>
                    <a:pt x="13374" y="6762"/>
                  </a:cubicBezTo>
                  <a:cubicBezTo>
                    <a:pt x="13152" y="6806"/>
                    <a:pt x="12930" y="6848"/>
                    <a:pt x="12710" y="6887"/>
                  </a:cubicBezTo>
                  <a:cubicBezTo>
                    <a:pt x="12504" y="6923"/>
                    <a:pt x="12299" y="6959"/>
                    <a:pt x="12093" y="6990"/>
                  </a:cubicBezTo>
                  <a:cubicBezTo>
                    <a:pt x="11904" y="7018"/>
                    <a:pt x="11715" y="7043"/>
                    <a:pt x="11524" y="7067"/>
                  </a:cubicBezTo>
                  <a:cubicBezTo>
                    <a:pt x="11290" y="7098"/>
                    <a:pt x="11057" y="7129"/>
                    <a:pt x="10823" y="7155"/>
                  </a:cubicBezTo>
                  <a:cubicBezTo>
                    <a:pt x="10679" y="7173"/>
                    <a:pt x="10535" y="7181"/>
                    <a:pt x="10391" y="7194"/>
                  </a:cubicBezTo>
                  <a:cubicBezTo>
                    <a:pt x="10103" y="7217"/>
                    <a:pt x="9813" y="7242"/>
                    <a:pt x="9525" y="7263"/>
                  </a:cubicBezTo>
                  <a:cubicBezTo>
                    <a:pt x="9410" y="7273"/>
                    <a:pt x="9294" y="7282"/>
                    <a:pt x="9176" y="7282"/>
                  </a:cubicBezTo>
                  <a:cubicBezTo>
                    <a:pt x="8425" y="7289"/>
                    <a:pt x="7675" y="7298"/>
                    <a:pt x="6924" y="7298"/>
                  </a:cubicBezTo>
                  <a:cubicBezTo>
                    <a:pt x="6672" y="7298"/>
                    <a:pt x="6419" y="7278"/>
                    <a:pt x="6167" y="7263"/>
                  </a:cubicBezTo>
                  <a:cubicBezTo>
                    <a:pt x="5918" y="7249"/>
                    <a:pt x="5670" y="7232"/>
                    <a:pt x="5422" y="7210"/>
                  </a:cubicBezTo>
                  <a:cubicBezTo>
                    <a:pt x="5125" y="7183"/>
                    <a:pt x="4828" y="7155"/>
                    <a:pt x="4533" y="7116"/>
                  </a:cubicBezTo>
                  <a:cubicBezTo>
                    <a:pt x="4507" y="7113"/>
                    <a:pt x="4483" y="7111"/>
                    <a:pt x="4460" y="7111"/>
                  </a:cubicBezTo>
                  <a:cubicBezTo>
                    <a:pt x="4405" y="7111"/>
                    <a:pt x="4356" y="7123"/>
                    <a:pt x="4310" y="7158"/>
                  </a:cubicBezTo>
                  <a:cubicBezTo>
                    <a:pt x="4233" y="7216"/>
                    <a:pt x="4201" y="7334"/>
                    <a:pt x="4230" y="7433"/>
                  </a:cubicBezTo>
                  <a:cubicBezTo>
                    <a:pt x="4252" y="7508"/>
                    <a:pt x="4361" y="7579"/>
                    <a:pt x="4459" y="7588"/>
                  </a:cubicBezTo>
                  <a:cubicBezTo>
                    <a:pt x="4743" y="7615"/>
                    <a:pt x="5029" y="7648"/>
                    <a:pt x="5313" y="7677"/>
                  </a:cubicBezTo>
                  <a:cubicBezTo>
                    <a:pt x="5392" y="7684"/>
                    <a:pt x="5471" y="7691"/>
                    <a:pt x="5552" y="7694"/>
                  </a:cubicBezTo>
                  <a:cubicBezTo>
                    <a:pt x="5918" y="7713"/>
                    <a:pt x="6282" y="7730"/>
                    <a:pt x="6647" y="7749"/>
                  </a:cubicBezTo>
                  <a:cubicBezTo>
                    <a:pt x="6784" y="7756"/>
                    <a:pt x="6921" y="7763"/>
                    <a:pt x="7058" y="7766"/>
                  </a:cubicBezTo>
                  <a:cubicBezTo>
                    <a:pt x="7425" y="7773"/>
                    <a:pt x="7793" y="7782"/>
                    <a:pt x="8160" y="7785"/>
                  </a:cubicBezTo>
                  <a:cubicBezTo>
                    <a:pt x="8420" y="7785"/>
                    <a:pt x="8679" y="7775"/>
                    <a:pt x="8938" y="7766"/>
                  </a:cubicBezTo>
                  <a:cubicBezTo>
                    <a:pt x="9167" y="7758"/>
                    <a:pt x="9397" y="7746"/>
                    <a:pt x="9623" y="7730"/>
                  </a:cubicBezTo>
                  <a:cubicBezTo>
                    <a:pt x="9928" y="7709"/>
                    <a:pt x="10232" y="7687"/>
                    <a:pt x="10535" y="7658"/>
                  </a:cubicBezTo>
                  <a:cubicBezTo>
                    <a:pt x="10861" y="7628"/>
                    <a:pt x="11186" y="7593"/>
                    <a:pt x="11511" y="7550"/>
                  </a:cubicBezTo>
                  <a:cubicBezTo>
                    <a:pt x="11818" y="7511"/>
                    <a:pt x="12122" y="7456"/>
                    <a:pt x="12426" y="7410"/>
                  </a:cubicBezTo>
                  <a:cubicBezTo>
                    <a:pt x="12705" y="7367"/>
                    <a:pt x="12986" y="7321"/>
                    <a:pt x="13282" y="7275"/>
                  </a:cubicBezTo>
                  <a:lnTo>
                    <a:pt x="13282" y="7275"/>
                  </a:lnTo>
                  <a:cubicBezTo>
                    <a:pt x="13224" y="7435"/>
                    <a:pt x="13174" y="7586"/>
                    <a:pt x="13115" y="7735"/>
                  </a:cubicBezTo>
                  <a:cubicBezTo>
                    <a:pt x="13100" y="7771"/>
                    <a:pt x="13058" y="7807"/>
                    <a:pt x="13021" y="7818"/>
                  </a:cubicBezTo>
                  <a:cubicBezTo>
                    <a:pt x="12664" y="7948"/>
                    <a:pt x="12308" y="8082"/>
                    <a:pt x="11946" y="8197"/>
                  </a:cubicBezTo>
                  <a:cubicBezTo>
                    <a:pt x="11427" y="8363"/>
                    <a:pt x="10901" y="8504"/>
                    <a:pt x="10362" y="8595"/>
                  </a:cubicBezTo>
                  <a:cubicBezTo>
                    <a:pt x="10061" y="8645"/>
                    <a:pt x="9760" y="8696"/>
                    <a:pt x="9457" y="8738"/>
                  </a:cubicBezTo>
                  <a:cubicBezTo>
                    <a:pt x="9212" y="8769"/>
                    <a:pt x="8964" y="8797"/>
                    <a:pt x="8718" y="8810"/>
                  </a:cubicBezTo>
                  <a:cubicBezTo>
                    <a:pt x="8318" y="8827"/>
                    <a:pt x="7920" y="8844"/>
                    <a:pt x="7519" y="8844"/>
                  </a:cubicBezTo>
                  <a:cubicBezTo>
                    <a:pt x="7489" y="8844"/>
                    <a:pt x="7459" y="8844"/>
                    <a:pt x="7430" y="8844"/>
                  </a:cubicBezTo>
                  <a:cubicBezTo>
                    <a:pt x="7130" y="8840"/>
                    <a:pt x="6833" y="8804"/>
                    <a:pt x="6536" y="8775"/>
                  </a:cubicBezTo>
                  <a:cubicBezTo>
                    <a:pt x="6236" y="8745"/>
                    <a:pt x="5938" y="8710"/>
                    <a:pt x="5641" y="8665"/>
                  </a:cubicBezTo>
                  <a:cubicBezTo>
                    <a:pt x="5393" y="8628"/>
                    <a:pt x="5151" y="8576"/>
                    <a:pt x="4908" y="8521"/>
                  </a:cubicBezTo>
                  <a:cubicBezTo>
                    <a:pt x="4305" y="8384"/>
                    <a:pt x="3713" y="8212"/>
                    <a:pt x="3131" y="8003"/>
                  </a:cubicBezTo>
                  <a:cubicBezTo>
                    <a:pt x="2964" y="7942"/>
                    <a:pt x="2792" y="7887"/>
                    <a:pt x="2632" y="7809"/>
                  </a:cubicBezTo>
                  <a:cubicBezTo>
                    <a:pt x="2575" y="7781"/>
                    <a:pt x="2536" y="7699"/>
                    <a:pt x="2508" y="7631"/>
                  </a:cubicBezTo>
                  <a:cubicBezTo>
                    <a:pt x="2464" y="7521"/>
                    <a:pt x="2435" y="7405"/>
                    <a:pt x="2396" y="7276"/>
                  </a:cubicBezTo>
                  <a:lnTo>
                    <a:pt x="2396" y="7276"/>
                  </a:lnTo>
                  <a:cubicBezTo>
                    <a:pt x="2536" y="7301"/>
                    <a:pt x="2665" y="7325"/>
                    <a:pt x="2795" y="7347"/>
                  </a:cubicBezTo>
                  <a:cubicBezTo>
                    <a:pt x="3028" y="7386"/>
                    <a:pt x="3263" y="7428"/>
                    <a:pt x="3498" y="7459"/>
                  </a:cubicBezTo>
                  <a:cubicBezTo>
                    <a:pt x="3504" y="7460"/>
                    <a:pt x="3510" y="7461"/>
                    <a:pt x="3516" y="7461"/>
                  </a:cubicBezTo>
                  <a:cubicBezTo>
                    <a:pt x="3615" y="7461"/>
                    <a:pt x="3719" y="7353"/>
                    <a:pt x="3726" y="7256"/>
                  </a:cubicBezTo>
                  <a:cubicBezTo>
                    <a:pt x="3736" y="7103"/>
                    <a:pt x="3657" y="7001"/>
                    <a:pt x="3517" y="6977"/>
                  </a:cubicBezTo>
                  <a:cubicBezTo>
                    <a:pt x="3116" y="6913"/>
                    <a:pt x="2717" y="6844"/>
                    <a:pt x="2317" y="6779"/>
                  </a:cubicBezTo>
                  <a:cubicBezTo>
                    <a:pt x="2257" y="6770"/>
                    <a:pt x="2243" y="6727"/>
                    <a:pt x="2234" y="6681"/>
                  </a:cubicBezTo>
                  <a:cubicBezTo>
                    <a:pt x="2184" y="6413"/>
                    <a:pt x="2129" y="6146"/>
                    <a:pt x="2090" y="5877"/>
                  </a:cubicBezTo>
                  <a:cubicBezTo>
                    <a:pt x="2050" y="5612"/>
                    <a:pt x="2027" y="5345"/>
                    <a:pt x="1997" y="5071"/>
                  </a:cubicBezTo>
                  <a:lnTo>
                    <a:pt x="2115" y="5071"/>
                  </a:lnTo>
                  <a:cubicBezTo>
                    <a:pt x="4305" y="5071"/>
                    <a:pt x="6496" y="5071"/>
                    <a:pt x="8686" y="5070"/>
                  </a:cubicBezTo>
                  <a:cubicBezTo>
                    <a:pt x="8869" y="5070"/>
                    <a:pt x="8948" y="5007"/>
                    <a:pt x="8979" y="4899"/>
                  </a:cubicBezTo>
                  <a:cubicBezTo>
                    <a:pt x="9023" y="4739"/>
                    <a:pt x="8934" y="4596"/>
                    <a:pt x="8768" y="4584"/>
                  </a:cubicBezTo>
                  <a:cubicBezTo>
                    <a:pt x="8760" y="4584"/>
                    <a:pt x="8752" y="4584"/>
                    <a:pt x="8744" y="4584"/>
                  </a:cubicBezTo>
                  <a:cubicBezTo>
                    <a:pt x="8728" y="4584"/>
                    <a:pt x="8712" y="4584"/>
                    <a:pt x="8696" y="4584"/>
                  </a:cubicBezTo>
                  <a:lnTo>
                    <a:pt x="2017" y="4584"/>
                  </a:lnTo>
                  <a:lnTo>
                    <a:pt x="2017" y="3947"/>
                  </a:lnTo>
                  <a:cubicBezTo>
                    <a:pt x="2017" y="3798"/>
                    <a:pt x="1933" y="3705"/>
                    <a:pt x="1798" y="3704"/>
                  </a:cubicBezTo>
                  <a:cubicBezTo>
                    <a:pt x="1797" y="3704"/>
                    <a:pt x="1795" y="3704"/>
                    <a:pt x="1794" y="3704"/>
                  </a:cubicBezTo>
                  <a:cubicBezTo>
                    <a:pt x="1645" y="3704"/>
                    <a:pt x="1551" y="3799"/>
                    <a:pt x="1548" y="3950"/>
                  </a:cubicBezTo>
                  <a:cubicBezTo>
                    <a:pt x="1543" y="4342"/>
                    <a:pt x="1535" y="4734"/>
                    <a:pt x="1530" y="5125"/>
                  </a:cubicBezTo>
                  <a:cubicBezTo>
                    <a:pt x="1530" y="5136"/>
                    <a:pt x="1528" y="5149"/>
                    <a:pt x="1514" y="5165"/>
                  </a:cubicBezTo>
                  <a:cubicBezTo>
                    <a:pt x="1471" y="5067"/>
                    <a:pt x="1427" y="4971"/>
                    <a:pt x="1387" y="4873"/>
                  </a:cubicBezTo>
                  <a:cubicBezTo>
                    <a:pt x="1265" y="4581"/>
                    <a:pt x="1145" y="4289"/>
                    <a:pt x="1022" y="3998"/>
                  </a:cubicBezTo>
                  <a:cubicBezTo>
                    <a:pt x="887" y="3674"/>
                    <a:pt x="752" y="3349"/>
                    <a:pt x="613" y="3027"/>
                  </a:cubicBezTo>
                  <a:cubicBezTo>
                    <a:pt x="548" y="2875"/>
                    <a:pt x="491" y="2724"/>
                    <a:pt x="485" y="2555"/>
                  </a:cubicBezTo>
                  <a:cubicBezTo>
                    <a:pt x="476" y="2293"/>
                    <a:pt x="577" y="2077"/>
                    <a:pt x="727" y="1879"/>
                  </a:cubicBezTo>
                  <a:cubicBezTo>
                    <a:pt x="916" y="1625"/>
                    <a:pt x="1174" y="1511"/>
                    <a:pt x="1479" y="1511"/>
                  </a:cubicBezTo>
                  <a:close/>
                  <a:moveTo>
                    <a:pt x="7635" y="0"/>
                  </a:moveTo>
                  <a:cubicBezTo>
                    <a:pt x="7607" y="0"/>
                    <a:pt x="7580" y="0"/>
                    <a:pt x="7552" y="0"/>
                  </a:cubicBezTo>
                  <a:cubicBezTo>
                    <a:pt x="7332" y="2"/>
                    <a:pt x="7112" y="16"/>
                    <a:pt x="6895" y="36"/>
                  </a:cubicBezTo>
                  <a:cubicBezTo>
                    <a:pt x="6637" y="59"/>
                    <a:pt x="6379" y="91"/>
                    <a:pt x="6121" y="124"/>
                  </a:cubicBezTo>
                  <a:cubicBezTo>
                    <a:pt x="5837" y="163"/>
                    <a:pt x="5549" y="195"/>
                    <a:pt x="5268" y="252"/>
                  </a:cubicBezTo>
                  <a:cubicBezTo>
                    <a:pt x="4810" y="348"/>
                    <a:pt x="4353" y="453"/>
                    <a:pt x="3899" y="569"/>
                  </a:cubicBezTo>
                  <a:cubicBezTo>
                    <a:pt x="3531" y="665"/>
                    <a:pt x="3170" y="784"/>
                    <a:pt x="2805" y="895"/>
                  </a:cubicBezTo>
                  <a:cubicBezTo>
                    <a:pt x="2662" y="938"/>
                    <a:pt x="2518" y="986"/>
                    <a:pt x="2384" y="1046"/>
                  </a:cubicBezTo>
                  <a:cubicBezTo>
                    <a:pt x="2301" y="1085"/>
                    <a:pt x="2230" y="1155"/>
                    <a:pt x="2171" y="1201"/>
                  </a:cubicBezTo>
                  <a:cubicBezTo>
                    <a:pt x="2011" y="1150"/>
                    <a:pt x="1858" y="1090"/>
                    <a:pt x="1700" y="1057"/>
                  </a:cubicBezTo>
                  <a:cubicBezTo>
                    <a:pt x="1612" y="1037"/>
                    <a:pt x="1524" y="1028"/>
                    <a:pt x="1437" y="1028"/>
                  </a:cubicBezTo>
                  <a:cubicBezTo>
                    <a:pt x="1271" y="1028"/>
                    <a:pt x="1107" y="1062"/>
                    <a:pt x="948" y="1124"/>
                  </a:cubicBezTo>
                  <a:cubicBezTo>
                    <a:pt x="605" y="1258"/>
                    <a:pt x="364" y="1500"/>
                    <a:pt x="194" y="1823"/>
                  </a:cubicBezTo>
                  <a:cubicBezTo>
                    <a:pt x="90" y="2016"/>
                    <a:pt x="15" y="2212"/>
                    <a:pt x="17" y="2434"/>
                  </a:cubicBezTo>
                  <a:cubicBezTo>
                    <a:pt x="17" y="2443"/>
                    <a:pt x="6" y="2452"/>
                    <a:pt x="1" y="2462"/>
                  </a:cubicBezTo>
                  <a:lnTo>
                    <a:pt x="1" y="2587"/>
                  </a:lnTo>
                  <a:cubicBezTo>
                    <a:pt x="17" y="2678"/>
                    <a:pt x="21" y="2773"/>
                    <a:pt x="50" y="2859"/>
                  </a:cubicBezTo>
                  <a:cubicBezTo>
                    <a:pt x="122" y="3068"/>
                    <a:pt x="202" y="3276"/>
                    <a:pt x="287" y="3480"/>
                  </a:cubicBezTo>
                  <a:cubicBezTo>
                    <a:pt x="504" y="4004"/>
                    <a:pt x="721" y="4524"/>
                    <a:pt x="940" y="5044"/>
                  </a:cubicBezTo>
                  <a:cubicBezTo>
                    <a:pt x="1132" y="5495"/>
                    <a:pt x="1325" y="5943"/>
                    <a:pt x="1515" y="6393"/>
                  </a:cubicBezTo>
                  <a:cubicBezTo>
                    <a:pt x="1654" y="6723"/>
                    <a:pt x="1795" y="7051"/>
                    <a:pt x="1927" y="7383"/>
                  </a:cubicBezTo>
                  <a:cubicBezTo>
                    <a:pt x="1984" y="7523"/>
                    <a:pt x="2028" y="7671"/>
                    <a:pt x="2067" y="7817"/>
                  </a:cubicBezTo>
                  <a:cubicBezTo>
                    <a:pt x="2129" y="8053"/>
                    <a:pt x="2278" y="8204"/>
                    <a:pt x="2507" y="8281"/>
                  </a:cubicBezTo>
                  <a:cubicBezTo>
                    <a:pt x="2877" y="8408"/>
                    <a:pt x="3243" y="8553"/>
                    <a:pt x="3619" y="8660"/>
                  </a:cubicBezTo>
                  <a:cubicBezTo>
                    <a:pt x="4142" y="8807"/>
                    <a:pt x="4671" y="8934"/>
                    <a:pt x="5203" y="9056"/>
                  </a:cubicBezTo>
                  <a:cubicBezTo>
                    <a:pt x="5477" y="9119"/>
                    <a:pt x="5756" y="9163"/>
                    <a:pt x="6035" y="9200"/>
                  </a:cubicBezTo>
                  <a:cubicBezTo>
                    <a:pt x="6298" y="9235"/>
                    <a:pt x="6565" y="9261"/>
                    <a:pt x="6830" y="9272"/>
                  </a:cubicBezTo>
                  <a:cubicBezTo>
                    <a:pt x="7268" y="9291"/>
                    <a:pt x="7707" y="9307"/>
                    <a:pt x="8146" y="9307"/>
                  </a:cubicBezTo>
                  <a:cubicBezTo>
                    <a:pt x="8181" y="9307"/>
                    <a:pt x="8216" y="9307"/>
                    <a:pt x="8251" y="9307"/>
                  </a:cubicBezTo>
                  <a:cubicBezTo>
                    <a:pt x="8578" y="9304"/>
                    <a:pt x="8907" y="9271"/>
                    <a:pt x="9234" y="9236"/>
                  </a:cubicBezTo>
                  <a:cubicBezTo>
                    <a:pt x="9557" y="9203"/>
                    <a:pt x="9879" y="9170"/>
                    <a:pt x="10196" y="9108"/>
                  </a:cubicBezTo>
                  <a:cubicBezTo>
                    <a:pt x="10650" y="9020"/>
                    <a:pt x="11103" y="8919"/>
                    <a:pt x="11550" y="8804"/>
                  </a:cubicBezTo>
                  <a:cubicBezTo>
                    <a:pt x="11917" y="8709"/>
                    <a:pt x="12277" y="8583"/>
                    <a:pt x="12639" y="8465"/>
                  </a:cubicBezTo>
                  <a:cubicBezTo>
                    <a:pt x="12844" y="8399"/>
                    <a:pt x="13045" y="8321"/>
                    <a:pt x="13247" y="8242"/>
                  </a:cubicBezTo>
                  <a:cubicBezTo>
                    <a:pt x="13391" y="8186"/>
                    <a:pt x="13499" y="8082"/>
                    <a:pt x="13550" y="7935"/>
                  </a:cubicBezTo>
                  <a:cubicBezTo>
                    <a:pt x="13642" y="7667"/>
                    <a:pt x="13718" y="7393"/>
                    <a:pt x="13812" y="7125"/>
                  </a:cubicBezTo>
                  <a:cubicBezTo>
                    <a:pt x="13870" y="6958"/>
                    <a:pt x="13946" y="6795"/>
                    <a:pt x="14017" y="6629"/>
                  </a:cubicBezTo>
                  <a:cubicBezTo>
                    <a:pt x="14151" y="6311"/>
                    <a:pt x="14285" y="5994"/>
                    <a:pt x="14420" y="5675"/>
                  </a:cubicBezTo>
                  <a:lnTo>
                    <a:pt x="14788" y="4799"/>
                  </a:lnTo>
                  <a:cubicBezTo>
                    <a:pt x="14923" y="4479"/>
                    <a:pt x="15060" y="4158"/>
                    <a:pt x="15193" y="3835"/>
                  </a:cubicBezTo>
                  <a:cubicBezTo>
                    <a:pt x="15296" y="3590"/>
                    <a:pt x="15404" y="3345"/>
                    <a:pt x="15500" y="3097"/>
                  </a:cubicBezTo>
                  <a:cubicBezTo>
                    <a:pt x="15549" y="2967"/>
                    <a:pt x="15572" y="2826"/>
                    <a:pt x="15608" y="2692"/>
                  </a:cubicBezTo>
                  <a:cubicBezTo>
                    <a:pt x="15611" y="2679"/>
                    <a:pt x="15618" y="2668"/>
                    <a:pt x="15625" y="2656"/>
                  </a:cubicBezTo>
                  <a:lnTo>
                    <a:pt x="15625" y="2385"/>
                  </a:lnTo>
                  <a:cubicBezTo>
                    <a:pt x="15602" y="2290"/>
                    <a:pt x="15580" y="2195"/>
                    <a:pt x="15556" y="2101"/>
                  </a:cubicBezTo>
                  <a:cubicBezTo>
                    <a:pt x="15495" y="1892"/>
                    <a:pt x="15380" y="1707"/>
                    <a:pt x="15242" y="1534"/>
                  </a:cubicBezTo>
                  <a:cubicBezTo>
                    <a:pt x="15047" y="1293"/>
                    <a:pt x="14798" y="1144"/>
                    <a:pt x="14498" y="1077"/>
                  </a:cubicBezTo>
                  <a:cubicBezTo>
                    <a:pt x="14382" y="1050"/>
                    <a:pt x="14267" y="1036"/>
                    <a:pt x="14153" y="1036"/>
                  </a:cubicBezTo>
                  <a:cubicBezTo>
                    <a:pt x="13951" y="1036"/>
                    <a:pt x="13754" y="1080"/>
                    <a:pt x="13564" y="1176"/>
                  </a:cubicBezTo>
                  <a:cubicBezTo>
                    <a:pt x="13541" y="1188"/>
                    <a:pt x="13523" y="1194"/>
                    <a:pt x="13505" y="1194"/>
                  </a:cubicBezTo>
                  <a:cubicBezTo>
                    <a:pt x="13478" y="1194"/>
                    <a:pt x="13453" y="1180"/>
                    <a:pt x="13419" y="1157"/>
                  </a:cubicBezTo>
                  <a:cubicBezTo>
                    <a:pt x="13292" y="1074"/>
                    <a:pt x="13159" y="995"/>
                    <a:pt x="13018" y="941"/>
                  </a:cubicBezTo>
                  <a:cubicBezTo>
                    <a:pt x="12718" y="827"/>
                    <a:pt x="12411" y="727"/>
                    <a:pt x="12106" y="631"/>
                  </a:cubicBezTo>
                  <a:cubicBezTo>
                    <a:pt x="12078" y="623"/>
                    <a:pt x="12047" y="619"/>
                    <a:pt x="12015" y="619"/>
                  </a:cubicBezTo>
                  <a:cubicBezTo>
                    <a:pt x="11976" y="619"/>
                    <a:pt x="11936" y="625"/>
                    <a:pt x="11900" y="634"/>
                  </a:cubicBezTo>
                  <a:cubicBezTo>
                    <a:pt x="11774" y="670"/>
                    <a:pt x="11766" y="778"/>
                    <a:pt x="11776" y="888"/>
                  </a:cubicBezTo>
                  <a:cubicBezTo>
                    <a:pt x="11784" y="979"/>
                    <a:pt x="11835" y="1035"/>
                    <a:pt x="11921" y="1065"/>
                  </a:cubicBezTo>
                  <a:cubicBezTo>
                    <a:pt x="12289" y="1195"/>
                    <a:pt x="12655" y="1326"/>
                    <a:pt x="13021" y="1460"/>
                  </a:cubicBezTo>
                  <a:cubicBezTo>
                    <a:pt x="13050" y="1470"/>
                    <a:pt x="13087" y="1490"/>
                    <a:pt x="13096" y="1515"/>
                  </a:cubicBezTo>
                  <a:cubicBezTo>
                    <a:pt x="13149" y="1676"/>
                    <a:pt x="13194" y="1838"/>
                    <a:pt x="13243" y="2008"/>
                  </a:cubicBezTo>
                  <a:cubicBezTo>
                    <a:pt x="12890" y="1947"/>
                    <a:pt x="12553" y="1888"/>
                    <a:pt x="12215" y="1838"/>
                  </a:cubicBezTo>
                  <a:cubicBezTo>
                    <a:pt x="11962" y="1800"/>
                    <a:pt x="11708" y="1774"/>
                    <a:pt x="11452" y="1745"/>
                  </a:cubicBezTo>
                  <a:cubicBezTo>
                    <a:pt x="11155" y="1714"/>
                    <a:pt x="10859" y="1683"/>
                    <a:pt x="10562" y="1656"/>
                  </a:cubicBezTo>
                  <a:cubicBezTo>
                    <a:pt x="10312" y="1634"/>
                    <a:pt x="10060" y="1616"/>
                    <a:pt x="9809" y="1601"/>
                  </a:cubicBezTo>
                  <a:cubicBezTo>
                    <a:pt x="9542" y="1585"/>
                    <a:pt x="9274" y="1571"/>
                    <a:pt x="9008" y="1565"/>
                  </a:cubicBezTo>
                  <a:cubicBezTo>
                    <a:pt x="8448" y="1555"/>
                    <a:pt x="7889" y="1548"/>
                    <a:pt x="7330" y="1548"/>
                  </a:cubicBezTo>
                  <a:cubicBezTo>
                    <a:pt x="6989" y="1549"/>
                    <a:pt x="6646" y="1565"/>
                    <a:pt x="6304" y="1583"/>
                  </a:cubicBezTo>
                  <a:cubicBezTo>
                    <a:pt x="6040" y="1594"/>
                    <a:pt x="5778" y="1613"/>
                    <a:pt x="5514" y="1636"/>
                  </a:cubicBezTo>
                  <a:cubicBezTo>
                    <a:pt x="5230" y="1662"/>
                    <a:pt x="4945" y="1695"/>
                    <a:pt x="4661" y="1725"/>
                  </a:cubicBezTo>
                  <a:cubicBezTo>
                    <a:pt x="4423" y="1750"/>
                    <a:pt x="4186" y="1768"/>
                    <a:pt x="3948" y="1799"/>
                  </a:cubicBezTo>
                  <a:cubicBezTo>
                    <a:pt x="3712" y="1828"/>
                    <a:pt x="3477" y="1869"/>
                    <a:pt x="3242" y="1902"/>
                  </a:cubicBezTo>
                  <a:cubicBezTo>
                    <a:pt x="2997" y="1939"/>
                    <a:pt x="2753" y="1975"/>
                    <a:pt x="2508" y="2012"/>
                  </a:cubicBezTo>
                  <a:cubicBezTo>
                    <a:pt x="2472" y="2018"/>
                    <a:pt x="2436" y="2025"/>
                    <a:pt x="2379" y="2034"/>
                  </a:cubicBezTo>
                  <a:cubicBezTo>
                    <a:pt x="2442" y="1854"/>
                    <a:pt x="2494" y="1692"/>
                    <a:pt x="2554" y="1532"/>
                  </a:cubicBezTo>
                  <a:cubicBezTo>
                    <a:pt x="2567" y="1499"/>
                    <a:pt x="2611" y="1469"/>
                    <a:pt x="2645" y="1456"/>
                  </a:cubicBezTo>
                  <a:cubicBezTo>
                    <a:pt x="3295" y="1224"/>
                    <a:pt x="3957" y="1023"/>
                    <a:pt x="4629" y="866"/>
                  </a:cubicBezTo>
                  <a:cubicBezTo>
                    <a:pt x="4981" y="786"/>
                    <a:pt x="5336" y="725"/>
                    <a:pt x="5693" y="663"/>
                  </a:cubicBezTo>
                  <a:cubicBezTo>
                    <a:pt x="5955" y="618"/>
                    <a:pt x="6222" y="585"/>
                    <a:pt x="6488" y="555"/>
                  </a:cubicBezTo>
                  <a:cubicBezTo>
                    <a:pt x="6712" y="531"/>
                    <a:pt x="6938" y="512"/>
                    <a:pt x="7161" y="502"/>
                  </a:cubicBezTo>
                  <a:cubicBezTo>
                    <a:pt x="7516" y="484"/>
                    <a:pt x="7869" y="469"/>
                    <a:pt x="8224" y="467"/>
                  </a:cubicBezTo>
                  <a:cubicBezTo>
                    <a:pt x="8234" y="467"/>
                    <a:pt x="8245" y="467"/>
                    <a:pt x="8256" y="467"/>
                  </a:cubicBezTo>
                  <a:cubicBezTo>
                    <a:pt x="8502" y="467"/>
                    <a:pt x="8746" y="483"/>
                    <a:pt x="8989" y="503"/>
                  </a:cubicBezTo>
                  <a:cubicBezTo>
                    <a:pt x="9265" y="525"/>
                    <a:pt x="9542" y="552"/>
                    <a:pt x="9816" y="593"/>
                  </a:cubicBezTo>
                  <a:cubicBezTo>
                    <a:pt x="10160" y="647"/>
                    <a:pt x="10502" y="719"/>
                    <a:pt x="10846" y="780"/>
                  </a:cubicBezTo>
                  <a:cubicBezTo>
                    <a:pt x="10912" y="792"/>
                    <a:pt x="10978" y="815"/>
                    <a:pt x="11045" y="815"/>
                  </a:cubicBezTo>
                  <a:cubicBezTo>
                    <a:pt x="11090" y="815"/>
                    <a:pt x="11136" y="804"/>
                    <a:pt x="11182" y="773"/>
                  </a:cubicBezTo>
                  <a:cubicBezTo>
                    <a:pt x="11271" y="711"/>
                    <a:pt x="11286" y="624"/>
                    <a:pt x="11271" y="532"/>
                  </a:cubicBezTo>
                  <a:cubicBezTo>
                    <a:pt x="11258" y="451"/>
                    <a:pt x="11214" y="381"/>
                    <a:pt x="11126" y="359"/>
                  </a:cubicBezTo>
                  <a:cubicBezTo>
                    <a:pt x="10931" y="314"/>
                    <a:pt x="10738" y="271"/>
                    <a:pt x="10542" y="232"/>
                  </a:cubicBezTo>
                  <a:cubicBezTo>
                    <a:pt x="10341" y="193"/>
                    <a:pt x="10139" y="159"/>
                    <a:pt x="9936" y="130"/>
                  </a:cubicBezTo>
                  <a:cubicBezTo>
                    <a:pt x="9770" y="105"/>
                    <a:pt x="9601" y="85"/>
                    <a:pt x="9434" y="72"/>
                  </a:cubicBezTo>
                  <a:cubicBezTo>
                    <a:pt x="9131" y="51"/>
                    <a:pt x="8830" y="29"/>
                    <a:pt x="8528" y="19"/>
                  </a:cubicBezTo>
                  <a:cubicBezTo>
                    <a:pt x="8229" y="7"/>
                    <a:pt x="7933" y="0"/>
                    <a:pt x="76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48"/>
          <p:cNvGrpSpPr/>
          <p:nvPr/>
        </p:nvGrpSpPr>
        <p:grpSpPr>
          <a:xfrm>
            <a:off x="1615594" y="1265760"/>
            <a:ext cx="590700" cy="590700"/>
            <a:chOff x="1615594" y="1270999"/>
            <a:chExt cx="590700" cy="590700"/>
          </a:xfrm>
        </p:grpSpPr>
        <p:sp>
          <p:nvSpPr>
            <p:cNvPr id="691" name="Google Shape;691;p48"/>
            <p:cNvSpPr/>
            <p:nvPr/>
          </p:nvSpPr>
          <p:spPr>
            <a:xfrm>
              <a:off x="1615594" y="1270999"/>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92" name="Google Shape;692;p48"/>
            <p:cNvSpPr/>
            <p:nvPr/>
          </p:nvSpPr>
          <p:spPr>
            <a:xfrm>
              <a:off x="1678219" y="1327936"/>
              <a:ext cx="465450" cy="450796"/>
            </a:xfrm>
            <a:custGeom>
              <a:avLst/>
              <a:gdLst/>
              <a:ahLst/>
              <a:cxnLst/>
              <a:rect l="l" t="t" r="r" b="b"/>
              <a:pathLst>
                <a:path w="15627" h="15135" extrusionOk="0">
                  <a:moveTo>
                    <a:pt x="9771" y="482"/>
                  </a:moveTo>
                  <a:cubicBezTo>
                    <a:pt x="9772" y="482"/>
                    <a:pt x="9774" y="482"/>
                    <a:pt x="9776" y="482"/>
                  </a:cubicBezTo>
                  <a:cubicBezTo>
                    <a:pt x="9878" y="482"/>
                    <a:pt x="9980" y="590"/>
                    <a:pt x="9980" y="697"/>
                  </a:cubicBezTo>
                  <a:cubicBezTo>
                    <a:pt x="9980" y="789"/>
                    <a:pt x="9875" y="893"/>
                    <a:pt x="9777" y="894"/>
                  </a:cubicBezTo>
                  <a:cubicBezTo>
                    <a:pt x="9775" y="894"/>
                    <a:pt x="9774" y="894"/>
                    <a:pt x="9772" y="894"/>
                  </a:cubicBezTo>
                  <a:cubicBezTo>
                    <a:pt x="9666" y="894"/>
                    <a:pt x="9583" y="797"/>
                    <a:pt x="9584" y="675"/>
                  </a:cubicBezTo>
                  <a:cubicBezTo>
                    <a:pt x="9587" y="571"/>
                    <a:pt x="9672" y="482"/>
                    <a:pt x="9771" y="482"/>
                  </a:cubicBezTo>
                  <a:close/>
                  <a:moveTo>
                    <a:pt x="4861" y="1613"/>
                  </a:moveTo>
                  <a:cubicBezTo>
                    <a:pt x="4951" y="1613"/>
                    <a:pt x="5050" y="1725"/>
                    <a:pt x="5052" y="1823"/>
                  </a:cubicBezTo>
                  <a:cubicBezTo>
                    <a:pt x="5056" y="1921"/>
                    <a:pt x="4951" y="2024"/>
                    <a:pt x="4847" y="2025"/>
                  </a:cubicBezTo>
                  <a:cubicBezTo>
                    <a:pt x="4846" y="2025"/>
                    <a:pt x="4844" y="2025"/>
                    <a:pt x="4843" y="2025"/>
                  </a:cubicBezTo>
                  <a:cubicBezTo>
                    <a:pt x="4742" y="2025"/>
                    <a:pt x="4655" y="1930"/>
                    <a:pt x="4655" y="1816"/>
                  </a:cubicBezTo>
                  <a:cubicBezTo>
                    <a:pt x="4644" y="1697"/>
                    <a:pt x="4759" y="1619"/>
                    <a:pt x="4854" y="1613"/>
                  </a:cubicBezTo>
                  <a:cubicBezTo>
                    <a:pt x="4857" y="1613"/>
                    <a:pt x="4859" y="1613"/>
                    <a:pt x="4861" y="1613"/>
                  </a:cubicBezTo>
                  <a:close/>
                  <a:moveTo>
                    <a:pt x="7606" y="2730"/>
                  </a:moveTo>
                  <a:cubicBezTo>
                    <a:pt x="7873" y="2730"/>
                    <a:pt x="8085" y="2948"/>
                    <a:pt x="8091" y="3224"/>
                  </a:cubicBezTo>
                  <a:cubicBezTo>
                    <a:pt x="8097" y="3485"/>
                    <a:pt x="7862" y="3716"/>
                    <a:pt x="7602" y="3716"/>
                  </a:cubicBezTo>
                  <a:cubicBezTo>
                    <a:pt x="7321" y="3703"/>
                    <a:pt x="7110" y="3505"/>
                    <a:pt x="7111" y="3231"/>
                  </a:cubicBezTo>
                  <a:cubicBezTo>
                    <a:pt x="7112" y="2945"/>
                    <a:pt x="7311" y="2737"/>
                    <a:pt x="7595" y="2730"/>
                  </a:cubicBezTo>
                  <a:cubicBezTo>
                    <a:pt x="7599" y="2730"/>
                    <a:pt x="7602" y="2730"/>
                    <a:pt x="7606" y="2730"/>
                  </a:cubicBezTo>
                  <a:close/>
                  <a:moveTo>
                    <a:pt x="7609" y="2246"/>
                  </a:moveTo>
                  <a:cubicBezTo>
                    <a:pt x="7606" y="2246"/>
                    <a:pt x="7604" y="2246"/>
                    <a:pt x="7601" y="2246"/>
                  </a:cubicBezTo>
                  <a:cubicBezTo>
                    <a:pt x="7076" y="2249"/>
                    <a:pt x="6663" y="2633"/>
                    <a:pt x="6635" y="3174"/>
                  </a:cubicBezTo>
                  <a:cubicBezTo>
                    <a:pt x="6605" y="3769"/>
                    <a:pt x="7076" y="4194"/>
                    <a:pt x="7592" y="4201"/>
                  </a:cubicBezTo>
                  <a:cubicBezTo>
                    <a:pt x="7596" y="4201"/>
                    <a:pt x="7601" y="4201"/>
                    <a:pt x="7605" y="4201"/>
                  </a:cubicBezTo>
                  <a:cubicBezTo>
                    <a:pt x="8126" y="4201"/>
                    <a:pt x="8594" y="3747"/>
                    <a:pt x="8559" y="3221"/>
                  </a:cubicBezTo>
                  <a:cubicBezTo>
                    <a:pt x="8581" y="2689"/>
                    <a:pt x="8146" y="2246"/>
                    <a:pt x="7609" y="2246"/>
                  </a:cubicBezTo>
                  <a:close/>
                  <a:moveTo>
                    <a:pt x="8923" y="3947"/>
                  </a:moveTo>
                  <a:cubicBezTo>
                    <a:pt x="8833" y="3947"/>
                    <a:pt x="8778" y="4008"/>
                    <a:pt x="8744" y="4077"/>
                  </a:cubicBezTo>
                  <a:cubicBezTo>
                    <a:pt x="8702" y="4162"/>
                    <a:pt x="8709" y="4250"/>
                    <a:pt x="8773" y="4335"/>
                  </a:cubicBezTo>
                  <a:cubicBezTo>
                    <a:pt x="8827" y="4406"/>
                    <a:pt x="8895" y="4418"/>
                    <a:pt x="8968" y="4418"/>
                  </a:cubicBezTo>
                  <a:cubicBezTo>
                    <a:pt x="8991" y="4418"/>
                    <a:pt x="9015" y="4417"/>
                    <a:pt x="9039" y="4416"/>
                  </a:cubicBezTo>
                  <a:lnTo>
                    <a:pt x="9111" y="4416"/>
                  </a:lnTo>
                  <a:cubicBezTo>
                    <a:pt x="9257" y="4416"/>
                    <a:pt x="9350" y="4324"/>
                    <a:pt x="9350" y="4180"/>
                  </a:cubicBezTo>
                  <a:cubicBezTo>
                    <a:pt x="9350" y="4038"/>
                    <a:pt x="9257" y="3948"/>
                    <a:pt x="9108" y="3948"/>
                  </a:cubicBezTo>
                  <a:cubicBezTo>
                    <a:pt x="9070" y="3948"/>
                    <a:pt x="9033" y="3950"/>
                    <a:pt x="8995" y="3950"/>
                  </a:cubicBezTo>
                  <a:cubicBezTo>
                    <a:pt x="8976" y="3950"/>
                    <a:pt x="8958" y="3949"/>
                    <a:pt x="8938" y="3948"/>
                  </a:cubicBezTo>
                  <a:cubicBezTo>
                    <a:pt x="8933" y="3947"/>
                    <a:pt x="8928" y="3947"/>
                    <a:pt x="8923" y="3947"/>
                  </a:cubicBezTo>
                  <a:close/>
                  <a:moveTo>
                    <a:pt x="7423" y="4881"/>
                  </a:moveTo>
                  <a:cubicBezTo>
                    <a:pt x="7317" y="4881"/>
                    <a:pt x="7222" y="4973"/>
                    <a:pt x="7197" y="5033"/>
                  </a:cubicBezTo>
                  <a:cubicBezTo>
                    <a:pt x="7161" y="5126"/>
                    <a:pt x="7192" y="5259"/>
                    <a:pt x="7283" y="5318"/>
                  </a:cubicBezTo>
                  <a:cubicBezTo>
                    <a:pt x="7343" y="5358"/>
                    <a:pt x="7428" y="5366"/>
                    <a:pt x="7502" y="5387"/>
                  </a:cubicBezTo>
                  <a:cubicBezTo>
                    <a:pt x="7503" y="5381"/>
                    <a:pt x="7506" y="5374"/>
                    <a:pt x="7507" y="5369"/>
                  </a:cubicBezTo>
                  <a:cubicBezTo>
                    <a:pt x="7529" y="5369"/>
                    <a:pt x="7552" y="5370"/>
                    <a:pt x="7574" y="5370"/>
                  </a:cubicBezTo>
                  <a:cubicBezTo>
                    <a:pt x="7585" y="5370"/>
                    <a:pt x="7596" y="5369"/>
                    <a:pt x="7607" y="5369"/>
                  </a:cubicBezTo>
                  <a:cubicBezTo>
                    <a:pt x="7725" y="5364"/>
                    <a:pt x="7826" y="5282"/>
                    <a:pt x="7839" y="5178"/>
                  </a:cubicBezTo>
                  <a:cubicBezTo>
                    <a:pt x="7853" y="5056"/>
                    <a:pt x="7796" y="4910"/>
                    <a:pt x="7667" y="4899"/>
                  </a:cubicBezTo>
                  <a:cubicBezTo>
                    <a:pt x="7594" y="4893"/>
                    <a:pt x="7520" y="4893"/>
                    <a:pt x="7448" y="4883"/>
                  </a:cubicBezTo>
                  <a:cubicBezTo>
                    <a:pt x="7440" y="4882"/>
                    <a:pt x="7432" y="4881"/>
                    <a:pt x="7423" y="4881"/>
                  </a:cubicBezTo>
                  <a:close/>
                  <a:moveTo>
                    <a:pt x="4619" y="5371"/>
                  </a:moveTo>
                  <a:cubicBezTo>
                    <a:pt x="4621" y="5371"/>
                    <a:pt x="4622" y="5371"/>
                    <a:pt x="4624" y="5371"/>
                  </a:cubicBezTo>
                  <a:cubicBezTo>
                    <a:pt x="4732" y="5371"/>
                    <a:pt x="4820" y="5459"/>
                    <a:pt x="4820" y="5567"/>
                  </a:cubicBezTo>
                  <a:cubicBezTo>
                    <a:pt x="4821" y="5706"/>
                    <a:pt x="4733" y="5768"/>
                    <a:pt x="4622" y="5779"/>
                  </a:cubicBezTo>
                  <a:cubicBezTo>
                    <a:pt x="4619" y="5780"/>
                    <a:pt x="4615" y="5780"/>
                    <a:pt x="4611" y="5780"/>
                  </a:cubicBezTo>
                  <a:cubicBezTo>
                    <a:pt x="4522" y="5780"/>
                    <a:pt x="4423" y="5666"/>
                    <a:pt x="4423" y="5576"/>
                  </a:cubicBezTo>
                  <a:cubicBezTo>
                    <a:pt x="4423" y="5467"/>
                    <a:pt x="4513" y="5371"/>
                    <a:pt x="4619" y="5371"/>
                  </a:cubicBezTo>
                  <a:close/>
                  <a:moveTo>
                    <a:pt x="11054" y="5639"/>
                  </a:moveTo>
                  <a:cubicBezTo>
                    <a:pt x="11166" y="5639"/>
                    <a:pt x="11256" y="5732"/>
                    <a:pt x="11254" y="5841"/>
                  </a:cubicBezTo>
                  <a:cubicBezTo>
                    <a:pt x="11253" y="5949"/>
                    <a:pt x="11165" y="6036"/>
                    <a:pt x="11057" y="6036"/>
                  </a:cubicBezTo>
                  <a:cubicBezTo>
                    <a:pt x="10939" y="6036"/>
                    <a:pt x="10858" y="5952"/>
                    <a:pt x="10859" y="5834"/>
                  </a:cubicBezTo>
                  <a:cubicBezTo>
                    <a:pt x="10862" y="5722"/>
                    <a:pt x="10944" y="5639"/>
                    <a:pt x="11054" y="5639"/>
                  </a:cubicBezTo>
                  <a:close/>
                  <a:moveTo>
                    <a:pt x="7934" y="1632"/>
                  </a:moveTo>
                  <a:cubicBezTo>
                    <a:pt x="9138" y="1632"/>
                    <a:pt x="10205" y="2656"/>
                    <a:pt x="10157" y="3982"/>
                  </a:cubicBezTo>
                  <a:cubicBezTo>
                    <a:pt x="10116" y="5134"/>
                    <a:pt x="9178" y="6158"/>
                    <a:pt x="7903" y="6158"/>
                  </a:cubicBezTo>
                  <a:cubicBezTo>
                    <a:pt x="7894" y="6158"/>
                    <a:pt x="7885" y="6158"/>
                    <a:pt x="7876" y="6158"/>
                  </a:cubicBezTo>
                  <a:cubicBezTo>
                    <a:pt x="6692" y="6144"/>
                    <a:pt x="5624" y="5155"/>
                    <a:pt x="5667" y="3802"/>
                  </a:cubicBezTo>
                  <a:cubicBezTo>
                    <a:pt x="5705" y="2643"/>
                    <a:pt x="6656" y="1633"/>
                    <a:pt x="7911" y="1632"/>
                  </a:cubicBezTo>
                  <a:cubicBezTo>
                    <a:pt x="7918" y="1632"/>
                    <a:pt x="7926" y="1632"/>
                    <a:pt x="7934" y="1632"/>
                  </a:cubicBezTo>
                  <a:close/>
                  <a:moveTo>
                    <a:pt x="7771" y="7403"/>
                  </a:moveTo>
                  <a:cubicBezTo>
                    <a:pt x="7867" y="7403"/>
                    <a:pt x="7967" y="7510"/>
                    <a:pt x="7966" y="7609"/>
                  </a:cubicBezTo>
                  <a:cubicBezTo>
                    <a:pt x="7966" y="7701"/>
                    <a:pt x="7849" y="7816"/>
                    <a:pt x="7759" y="7816"/>
                  </a:cubicBezTo>
                  <a:cubicBezTo>
                    <a:pt x="7757" y="7816"/>
                    <a:pt x="7756" y="7816"/>
                    <a:pt x="7755" y="7815"/>
                  </a:cubicBezTo>
                  <a:cubicBezTo>
                    <a:pt x="7666" y="7811"/>
                    <a:pt x="7558" y="7706"/>
                    <a:pt x="7555" y="7621"/>
                  </a:cubicBezTo>
                  <a:cubicBezTo>
                    <a:pt x="7551" y="7513"/>
                    <a:pt x="7657" y="7403"/>
                    <a:pt x="7767" y="7403"/>
                  </a:cubicBezTo>
                  <a:cubicBezTo>
                    <a:pt x="7768" y="7403"/>
                    <a:pt x="7769" y="7403"/>
                    <a:pt x="7771" y="7403"/>
                  </a:cubicBezTo>
                  <a:close/>
                  <a:moveTo>
                    <a:pt x="9781" y="0"/>
                  </a:moveTo>
                  <a:cubicBezTo>
                    <a:pt x="9724" y="0"/>
                    <a:pt x="9666" y="7"/>
                    <a:pt x="9608" y="22"/>
                  </a:cubicBezTo>
                  <a:cubicBezTo>
                    <a:pt x="9173" y="135"/>
                    <a:pt x="8964" y="619"/>
                    <a:pt x="9180" y="1014"/>
                  </a:cubicBezTo>
                  <a:cubicBezTo>
                    <a:pt x="9231" y="1104"/>
                    <a:pt x="9227" y="1162"/>
                    <a:pt x="9178" y="1246"/>
                  </a:cubicBezTo>
                  <a:cubicBezTo>
                    <a:pt x="9121" y="1341"/>
                    <a:pt x="9100" y="1380"/>
                    <a:pt x="9055" y="1380"/>
                  </a:cubicBezTo>
                  <a:cubicBezTo>
                    <a:pt x="9025" y="1380"/>
                    <a:pt x="8985" y="1363"/>
                    <a:pt x="8918" y="1335"/>
                  </a:cubicBezTo>
                  <a:cubicBezTo>
                    <a:pt x="8907" y="1332"/>
                    <a:pt x="8895" y="1331"/>
                    <a:pt x="8884" y="1326"/>
                  </a:cubicBezTo>
                  <a:cubicBezTo>
                    <a:pt x="8646" y="1238"/>
                    <a:pt x="8405" y="1174"/>
                    <a:pt x="8146" y="1161"/>
                  </a:cubicBezTo>
                  <a:cubicBezTo>
                    <a:pt x="8146" y="1002"/>
                    <a:pt x="8141" y="849"/>
                    <a:pt x="8147" y="698"/>
                  </a:cubicBezTo>
                  <a:cubicBezTo>
                    <a:pt x="8151" y="557"/>
                    <a:pt x="8054" y="453"/>
                    <a:pt x="7917" y="449"/>
                  </a:cubicBezTo>
                  <a:cubicBezTo>
                    <a:pt x="7915" y="449"/>
                    <a:pt x="7913" y="449"/>
                    <a:pt x="7911" y="449"/>
                  </a:cubicBezTo>
                  <a:cubicBezTo>
                    <a:pt x="7780" y="449"/>
                    <a:pt x="7672" y="554"/>
                    <a:pt x="7676" y="698"/>
                  </a:cubicBezTo>
                  <a:cubicBezTo>
                    <a:pt x="7683" y="852"/>
                    <a:pt x="7679" y="1008"/>
                    <a:pt x="7679" y="1138"/>
                  </a:cubicBezTo>
                  <a:cubicBezTo>
                    <a:pt x="7395" y="1205"/>
                    <a:pt x="7128" y="1269"/>
                    <a:pt x="6855" y="1335"/>
                  </a:cubicBezTo>
                  <a:cubicBezTo>
                    <a:pt x="6823" y="1273"/>
                    <a:pt x="6781" y="1202"/>
                    <a:pt x="6749" y="1126"/>
                  </a:cubicBezTo>
                  <a:cubicBezTo>
                    <a:pt x="6717" y="1053"/>
                    <a:pt x="6623" y="993"/>
                    <a:pt x="6528" y="993"/>
                  </a:cubicBezTo>
                  <a:cubicBezTo>
                    <a:pt x="6494" y="993"/>
                    <a:pt x="6459" y="1000"/>
                    <a:pt x="6428" y="1018"/>
                  </a:cubicBezTo>
                  <a:cubicBezTo>
                    <a:pt x="6310" y="1086"/>
                    <a:pt x="6254" y="1223"/>
                    <a:pt x="6321" y="1348"/>
                  </a:cubicBezTo>
                  <a:cubicBezTo>
                    <a:pt x="6362" y="1420"/>
                    <a:pt x="6393" y="1495"/>
                    <a:pt x="6427" y="1558"/>
                  </a:cubicBezTo>
                  <a:cubicBezTo>
                    <a:pt x="6212" y="1751"/>
                    <a:pt x="6000" y="1945"/>
                    <a:pt x="5785" y="2138"/>
                  </a:cubicBezTo>
                  <a:cubicBezTo>
                    <a:pt x="5762" y="2120"/>
                    <a:pt x="5726" y="2089"/>
                    <a:pt x="5686" y="2066"/>
                  </a:cubicBezTo>
                  <a:cubicBezTo>
                    <a:pt x="5589" y="2008"/>
                    <a:pt x="5520" y="1957"/>
                    <a:pt x="5527" y="1808"/>
                  </a:cubicBezTo>
                  <a:cubicBezTo>
                    <a:pt x="5539" y="1597"/>
                    <a:pt x="5442" y="1406"/>
                    <a:pt x="5259" y="1270"/>
                  </a:cubicBezTo>
                  <a:cubicBezTo>
                    <a:pt x="5139" y="1182"/>
                    <a:pt x="4995" y="1139"/>
                    <a:pt x="4850" y="1139"/>
                  </a:cubicBezTo>
                  <a:cubicBezTo>
                    <a:pt x="4684" y="1139"/>
                    <a:pt x="4518" y="1197"/>
                    <a:pt x="4393" y="1312"/>
                  </a:cubicBezTo>
                  <a:cubicBezTo>
                    <a:pt x="4186" y="1504"/>
                    <a:pt x="4137" y="1741"/>
                    <a:pt x="4191" y="2008"/>
                  </a:cubicBezTo>
                  <a:cubicBezTo>
                    <a:pt x="4244" y="2269"/>
                    <a:pt x="4556" y="2515"/>
                    <a:pt x="4825" y="2515"/>
                  </a:cubicBezTo>
                  <a:cubicBezTo>
                    <a:pt x="4849" y="2515"/>
                    <a:pt x="4872" y="2513"/>
                    <a:pt x="4895" y="2509"/>
                  </a:cubicBezTo>
                  <a:cubicBezTo>
                    <a:pt x="5010" y="2492"/>
                    <a:pt x="5121" y="2434"/>
                    <a:pt x="5233" y="2397"/>
                  </a:cubicBezTo>
                  <a:cubicBezTo>
                    <a:pt x="5247" y="2392"/>
                    <a:pt x="5264" y="2387"/>
                    <a:pt x="5277" y="2387"/>
                  </a:cubicBezTo>
                  <a:cubicBezTo>
                    <a:pt x="5284" y="2387"/>
                    <a:pt x="5290" y="2388"/>
                    <a:pt x="5294" y="2391"/>
                  </a:cubicBezTo>
                  <a:cubicBezTo>
                    <a:pt x="5370" y="2440"/>
                    <a:pt x="5447" y="2495"/>
                    <a:pt x="5504" y="2535"/>
                  </a:cubicBezTo>
                  <a:cubicBezTo>
                    <a:pt x="5396" y="2855"/>
                    <a:pt x="5291" y="3164"/>
                    <a:pt x="5189" y="3466"/>
                  </a:cubicBezTo>
                  <a:lnTo>
                    <a:pt x="4715" y="3466"/>
                  </a:lnTo>
                  <a:cubicBezTo>
                    <a:pt x="4599" y="3466"/>
                    <a:pt x="4498" y="3570"/>
                    <a:pt x="4497" y="3688"/>
                  </a:cubicBezTo>
                  <a:cubicBezTo>
                    <a:pt x="4495" y="3816"/>
                    <a:pt x="4585" y="3925"/>
                    <a:pt x="4704" y="3933"/>
                  </a:cubicBezTo>
                  <a:cubicBezTo>
                    <a:pt x="4844" y="3945"/>
                    <a:pt x="4985" y="3961"/>
                    <a:pt x="5128" y="3968"/>
                  </a:cubicBezTo>
                  <a:cubicBezTo>
                    <a:pt x="5186" y="3971"/>
                    <a:pt x="5197" y="3994"/>
                    <a:pt x="5200" y="4044"/>
                  </a:cubicBezTo>
                  <a:cubicBezTo>
                    <a:pt x="5204" y="4146"/>
                    <a:pt x="5207" y="4249"/>
                    <a:pt x="5226" y="4345"/>
                  </a:cubicBezTo>
                  <a:cubicBezTo>
                    <a:pt x="5266" y="4537"/>
                    <a:pt x="5318" y="4724"/>
                    <a:pt x="5367" y="4919"/>
                  </a:cubicBezTo>
                  <a:cubicBezTo>
                    <a:pt x="5281" y="4965"/>
                    <a:pt x="5186" y="5017"/>
                    <a:pt x="5088" y="5070"/>
                  </a:cubicBezTo>
                  <a:cubicBezTo>
                    <a:pt x="4965" y="4949"/>
                    <a:pt x="4815" y="4892"/>
                    <a:pt x="4655" y="4889"/>
                  </a:cubicBezTo>
                  <a:cubicBezTo>
                    <a:pt x="4648" y="4888"/>
                    <a:pt x="4640" y="4888"/>
                    <a:pt x="4632" y="4888"/>
                  </a:cubicBezTo>
                  <a:cubicBezTo>
                    <a:pt x="4221" y="4888"/>
                    <a:pt x="3951" y="5184"/>
                    <a:pt x="3942" y="5567"/>
                  </a:cubicBezTo>
                  <a:cubicBezTo>
                    <a:pt x="3938" y="5804"/>
                    <a:pt x="4039" y="6003"/>
                    <a:pt x="4240" y="6147"/>
                  </a:cubicBezTo>
                  <a:cubicBezTo>
                    <a:pt x="4356" y="6227"/>
                    <a:pt x="4480" y="6261"/>
                    <a:pt x="4607" y="6261"/>
                  </a:cubicBezTo>
                  <a:cubicBezTo>
                    <a:pt x="4670" y="6261"/>
                    <a:pt x="4734" y="6253"/>
                    <a:pt x="4798" y="6237"/>
                  </a:cubicBezTo>
                  <a:cubicBezTo>
                    <a:pt x="5112" y="6160"/>
                    <a:pt x="5301" y="5892"/>
                    <a:pt x="5304" y="5566"/>
                  </a:cubicBezTo>
                  <a:cubicBezTo>
                    <a:pt x="5304" y="5537"/>
                    <a:pt x="5323" y="5497"/>
                    <a:pt x="5346" y="5482"/>
                  </a:cubicBezTo>
                  <a:cubicBezTo>
                    <a:pt x="5425" y="5433"/>
                    <a:pt x="5511" y="5396"/>
                    <a:pt x="5592" y="5354"/>
                  </a:cubicBezTo>
                  <a:cubicBezTo>
                    <a:pt x="5775" y="5626"/>
                    <a:pt x="5974" y="5873"/>
                    <a:pt x="6233" y="6066"/>
                  </a:cubicBezTo>
                  <a:cubicBezTo>
                    <a:pt x="6144" y="6212"/>
                    <a:pt x="6053" y="6353"/>
                    <a:pt x="5971" y="6498"/>
                  </a:cubicBezTo>
                  <a:cubicBezTo>
                    <a:pt x="5913" y="6601"/>
                    <a:pt x="5960" y="6740"/>
                    <a:pt x="6060" y="6798"/>
                  </a:cubicBezTo>
                  <a:cubicBezTo>
                    <a:pt x="6103" y="6822"/>
                    <a:pt x="6147" y="6833"/>
                    <a:pt x="6191" y="6833"/>
                  </a:cubicBezTo>
                  <a:cubicBezTo>
                    <a:pt x="6266" y="6833"/>
                    <a:pt x="6336" y="6799"/>
                    <a:pt x="6380" y="6735"/>
                  </a:cubicBezTo>
                  <a:cubicBezTo>
                    <a:pt x="6457" y="6619"/>
                    <a:pt x="6536" y="6506"/>
                    <a:pt x="6608" y="6389"/>
                  </a:cubicBezTo>
                  <a:cubicBezTo>
                    <a:pt x="6624" y="6363"/>
                    <a:pt x="6637" y="6347"/>
                    <a:pt x="6657" y="6347"/>
                  </a:cubicBezTo>
                  <a:cubicBezTo>
                    <a:pt x="6666" y="6347"/>
                    <a:pt x="6678" y="6351"/>
                    <a:pt x="6692" y="6359"/>
                  </a:cubicBezTo>
                  <a:cubicBezTo>
                    <a:pt x="6967" y="6493"/>
                    <a:pt x="7255" y="6586"/>
                    <a:pt x="7548" y="6619"/>
                  </a:cubicBezTo>
                  <a:cubicBezTo>
                    <a:pt x="7548" y="6700"/>
                    <a:pt x="7542" y="6778"/>
                    <a:pt x="7549" y="6853"/>
                  </a:cubicBezTo>
                  <a:cubicBezTo>
                    <a:pt x="7553" y="6922"/>
                    <a:pt x="7532" y="6958"/>
                    <a:pt x="7470" y="6988"/>
                  </a:cubicBezTo>
                  <a:cubicBezTo>
                    <a:pt x="7164" y="7132"/>
                    <a:pt x="7019" y="7449"/>
                    <a:pt x="7098" y="7777"/>
                  </a:cubicBezTo>
                  <a:cubicBezTo>
                    <a:pt x="7164" y="8055"/>
                    <a:pt x="7352" y="8218"/>
                    <a:pt x="7621" y="8281"/>
                  </a:cubicBezTo>
                  <a:cubicBezTo>
                    <a:pt x="7667" y="8292"/>
                    <a:pt x="7713" y="8297"/>
                    <a:pt x="7760" y="8297"/>
                  </a:cubicBezTo>
                  <a:cubicBezTo>
                    <a:pt x="7979" y="8297"/>
                    <a:pt x="8197" y="8179"/>
                    <a:pt x="8322" y="7997"/>
                  </a:cubicBezTo>
                  <a:cubicBezTo>
                    <a:pt x="8531" y="7693"/>
                    <a:pt x="8451" y="7167"/>
                    <a:pt x="8068" y="6997"/>
                  </a:cubicBezTo>
                  <a:cubicBezTo>
                    <a:pt x="8049" y="6990"/>
                    <a:pt x="8033" y="6977"/>
                    <a:pt x="8032" y="6975"/>
                  </a:cubicBezTo>
                  <a:lnTo>
                    <a:pt x="8032" y="6635"/>
                  </a:lnTo>
                  <a:cubicBezTo>
                    <a:pt x="8366" y="6628"/>
                    <a:pt x="8675" y="6547"/>
                    <a:pt x="8974" y="6429"/>
                  </a:cubicBezTo>
                  <a:cubicBezTo>
                    <a:pt x="9044" y="6563"/>
                    <a:pt x="9104" y="6691"/>
                    <a:pt x="9178" y="6810"/>
                  </a:cubicBezTo>
                  <a:cubicBezTo>
                    <a:pt x="9214" y="6867"/>
                    <a:pt x="9270" y="6929"/>
                    <a:pt x="9329" y="6948"/>
                  </a:cubicBezTo>
                  <a:cubicBezTo>
                    <a:pt x="9357" y="6957"/>
                    <a:pt x="9387" y="6962"/>
                    <a:pt x="9417" y="6962"/>
                  </a:cubicBezTo>
                  <a:cubicBezTo>
                    <a:pt x="9478" y="6962"/>
                    <a:pt x="9539" y="6940"/>
                    <a:pt x="9582" y="6886"/>
                  </a:cubicBezTo>
                  <a:cubicBezTo>
                    <a:pt x="9652" y="6801"/>
                    <a:pt x="9659" y="6699"/>
                    <a:pt x="9610" y="6601"/>
                  </a:cubicBezTo>
                  <a:cubicBezTo>
                    <a:pt x="9544" y="6464"/>
                    <a:pt x="9469" y="6331"/>
                    <a:pt x="9399" y="6196"/>
                  </a:cubicBezTo>
                  <a:cubicBezTo>
                    <a:pt x="9718" y="5980"/>
                    <a:pt x="9901" y="5795"/>
                    <a:pt x="10093" y="5540"/>
                  </a:cubicBezTo>
                  <a:cubicBezTo>
                    <a:pt x="10114" y="5549"/>
                    <a:pt x="10137" y="5556"/>
                    <a:pt x="10156" y="5570"/>
                  </a:cubicBezTo>
                  <a:cubicBezTo>
                    <a:pt x="10250" y="5642"/>
                    <a:pt x="10379" y="5662"/>
                    <a:pt x="10375" y="5844"/>
                  </a:cubicBezTo>
                  <a:cubicBezTo>
                    <a:pt x="10367" y="6243"/>
                    <a:pt x="10677" y="6523"/>
                    <a:pt x="11041" y="6523"/>
                  </a:cubicBezTo>
                  <a:cubicBezTo>
                    <a:pt x="11108" y="6523"/>
                    <a:pt x="11177" y="6514"/>
                    <a:pt x="11246" y="6494"/>
                  </a:cubicBezTo>
                  <a:cubicBezTo>
                    <a:pt x="11537" y="6410"/>
                    <a:pt x="11772" y="6134"/>
                    <a:pt x="11717" y="5727"/>
                  </a:cubicBezTo>
                  <a:cubicBezTo>
                    <a:pt x="11673" y="5383"/>
                    <a:pt x="11372" y="5152"/>
                    <a:pt x="11050" y="5152"/>
                  </a:cubicBezTo>
                  <a:cubicBezTo>
                    <a:pt x="10973" y="5152"/>
                    <a:pt x="10895" y="5165"/>
                    <a:pt x="10819" y="5193"/>
                  </a:cubicBezTo>
                  <a:cubicBezTo>
                    <a:pt x="10754" y="5216"/>
                    <a:pt x="10694" y="5284"/>
                    <a:pt x="10634" y="5284"/>
                  </a:cubicBezTo>
                  <a:cubicBezTo>
                    <a:pt x="10632" y="5284"/>
                    <a:pt x="10630" y="5284"/>
                    <a:pt x="10627" y="5283"/>
                  </a:cubicBezTo>
                  <a:cubicBezTo>
                    <a:pt x="10561" y="5279"/>
                    <a:pt x="10502" y="5204"/>
                    <a:pt x="10433" y="5173"/>
                  </a:cubicBezTo>
                  <a:cubicBezTo>
                    <a:pt x="10352" y="5135"/>
                    <a:pt x="10361" y="5088"/>
                    <a:pt x="10388" y="5020"/>
                  </a:cubicBezTo>
                  <a:cubicBezTo>
                    <a:pt x="10447" y="4870"/>
                    <a:pt x="10503" y="4720"/>
                    <a:pt x="10548" y="4566"/>
                  </a:cubicBezTo>
                  <a:cubicBezTo>
                    <a:pt x="10584" y="4443"/>
                    <a:pt x="10600" y="4315"/>
                    <a:pt x="10624" y="4201"/>
                  </a:cubicBezTo>
                  <a:cubicBezTo>
                    <a:pt x="10727" y="4201"/>
                    <a:pt x="10828" y="4202"/>
                    <a:pt x="10927" y="4202"/>
                  </a:cubicBezTo>
                  <a:cubicBezTo>
                    <a:pt x="10977" y="4202"/>
                    <a:pt x="11026" y="4202"/>
                    <a:pt x="11075" y="4201"/>
                  </a:cubicBezTo>
                  <a:cubicBezTo>
                    <a:pt x="11224" y="4201"/>
                    <a:pt x="11322" y="4102"/>
                    <a:pt x="11322" y="3961"/>
                  </a:cubicBezTo>
                  <a:cubicBezTo>
                    <a:pt x="11322" y="3813"/>
                    <a:pt x="11212" y="3715"/>
                    <a:pt x="11089" y="3715"/>
                  </a:cubicBezTo>
                  <a:cubicBezTo>
                    <a:pt x="11085" y="3715"/>
                    <a:pt x="11082" y="3715"/>
                    <a:pt x="11078" y="3716"/>
                  </a:cubicBezTo>
                  <a:cubicBezTo>
                    <a:pt x="11021" y="3718"/>
                    <a:pt x="10964" y="3719"/>
                    <a:pt x="10906" y="3719"/>
                  </a:cubicBezTo>
                  <a:cubicBezTo>
                    <a:pt x="10814" y="3719"/>
                    <a:pt x="10722" y="3717"/>
                    <a:pt x="10629" y="3717"/>
                  </a:cubicBezTo>
                  <a:cubicBezTo>
                    <a:pt x="10604" y="3400"/>
                    <a:pt x="10542" y="3099"/>
                    <a:pt x="10417" y="2815"/>
                  </a:cubicBezTo>
                  <a:cubicBezTo>
                    <a:pt x="10411" y="2801"/>
                    <a:pt x="10427" y="2759"/>
                    <a:pt x="10446" y="2747"/>
                  </a:cubicBezTo>
                  <a:cubicBezTo>
                    <a:pt x="10529" y="2695"/>
                    <a:pt x="10622" y="2652"/>
                    <a:pt x="10705" y="2599"/>
                  </a:cubicBezTo>
                  <a:cubicBezTo>
                    <a:pt x="10771" y="2553"/>
                    <a:pt x="10845" y="2507"/>
                    <a:pt x="10888" y="2443"/>
                  </a:cubicBezTo>
                  <a:cubicBezTo>
                    <a:pt x="10953" y="2349"/>
                    <a:pt x="10928" y="2240"/>
                    <a:pt x="10859" y="2162"/>
                  </a:cubicBezTo>
                  <a:cubicBezTo>
                    <a:pt x="10823" y="2120"/>
                    <a:pt x="10759" y="2088"/>
                    <a:pt x="10687" y="2088"/>
                  </a:cubicBezTo>
                  <a:cubicBezTo>
                    <a:pt x="10650" y="2088"/>
                    <a:pt x="10610" y="2097"/>
                    <a:pt x="10571" y="2117"/>
                  </a:cubicBezTo>
                  <a:cubicBezTo>
                    <a:pt x="10436" y="2191"/>
                    <a:pt x="10302" y="2267"/>
                    <a:pt x="10165" y="2342"/>
                  </a:cubicBezTo>
                  <a:cubicBezTo>
                    <a:pt x="9982" y="2077"/>
                    <a:pt x="9763" y="1845"/>
                    <a:pt x="9496" y="1655"/>
                  </a:cubicBezTo>
                  <a:cubicBezTo>
                    <a:pt x="9554" y="1555"/>
                    <a:pt x="9610" y="1460"/>
                    <a:pt x="9668" y="1361"/>
                  </a:cubicBezTo>
                  <a:cubicBezTo>
                    <a:pt x="9709" y="1374"/>
                    <a:pt x="9750" y="1380"/>
                    <a:pt x="9791" y="1380"/>
                  </a:cubicBezTo>
                  <a:cubicBezTo>
                    <a:pt x="9879" y="1380"/>
                    <a:pt x="9964" y="1353"/>
                    <a:pt x="10045" y="1319"/>
                  </a:cubicBezTo>
                  <a:cubicBezTo>
                    <a:pt x="10333" y="1201"/>
                    <a:pt x="10483" y="920"/>
                    <a:pt x="10449" y="603"/>
                  </a:cubicBezTo>
                  <a:cubicBezTo>
                    <a:pt x="10411" y="233"/>
                    <a:pt x="10108" y="0"/>
                    <a:pt x="9781" y="0"/>
                  </a:cubicBezTo>
                  <a:close/>
                  <a:moveTo>
                    <a:pt x="14445" y="5301"/>
                  </a:moveTo>
                  <a:cubicBezTo>
                    <a:pt x="14303" y="5301"/>
                    <a:pt x="14205" y="5399"/>
                    <a:pt x="14205" y="5539"/>
                  </a:cubicBezTo>
                  <a:cubicBezTo>
                    <a:pt x="14205" y="5686"/>
                    <a:pt x="14301" y="5784"/>
                    <a:pt x="14446" y="5785"/>
                  </a:cubicBezTo>
                  <a:lnTo>
                    <a:pt x="14569" y="5785"/>
                  </a:lnTo>
                  <a:cubicBezTo>
                    <a:pt x="14419" y="5923"/>
                    <a:pt x="14285" y="6050"/>
                    <a:pt x="14149" y="6174"/>
                  </a:cubicBezTo>
                  <a:cubicBezTo>
                    <a:pt x="14027" y="6285"/>
                    <a:pt x="13907" y="6403"/>
                    <a:pt x="13777" y="6507"/>
                  </a:cubicBezTo>
                  <a:cubicBezTo>
                    <a:pt x="13485" y="6743"/>
                    <a:pt x="13192" y="6981"/>
                    <a:pt x="12887" y="7200"/>
                  </a:cubicBezTo>
                  <a:cubicBezTo>
                    <a:pt x="12499" y="7477"/>
                    <a:pt x="12109" y="7751"/>
                    <a:pt x="11701" y="7993"/>
                  </a:cubicBezTo>
                  <a:cubicBezTo>
                    <a:pt x="11270" y="8251"/>
                    <a:pt x="10822" y="8478"/>
                    <a:pt x="10375" y="8705"/>
                  </a:cubicBezTo>
                  <a:cubicBezTo>
                    <a:pt x="10085" y="8853"/>
                    <a:pt x="9789" y="8990"/>
                    <a:pt x="9486" y="9105"/>
                  </a:cubicBezTo>
                  <a:cubicBezTo>
                    <a:pt x="9020" y="9281"/>
                    <a:pt x="8552" y="9448"/>
                    <a:pt x="8077" y="9592"/>
                  </a:cubicBezTo>
                  <a:cubicBezTo>
                    <a:pt x="7651" y="9721"/>
                    <a:pt x="7218" y="9820"/>
                    <a:pt x="6784" y="9919"/>
                  </a:cubicBezTo>
                  <a:cubicBezTo>
                    <a:pt x="6463" y="9992"/>
                    <a:pt x="6138" y="10046"/>
                    <a:pt x="5814" y="10097"/>
                  </a:cubicBezTo>
                  <a:cubicBezTo>
                    <a:pt x="5583" y="10133"/>
                    <a:pt x="5351" y="10151"/>
                    <a:pt x="5119" y="10172"/>
                  </a:cubicBezTo>
                  <a:cubicBezTo>
                    <a:pt x="4814" y="10198"/>
                    <a:pt x="4511" y="10236"/>
                    <a:pt x="4207" y="10239"/>
                  </a:cubicBezTo>
                  <a:cubicBezTo>
                    <a:pt x="3774" y="10244"/>
                    <a:pt x="3342" y="10245"/>
                    <a:pt x="2909" y="10245"/>
                  </a:cubicBezTo>
                  <a:cubicBezTo>
                    <a:pt x="2476" y="10245"/>
                    <a:pt x="2043" y="10244"/>
                    <a:pt x="1610" y="10244"/>
                  </a:cubicBezTo>
                  <a:cubicBezTo>
                    <a:pt x="1455" y="10244"/>
                    <a:pt x="1337" y="10347"/>
                    <a:pt x="1334" y="10483"/>
                  </a:cubicBezTo>
                  <a:cubicBezTo>
                    <a:pt x="1331" y="10612"/>
                    <a:pt x="1423" y="10729"/>
                    <a:pt x="1591" y="10729"/>
                  </a:cubicBezTo>
                  <a:cubicBezTo>
                    <a:pt x="1594" y="10729"/>
                    <a:pt x="1597" y="10729"/>
                    <a:pt x="1600" y="10729"/>
                  </a:cubicBezTo>
                  <a:cubicBezTo>
                    <a:pt x="1773" y="10726"/>
                    <a:pt x="1947" y="10725"/>
                    <a:pt x="2120" y="10725"/>
                  </a:cubicBezTo>
                  <a:cubicBezTo>
                    <a:pt x="2520" y="10725"/>
                    <a:pt x="2921" y="10731"/>
                    <a:pt x="3321" y="10731"/>
                  </a:cubicBezTo>
                  <a:cubicBezTo>
                    <a:pt x="3770" y="10731"/>
                    <a:pt x="4220" y="10724"/>
                    <a:pt x="4668" y="10692"/>
                  </a:cubicBezTo>
                  <a:cubicBezTo>
                    <a:pt x="4857" y="10679"/>
                    <a:pt x="5049" y="10676"/>
                    <a:pt x="5236" y="10654"/>
                  </a:cubicBezTo>
                  <a:cubicBezTo>
                    <a:pt x="5533" y="10620"/>
                    <a:pt x="5833" y="10578"/>
                    <a:pt x="6128" y="10530"/>
                  </a:cubicBezTo>
                  <a:cubicBezTo>
                    <a:pt x="6491" y="10469"/>
                    <a:pt x="6857" y="10411"/>
                    <a:pt x="7218" y="10329"/>
                  </a:cubicBezTo>
                  <a:cubicBezTo>
                    <a:pt x="7882" y="10173"/>
                    <a:pt x="8539" y="9992"/>
                    <a:pt x="9173" y="9739"/>
                  </a:cubicBezTo>
                  <a:cubicBezTo>
                    <a:pt x="9639" y="9555"/>
                    <a:pt x="10103" y="9366"/>
                    <a:pt x="10560" y="9161"/>
                  </a:cubicBezTo>
                  <a:cubicBezTo>
                    <a:pt x="10872" y="9020"/>
                    <a:pt x="11173" y="8853"/>
                    <a:pt x="11475" y="8686"/>
                  </a:cubicBezTo>
                  <a:cubicBezTo>
                    <a:pt x="11759" y="8527"/>
                    <a:pt x="12040" y="8362"/>
                    <a:pt x="12313" y="8186"/>
                  </a:cubicBezTo>
                  <a:cubicBezTo>
                    <a:pt x="12839" y="7852"/>
                    <a:pt x="13351" y="7497"/>
                    <a:pt x="13825" y="7089"/>
                  </a:cubicBezTo>
                  <a:cubicBezTo>
                    <a:pt x="14106" y="6847"/>
                    <a:pt x="14383" y="6602"/>
                    <a:pt x="14662" y="6360"/>
                  </a:cubicBezTo>
                  <a:cubicBezTo>
                    <a:pt x="14740" y="6291"/>
                    <a:pt x="14818" y="6220"/>
                    <a:pt x="14894" y="6152"/>
                  </a:cubicBezTo>
                  <a:cubicBezTo>
                    <a:pt x="14899" y="6158"/>
                    <a:pt x="14904" y="6160"/>
                    <a:pt x="14904" y="6165"/>
                  </a:cubicBezTo>
                  <a:cubicBezTo>
                    <a:pt x="14935" y="6323"/>
                    <a:pt x="15013" y="6398"/>
                    <a:pt x="15148" y="6398"/>
                  </a:cubicBezTo>
                  <a:cubicBezTo>
                    <a:pt x="15161" y="6398"/>
                    <a:pt x="15174" y="6397"/>
                    <a:pt x="15188" y="6396"/>
                  </a:cubicBezTo>
                  <a:cubicBezTo>
                    <a:pt x="15312" y="6383"/>
                    <a:pt x="15390" y="6278"/>
                    <a:pt x="15390" y="6118"/>
                  </a:cubicBezTo>
                  <a:lnTo>
                    <a:pt x="15390" y="5553"/>
                  </a:lnTo>
                  <a:cubicBezTo>
                    <a:pt x="15390" y="5399"/>
                    <a:pt x="15289" y="5301"/>
                    <a:pt x="15136" y="5301"/>
                  </a:cubicBezTo>
                  <a:close/>
                  <a:moveTo>
                    <a:pt x="234" y="1300"/>
                  </a:moveTo>
                  <a:cubicBezTo>
                    <a:pt x="189" y="1300"/>
                    <a:pt x="147" y="1316"/>
                    <a:pt x="109" y="1354"/>
                  </a:cubicBezTo>
                  <a:cubicBezTo>
                    <a:pt x="63" y="1398"/>
                    <a:pt x="37" y="1466"/>
                    <a:pt x="1" y="1521"/>
                  </a:cubicBezTo>
                  <a:lnTo>
                    <a:pt x="1" y="14916"/>
                  </a:lnTo>
                  <a:cubicBezTo>
                    <a:pt x="77" y="15106"/>
                    <a:pt x="117" y="15132"/>
                    <a:pt x="331" y="15132"/>
                  </a:cubicBezTo>
                  <a:cubicBezTo>
                    <a:pt x="5328" y="15132"/>
                    <a:pt x="10325" y="15132"/>
                    <a:pt x="15322" y="15135"/>
                  </a:cubicBezTo>
                  <a:cubicBezTo>
                    <a:pt x="15466" y="15135"/>
                    <a:pt x="15575" y="15096"/>
                    <a:pt x="15626" y="14952"/>
                  </a:cubicBezTo>
                  <a:lnTo>
                    <a:pt x="15626" y="14826"/>
                  </a:lnTo>
                  <a:cubicBezTo>
                    <a:pt x="15583" y="14754"/>
                    <a:pt x="15549" y="14675"/>
                    <a:pt x="15448" y="14663"/>
                  </a:cubicBezTo>
                  <a:cubicBezTo>
                    <a:pt x="15402" y="14656"/>
                    <a:pt x="15354" y="14649"/>
                    <a:pt x="15308" y="14649"/>
                  </a:cubicBezTo>
                  <a:cubicBezTo>
                    <a:pt x="15245" y="14649"/>
                    <a:pt x="15183" y="14648"/>
                    <a:pt x="15121" y="14648"/>
                  </a:cubicBezTo>
                  <a:cubicBezTo>
                    <a:pt x="14996" y="14648"/>
                    <a:pt x="14872" y="14649"/>
                    <a:pt x="14749" y="14649"/>
                  </a:cubicBezTo>
                  <a:cubicBezTo>
                    <a:pt x="14744" y="14632"/>
                    <a:pt x="14742" y="14626"/>
                    <a:pt x="14742" y="14620"/>
                  </a:cubicBezTo>
                  <a:cubicBezTo>
                    <a:pt x="14740" y="14496"/>
                    <a:pt x="14740" y="14374"/>
                    <a:pt x="14740" y="14251"/>
                  </a:cubicBezTo>
                  <a:cubicBezTo>
                    <a:pt x="14740" y="14104"/>
                    <a:pt x="14646" y="14001"/>
                    <a:pt x="14515" y="14001"/>
                  </a:cubicBezTo>
                  <a:cubicBezTo>
                    <a:pt x="14514" y="14001"/>
                    <a:pt x="14513" y="14001"/>
                    <a:pt x="14512" y="14001"/>
                  </a:cubicBezTo>
                  <a:cubicBezTo>
                    <a:pt x="14367" y="14002"/>
                    <a:pt x="14260" y="14113"/>
                    <a:pt x="14270" y="14257"/>
                  </a:cubicBezTo>
                  <a:cubicBezTo>
                    <a:pt x="14278" y="14384"/>
                    <a:pt x="14272" y="14512"/>
                    <a:pt x="14272" y="14642"/>
                  </a:cubicBezTo>
                  <a:lnTo>
                    <a:pt x="11323" y="14642"/>
                  </a:lnTo>
                  <a:lnTo>
                    <a:pt x="11323" y="14099"/>
                  </a:lnTo>
                  <a:cubicBezTo>
                    <a:pt x="11323" y="13093"/>
                    <a:pt x="11325" y="12090"/>
                    <a:pt x="11323" y="11087"/>
                  </a:cubicBezTo>
                  <a:cubicBezTo>
                    <a:pt x="11323" y="11036"/>
                    <a:pt x="11326" y="11002"/>
                    <a:pt x="11382" y="10977"/>
                  </a:cubicBezTo>
                  <a:cubicBezTo>
                    <a:pt x="11483" y="10930"/>
                    <a:pt x="11580" y="10876"/>
                    <a:pt x="11674" y="10814"/>
                  </a:cubicBezTo>
                  <a:cubicBezTo>
                    <a:pt x="12178" y="10487"/>
                    <a:pt x="12687" y="10164"/>
                    <a:pt x="13182" y="9824"/>
                  </a:cubicBezTo>
                  <a:cubicBezTo>
                    <a:pt x="13456" y="9634"/>
                    <a:pt x="13705" y="9415"/>
                    <a:pt x="13968" y="9208"/>
                  </a:cubicBezTo>
                  <a:cubicBezTo>
                    <a:pt x="14064" y="9130"/>
                    <a:pt x="14159" y="9048"/>
                    <a:pt x="14272" y="8954"/>
                  </a:cubicBezTo>
                  <a:lnTo>
                    <a:pt x="14272" y="9075"/>
                  </a:lnTo>
                  <a:lnTo>
                    <a:pt x="14272" y="13254"/>
                  </a:lnTo>
                  <a:cubicBezTo>
                    <a:pt x="14272" y="13398"/>
                    <a:pt x="14368" y="13496"/>
                    <a:pt x="14505" y="13496"/>
                  </a:cubicBezTo>
                  <a:cubicBezTo>
                    <a:pt x="14649" y="13496"/>
                    <a:pt x="14740" y="13403"/>
                    <a:pt x="14740" y="13256"/>
                  </a:cubicBezTo>
                  <a:cubicBezTo>
                    <a:pt x="14740" y="11765"/>
                    <a:pt x="14739" y="10278"/>
                    <a:pt x="14740" y="8788"/>
                  </a:cubicBezTo>
                  <a:cubicBezTo>
                    <a:pt x="14740" y="8597"/>
                    <a:pt x="14652" y="8467"/>
                    <a:pt x="14479" y="8408"/>
                  </a:cubicBezTo>
                  <a:cubicBezTo>
                    <a:pt x="14429" y="8390"/>
                    <a:pt x="14378" y="8381"/>
                    <a:pt x="14328" y="8381"/>
                  </a:cubicBezTo>
                  <a:cubicBezTo>
                    <a:pt x="14232" y="8381"/>
                    <a:pt x="14139" y="8416"/>
                    <a:pt x="14056" y="8487"/>
                  </a:cubicBezTo>
                  <a:cubicBezTo>
                    <a:pt x="13863" y="8653"/>
                    <a:pt x="13674" y="8824"/>
                    <a:pt x="13472" y="8978"/>
                  </a:cubicBezTo>
                  <a:cubicBezTo>
                    <a:pt x="13123" y="9248"/>
                    <a:pt x="12779" y="9523"/>
                    <a:pt x="12411" y="9767"/>
                  </a:cubicBezTo>
                  <a:cubicBezTo>
                    <a:pt x="11979" y="10052"/>
                    <a:pt x="11528" y="10310"/>
                    <a:pt x="11081" y="10577"/>
                  </a:cubicBezTo>
                  <a:cubicBezTo>
                    <a:pt x="10923" y="10670"/>
                    <a:pt x="10836" y="10797"/>
                    <a:pt x="10836" y="10984"/>
                  </a:cubicBezTo>
                  <a:lnTo>
                    <a:pt x="10836" y="14534"/>
                  </a:lnTo>
                  <a:lnTo>
                    <a:pt x="10836" y="14639"/>
                  </a:lnTo>
                  <a:lnTo>
                    <a:pt x="10045" y="14639"/>
                  </a:lnTo>
                  <a:lnTo>
                    <a:pt x="10045" y="14534"/>
                  </a:lnTo>
                  <a:lnTo>
                    <a:pt x="10045" y="13518"/>
                  </a:lnTo>
                  <a:cubicBezTo>
                    <a:pt x="10045" y="13379"/>
                    <a:pt x="9949" y="13279"/>
                    <a:pt x="9815" y="13279"/>
                  </a:cubicBezTo>
                  <a:cubicBezTo>
                    <a:pt x="9813" y="13279"/>
                    <a:pt x="9812" y="13279"/>
                    <a:pt x="9811" y="13279"/>
                  </a:cubicBezTo>
                  <a:cubicBezTo>
                    <a:pt x="9667" y="13279"/>
                    <a:pt x="9578" y="13366"/>
                    <a:pt x="9578" y="13511"/>
                  </a:cubicBezTo>
                  <a:lnTo>
                    <a:pt x="9578" y="14545"/>
                  </a:lnTo>
                  <a:lnTo>
                    <a:pt x="9578" y="14640"/>
                  </a:lnTo>
                  <a:lnTo>
                    <a:pt x="6990" y="14640"/>
                  </a:lnTo>
                  <a:lnTo>
                    <a:pt x="6990" y="14548"/>
                  </a:lnTo>
                  <a:lnTo>
                    <a:pt x="6990" y="13820"/>
                  </a:lnTo>
                  <a:lnTo>
                    <a:pt x="6990" y="12688"/>
                  </a:lnTo>
                  <a:cubicBezTo>
                    <a:pt x="6990" y="12649"/>
                    <a:pt x="6980" y="12607"/>
                    <a:pt x="7043" y="12593"/>
                  </a:cubicBezTo>
                  <a:cubicBezTo>
                    <a:pt x="7356" y="12519"/>
                    <a:pt x="7670" y="12447"/>
                    <a:pt x="7980" y="12358"/>
                  </a:cubicBezTo>
                  <a:cubicBezTo>
                    <a:pt x="8294" y="12268"/>
                    <a:pt x="8604" y="12163"/>
                    <a:pt x="8917" y="12061"/>
                  </a:cubicBezTo>
                  <a:cubicBezTo>
                    <a:pt x="9137" y="11989"/>
                    <a:pt x="9356" y="11907"/>
                    <a:pt x="9581" y="11825"/>
                  </a:cubicBezTo>
                  <a:cubicBezTo>
                    <a:pt x="9581" y="12068"/>
                    <a:pt x="9581" y="12307"/>
                    <a:pt x="9582" y="12548"/>
                  </a:cubicBezTo>
                  <a:cubicBezTo>
                    <a:pt x="9584" y="12584"/>
                    <a:pt x="9588" y="12627"/>
                    <a:pt x="9606" y="12658"/>
                  </a:cubicBezTo>
                  <a:cubicBezTo>
                    <a:pt x="9647" y="12728"/>
                    <a:pt x="9736" y="12774"/>
                    <a:pt x="9817" y="12774"/>
                  </a:cubicBezTo>
                  <a:cubicBezTo>
                    <a:pt x="9834" y="12774"/>
                    <a:pt x="9852" y="12772"/>
                    <a:pt x="9868" y="12767"/>
                  </a:cubicBezTo>
                  <a:cubicBezTo>
                    <a:pt x="9989" y="12731"/>
                    <a:pt x="10049" y="12653"/>
                    <a:pt x="10049" y="12529"/>
                  </a:cubicBezTo>
                  <a:cubicBezTo>
                    <a:pt x="10049" y="12208"/>
                    <a:pt x="10048" y="11888"/>
                    <a:pt x="10049" y="11568"/>
                  </a:cubicBezTo>
                  <a:cubicBezTo>
                    <a:pt x="10049" y="11376"/>
                    <a:pt x="9899" y="11259"/>
                    <a:pt x="9736" y="11259"/>
                  </a:cubicBezTo>
                  <a:cubicBezTo>
                    <a:pt x="9695" y="11259"/>
                    <a:pt x="9652" y="11267"/>
                    <a:pt x="9611" y="11283"/>
                  </a:cubicBezTo>
                  <a:cubicBezTo>
                    <a:pt x="9362" y="11376"/>
                    <a:pt x="9116" y="11477"/>
                    <a:pt x="8865" y="11568"/>
                  </a:cubicBezTo>
                  <a:cubicBezTo>
                    <a:pt x="8179" y="11816"/>
                    <a:pt x="7476" y="12005"/>
                    <a:pt x="6764" y="12162"/>
                  </a:cubicBezTo>
                  <a:cubicBezTo>
                    <a:pt x="6591" y="12199"/>
                    <a:pt x="6506" y="12306"/>
                    <a:pt x="6506" y="12480"/>
                  </a:cubicBezTo>
                  <a:lnTo>
                    <a:pt x="6506" y="14540"/>
                  </a:lnTo>
                  <a:lnTo>
                    <a:pt x="6506" y="14639"/>
                  </a:lnTo>
                  <a:lnTo>
                    <a:pt x="5661" y="14639"/>
                  </a:lnTo>
                  <a:lnTo>
                    <a:pt x="5661" y="14537"/>
                  </a:lnTo>
                  <a:cubicBezTo>
                    <a:pt x="5661" y="13940"/>
                    <a:pt x="5657" y="13343"/>
                    <a:pt x="5663" y="12747"/>
                  </a:cubicBezTo>
                  <a:cubicBezTo>
                    <a:pt x="5664" y="12568"/>
                    <a:pt x="5526" y="12395"/>
                    <a:pt x="5348" y="12395"/>
                  </a:cubicBezTo>
                  <a:cubicBezTo>
                    <a:pt x="5338" y="12395"/>
                    <a:pt x="5327" y="12395"/>
                    <a:pt x="5317" y="12397"/>
                  </a:cubicBezTo>
                  <a:cubicBezTo>
                    <a:pt x="5118" y="12420"/>
                    <a:pt x="4916" y="12437"/>
                    <a:pt x="4717" y="12450"/>
                  </a:cubicBezTo>
                  <a:cubicBezTo>
                    <a:pt x="4542" y="12460"/>
                    <a:pt x="4366" y="12459"/>
                    <a:pt x="4191" y="12470"/>
                  </a:cubicBezTo>
                  <a:cubicBezTo>
                    <a:pt x="4027" y="12479"/>
                    <a:pt x="3941" y="12585"/>
                    <a:pt x="3941" y="12712"/>
                  </a:cubicBezTo>
                  <a:cubicBezTo>
                    <a:pt x="3941" y="12841"/>
                    <a:pt x="4021" y="12955"/>
                    <a:pt x="4170" y="12955"/>
                  </a:cubicBezTo>
                  <a:cubicBezTo>
                    <a:pt x="4178" y="12955"/>
                    <a:pt x="4186" y="12955"/>
                    <a:pt x="4194" y="12954"/>
                  </a:cubicBezTo>
                  <a:cubicBezTo>
                    <a:pt x="4289" y="12947"/>
                    <a:pt x="4383" y="12941"/>
                    <a:pt x="4480" y="12937"/>
                  </a:cubicBezTo>
                  <a:cubicBezTo>
                    <a:pt x="4712" y="12923"/>
                    <a:pt x="4942" y="12910"/>
                    <a:pt x="5173" y="12897"/>
                  </a:cubicBezTo>
                  <a:lnTo>
                    <a:pt x="5173" y="14638"/>
                  </a:lnTo>
                  <a:lnTo>
                    <a:pt x="2593" y="14638"/>
                  </a:lnTo>
                  <a:lnTo>
                    <a:pt x="2593" y="12970"/>
                  </a:lnTo>
                  <a:cubicBezTo>
                    <a:pt x="2712" y="12970"/>
                    <a:pt x="2829" y="12972"/>
                    <a:pt x="2945" y="12972"/>
                  </a:cubicBezTo>
                  <a:cubicBezTo>
                    <a:pt x="3002" y="12972"/>
                    <a:pt x="3060" y="12971"/>
                    <a:pt x="3118" y="12970"/>
                  </a:cubicBezTo>
                  <a:cubicBezTo>
                    <a:pt x="3165" y="12969"/>
                    <a:pt x="3216" y="12963"/>
                    <a:pt x="3265" y="12953"/>
                  </a:cubicBezTo>
                  <a:cubicBezTo>
                    <a:pt x="3400" y="12926"/>
                    <a:pt x="3452" y="12833"/>
                    <a:pt x="3435" y="12668"/>
                  </a:cubicBezTo>
                  <a:cubicBezTo>
                    <a:pt x="3423" y="12572"/>
                    <a:pt x="3322" y="12486"/>
                    <a:pt x="3219" y="12486"/>
                  </a:cubicBezTo>
                  <a:cubicBezTo>
                    <a:pt x="3060" y="12486"/>
                    <a:pt x="2901" y="12488"/>
                    <a:pt x="2742" y="12488"/>
                  </a:cubicBezTo>
                  <a:cubicBezTo>
                    <a:pt x="2643" y="12488"/>
                    <a:pt x="2544" y="12487"/>
                    <a:pt x="2445" y="12485"/>
                  </a:cubicBezTo>
                  <a:cubicBezTo>
                    <a:pt x="2443" y="12485"/>
                    <a:pt x="2441" y="12484"/>
                    <a:pt x="2439" y="12484"/>
                  </a:cubicBezTo>
                  <a:cubicBezTo>
                    <a:pt x="2281" y="12484"/>
                    <a:pt x="2118" y="12652"/>
                    <a:pt x="2119" y="12815"/>
                  </a:cubicBezTo>
                  <a:cubicBezTo>
                    <a:pt x="2125" y="13388"/>
                    <a:pt x="2121" y="13965"/>
                    <a:pt x="2121" y="14540"/>
                  </a:cubicBezTo>
                  <a:lnTo>
                    <a:pt x="2121" y="14639"/>
                  </a:lnTo>
                  <a:lnTo>
                    <a:pt x="491" y="14639"/>
                  </a:lnTo>
                  <a:lnTo>
                    <a:pt x="491" y="13104"/>
                  </a:lnTo>
                  <a:cubicBezTo>
                    <a:pt x="504" y="13100"/>
                    <a:pt x="509" y="13098"/>
                    <a:pt x="514" y="13098"/>
                  </a:cubicBezTo>
                  <a:lnTo>
                    <a:pt x="730" y="13098"/>
                  </a:lnTo>
                  <a:cubicBezTo>
                    <a:pt x="837" y="13098"/>
                    <a:pt x="940" y="13016"/>
                    <a:pt x="952" y="12923"/>
                  </a:cubicBezTo>
                  <a:cubicBezTo>
                    <a:pt x="972" y="12771"/>
                    <a:pt x="909" y="12653"/>
                    <a:pt x="786" y="12632"/>
                  </a:cubicBezTo>
                  <a:cubicBezTo>
                    <a:pt x="690" y="12614"/>
                    <a:pt x="589" y="12613"/>
                    <a:pt x="489" y="12603"/>
                  </a:cubicBezTo>
                  <a:lnTo>
                    <a:pt x="489" y="11039"/>
                  </a:lnTo>
                  <a:cubicBezTo>
                    <a:pt x="590" y="11031"/>
                    <a:pt x="688" y="11028"/>
                    <a:pt x="783" y="11010"/>
                  </a:cubicBezTo>
                  <a:cubicBezTo>
                    <a:pt x="911" y="10987"/>
                    <a:pt x="971" y="10881"/>
                    <a:pt x="952" y="10725"/>
                  </a:cubicBezTo>
                  <a:cubicBezTo>
                    <a:pt x="942" y="10627"/>
                    <a:pt x="841" y="10545"/>
                    <a:pt x="734" y="10545"/>
                  </a:cubicBezTo>
                  <a:lnTo>
                    <a:pt x="491" y="10545"/>
                  </a:lnTo>
                  <a:lnTo>
                    <a:pt x="491" y="8945"/>
                  </a:lnTo>
                  <a:lnTo>
                    <a:pt x="711" y="8945"/>
                  </a:lnTo>
                  <a:cubicBezTo>
                    <a:pt x="858" y="8942"/>
                    <a:pt x="955" y="8847"/>
                    <a:pt x="955" y="8702"/>
                  </a:cubicBezTo>
                  <a:cubicBezTo>
                    <a:pt x="955" y="8553"/>
                    <a:pt x="861" y="8458"/>
                    <a:pt x="713" y="8458"/>
                  </a:cubicBezTo>
                  <a:lnTo>
                    <a:pt x="491" y="8458"/>
                  </a:lnTo>
                  <a:lnTo>
                    <a:pt x="491" y="6859"/>
                  </a:lnTo>
                  <a:lnTo>
                    <a:pt x="736" y="6859"/>
                  </a:lnTo>
                  <a:cubicBezTo>
                    <a:pt x="871" y="6859"/>
                    <a:pt x="953" y="6766"/>
                    <a:pt x="953" y="6618"/>
                  </a:cubicBezTo>
                  <a:cubicBezTo>
                    <a:pt x="953" y="6477"/>
                    <a:pt x="874" y="6392"/>
                    <a:pt x="741" y="6392"/>
                  </a:cubicBezTo>
                  <a:lnTo>
                    <a:pt x="495" y="6392"/>
                  </a:lnTo>
                  <a:lnTo>
                    <a:pt x="495" y="4802"/>
                  </a:lnTo>
                  <a:cubicBezTo>
                    <a:pt x="599" y="4792"/>
                    <a:pt x="698" y="4789"/>
                    <a:pt x="793" y="4773"/>
                  </a:cubicBezTo>
                  <a:cubicBezTo>
                    <a:pt x="913" y="4752"/>
                    <a:pt x="972" y="4641"/>
                    <a:pt x="956" y="4488"/>
                  </a:cubicBezTo>
                  <a:cubicBezTo>
                    <a:pt x="946" y="4400"/>
                    <a:pt x="841" y="4306"/>
                    <a:pt x="744" y="4306"/>
                  </a:cubicBezTo>
                  <a:lnTo>
                    <a:pt x="495" y="4306"/>
                  </a:lnTo>
                  <a:lnTo>
                    <a:pt x="495" y="2707"/>
                  </a:lnTo>
                  <a:cubicBezTo>
                    <a:pt x="526" y="2707"/>
                    <a:pt x="555" y="2707"/>
                    <a:pt x="583" y="2707"/>
                  </a:cubicBezTo>
                  <a:cubicBezTo>
                    <a:pt x="597" y="2707"/>
                    <a:pt x="611" y="2707"/>
                    <a:pt x="625" y="2707"/>
                  </a:cubicBezTo>
                  <a:cubicBezTo>
                    <a:pt x="631" y="2707"/>
                    <a:pt x="636" y="2707"/>
                    <a:pt x="642" y="2707"/>
                  </a:cubicBezTo>
                  <a:cubicBezTo>
                    <a:pt x="660" y="2707"/>
                    <a:pt x="678" y="2707"/>
                    <a:pt x="696" y="2707"/>
                  </a:cubicBezTo>
                  <a:cubicBezTo>
                    <a:pt x="729" y="2707"/>
                    <a:pt x="762" y="2705"/>
                    <a:pt x="792" y="2695"/>
                  </a:cubicBezTo>
                  <a:cubicBezTo>
                    <a:pt x="922" y="2655"/>
                    <a:pt x="978" y="2550"/>
                    <a:pt x="953" y="2410"/>
                  </a:cubicBezTo>
                  <a:cubicBezTo>
                    <a:pt x="936" y="2302"/>
                    <a:pt x="837" y="2224"/>
                    <a:pt x="708" y="2223"/>
                  </a:cubicBezTo>
                  <a:lnTo>
                    <a:pt x="488" y="2223"/>
                  </a:lnTo>
                  <a:cubicBezTo>
                    <a:pt x="488" y="1989"/>
                    <a:pt x="485" y="1770"/>
                    <a:pt x="488" y="1553"/>
                  </a:cubicBezTo>
                  <a:cubicBezTo>
                    <a:pt x="488" y="1455"/>
                    <a:pt x="452" y="1381"/>
                    <a:pt x="362" y="1336"/>
                  </a:cubicBezTo>
                  <a:cubicBezTo>
                    <a:pt x="320" y="1314"/>
                    <a:pt x="276" y="1300"/>
                    <a:pt x="234" y="130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48"/>
          <p:cNvGrpSpPr/>
          <p:nvPr/>
        </p:nvGrpSpPr>
        <p:grpSpPr>
          <a:xfrm>
            <a:off x="858814" y="1265760"/>
            <a:ext cx="590700" cy="590700"/>
            <a:chOff x="864290" y="1270999"/>
            <a:chExt cx="590700" cy="590700"/>
          </a:xfrm>
        </p:grpSpPr>
        <p:sp>
          <p:nvSpPr>
            <p:cNvPr id="694" name="Google Shape;694;p48"/>
            <p:cNvSpPr/>
            <p:nvPr/>
          </p:nvSpPr>
          <p:spPr>
            <a:xfrm>
              <a:off x="864290" y="1270999"/>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95" name="Google Shape;695;p48"/>
            <p:cNvSpPr/>
            <p:nvPr/>
          </p:nvSpPr>
          <p:spPr>
            <a:xfrm>
              <a:off x="926915" y="1369963"/>
              <a:ext cx="465450" cy="366534"/>
            </a:xfrm>
            <a:custGeom>
              <a:avLst/>
              <a:gdLst/>
              <a:ahLst/>
              <a:cxnLst/>
              <a:rect l="l" t="t" r="r" b="b"/>
              <a:pathLst>
                <a:path w="15627" h="12306" extrusionOk="0">
                  <a:moveTo>
                    <a:pt x="6535" y="1479"/>
                  </a:moveTo>
                  <a:cubicBezTo>
                    <a:pt x="6591" y="1767"/>
                    <a:pt x="6644" y="2055"/>
                    <a:pt x="6700" y="2351"/>
                  </a:cubicBezTo>
                  <a:lnTo>
                    <a:pt x="5601" y="2351"/>
                  </a:lnTo>
                  <a:cubicBezTo>
                    <a:pt x="5657" y="2058"/>
                    <a:pt x="5712" y="1770"/>
                    <a:pt x="5768" y="1479"/>
                  </a:cubicBezTo>
                  <a:close/>
                  <a:moveTo>
                    <a:pt x="11815" y="1570"/>
                  </a:moveTo>
                  <a:lnTo>
                    <a:pt x="11815" y="2054"/>
                  </a:lnTo>
                  <a:cubicBezTo>
                    <a:pt x="11815" y="2207"/>
                    <a:pt x="11906" y="2299"/>
                    <a:pt x="12063" y="2300"/>
                  </a:cubicBezTo>
                  <a:cubicBezTo>
                    <a:pt x="12114" y="2301"/>
                    <a:pt x="12165" y="2302"/>
                    <a:pt x="12216" y="2302"/>
                  </a:cubicBezTo>
                  <a:cubicBezTo>
                    <a:pt x="12319" y="2302"/>
                    <a:pt x="12423" y="2300"/>
                    <a:pt x="12528" y="2300"/>
                  </a:cubicBezTo>
                  <a:lnTo>
                    <a:pt x="12528" y="2877"/>
                  </a:lnTo>
                  <a:lnTo>
                    <a:pt x="12047" y="2877"/>
                  </a:lnTo>
                  <a:cubicBezTo>
                    <a:pt x="11901" y="2877"/>
                    <a:pt x="11816" y="2962"/>
                    <a:pt x="11815" y="3106"/>
                  </a:cubicBezTo>
                  <a:lnTo>
                    <a:pt x="11815" y="3610"/>
                  </a:lnTo>
                  <a:cubicBezTo>
                    <a:pt x="11787" y="3612"/>
                    <a:pt x="11769" y="3615"/>
                    <a:pt x="11753" y="3615"/>
                  </a:cubicBezTo>
                  <a:lnTo>
                    <a:pt x="11238" y="3615"/>
                  </a:lnTo>
                  <a:cubicBezTo>
                    <a:pt x="11238" y="3463"/>
                    <a:pt x="11236" y="3316"/>
                    <a:pt x="11238" y="3171"/>
                  </a:cubicBezTo>
                  <a:cubicBezTo>
                    <a:pt x="11241" y="2993"/>
                    <a:pt x="11156" y="2872"/>
                    <a:pt x="10978" y="2872"/>
                  </a:cubicBezTo>
                  <a:cubicBezTo>
                    <a:pt x="10967" y="2872"/>
                    <a:pt x="10956" y="2873"/>
                    <a:pt x="10944" y="2874"/>
                  </a:cubicBezTo>
                  <a:cubicBezTo>
                    <a:pt x="10892" y="2878"/>
                    <a:pt x="10839" y="2879"/>
                    <a:pt x="10786" y="2879"/>
                  </a:cubicBezTo>
                  <a:cubicBezTo>
                    <a:pt x="10694" y="2879"/>
                    <a:pt x="10601" y="2875"/>
                    <a:pt x="10506" y="2875"/>
                  </a:cubicBezTo>
                  <a:lnTo>
                    <a:pt x="10506" y="2299"/>
                  </a:lnTo>
                  <a:cubicBezTo>
                    <a:pt x="10655" y="2303"/>
                    <a:pt x="10802" y="2303"/>
                    <a:pt x="10952" y="2303"/>
                  </a:cubicBezTo>
                  <a:cubicBezTo>
                    <a:pt x="11133" y="2303"/>
                    <a:pt x="11237" y="2198"/>
                    <a:pt x="11238" y="2016"/>
                  </a:cubicBezTo>
                  <a:cubicBezTo>
                    <a:pt x="11238" y="1875"/>
                    <a:pt x="11238" y="1735"/>
                    <a:pt x="11240" y="1593"/>
                  </a:cubicBezTo>
                  <a:cubicBezTo>
                    <a:pt x="11240" y="1587"/>
                    <a:pt x="11244" y="1583"/>
                    <a:pt x="11246" y="1570"/>
                  </a:cubicBezTo>
                  <a:close/>
                  <a:moveTo>
                    <a:pt x="11486" y="1078"/>
                  </a:moveTo>
                  <a:cubicBezTo>
                    <a:pt x="11360" y="1078"/>
                    <a:pt x="11234" y="1079"/>
                    <a:pt x="11109" y="1081"/>
                  </a:cubicBezTo>
                  <a:cubicBezTo>
                    <a:pt x="11047" y="1083"/>
                    <a:pt x="10982" y="1104"/>
                    <a:pt x="10927" y="1133"/>
                  </a:cubicBezTo>
                  <a:cubicBezTo>
                    <a:pt x="10793" y="1198"/>
                    <a:pt x="10761" y="1325"/>
                    <a:pt x="10754" y="1457"/>
                  </a:cubicBezTo>
                  <a:cubicBezTo>
                    <a:pt x="10748" y="1577"/>
                    <a:pt x="10751" y="1694"/>
                    <a:pt x="10751" y="1816"/>
                  </a:cubicBezTo>
                  <a:cubicBezTo>
                    <a:pt x="10668" y="1817"/>
                    <a:pt x="10590" y="1818"/>
                    <a:pt x="10514" y="1818"/>
                  </a:cubicBezTo>
                  <a:cubicBezTo>
                    <a:pt x="10466" y="1818"/>
                    <a:pt x="10418" y="1818"/>
                    <a:pt x="10369" y="1816"/>
                  </a:cubicBezTo>
                  <a:cubicBezTo>
                    <a:pt x="10368" y="1816"/>
                    <a:pt x="10367" y="1816"/>
                    <a:pt x="10366" y="1816"/>
                  </a:cubicBezTo>
                  <a:cubicBezTo>
                    <a:pt x="10208" y="1816"/>
                    <a:pt x="10016" y="1996"/>
                    <a:pt x="10026" y="2155"/>
                  </a:cubicBezTo>
                  <a:cubicBezTo>
                    <a:pt x="10042" y="2444"/>
                    <a:pt x="10031" y="2735"/>
                    <a:pt x="10031" y="3027"/>
                  </a:cubicBezTo>
                  <a:cubicBezTo>
                    <a:pt x="10031" y="3205"/>
                    <a:pt x="10172" y="3345"/>
                    <a:pt x="10351" y="3345"/>
                  </a:cubicBezTo>
                  <a:lnTo>
                    <a:pt x="10751" y="3345"/>
                  </a:lnTo>
                  <a:lnTo>
                    <a:pt x="10751" y="3702"/>
                  </a:lnTo>
                  <a:cubicBezTo>
                    <a:pt x="10751" y="3942"/>
                    <a:pt x="10910" y="4100"/>
                    <a:pt x="11152" y="4100"/>
                  </a:cubicBezTo>
                  <a:cubicBezTo>
                    <a:pt x="11308" y="4100"/>
                    <a:pt x="11464" y="4098"/>
                    <a:pt x="11620" y="4098"/>
                  </a:cubicBezTo>
                  <a:cubicBezTo>
                    <a:pt x="11697" y="4098"/>
                    <a:pt x="11775" y="4099"/>
                    <a:pt x="11852" y="4100"/>
                  </a:cubicBezTo>
                  <a:cubicBezTo>
                    <a:pt x="11856" y="4100"/>
                    <a:pt x="11860" y="4100"/>
                    <a:pt x="11864" y="4100"/>
                  </a:cubicBezTo>
                  <a:cubicBezTo>
                    <a:pt x="12124" y="4100"/>
                    <a:pt x="12299" y="3956"/>
                    <a:pt x="12283" y="3675"/>
                  </a:cubicBezTo>
                  <a:cubicBezTo>
                    <a:pt x="12276" y="3567"/>
                    <a:pt x="12282" y="3457"/>
                    <a:pt x="12282" y="3344"/>
                  </a:cubicBezTo>
                  <a:cubicBezTo>
                    <a:pt x="12357" y="3344"/>
                    <a:pt x="12430" y="3344"/>
                    <a:pt x="12500" y="3344"/>
                  </a:cubicBezTo>
                  <a:cubicBezTo>
                    <a:pt x="12571" y="3344"/>
                    <a:pt x="12640" y="3344"/>
                    <a:pt x="12708" y="3342"/>
                  </a:cubicBezTo>
                  <a:cubicBezTo>
                    <a:pt x="12747" y="3341"/>
                    <a:pt x="12790" y="3329"/>
                    <a:pt x="12825" y="3312"/>
                  </a:cubicBezTo>
                  <a:cubicBezTo>
                    <a:pt x="12955" y="3240"/>
                    <a:pt x="13018" y="3123"/>
                    <a:pt x="13018" y="2978"/>
                  </a:cubicBezTo>
                  <a:cubicBezTo>
                    <a:pt x="13020" y="2721"/>
                    <a:pt x="13024" y="2463"/>
                    <a:pt x="13018" y="2205"/>
                  </a:cubicBezTo>
                  <a:cubicBezTo>
                    <a:pt x="13012" y="1969"/>
                    <a:pt x="12887" y="1816"/>
                    <a:pt x="12628" y="1816"/>
                  </a:cubicBezTo>
                  <a:lnTo>
                    <a:pt x="12282" y="1816"/>
                  </a:lnTo>
                  <a:lnTo>
                    <a:pt x="12282" y="1421"/>
                  </a:lnTo>
                  <a:cubicBezTo>
                    <a:pt x="12279" y="1240"/>
                    <a:pt x="12125" y="1081"/>
                    <a:pt x="11945" y="1080"/>
                  </a:cubicBezTo>
                  <a:cubicBezTo>
                    <a:pt x="11792" y="1079"/>
                    <a:pt x="11639" y="1078"/>
                    <a:pt x="11486" y="1078"/>
                  </a:cubicBezTo>
                  <a:close/>
                  <a:moveTo>
                    <a:pt x="11348" y="0"/>
                  </a:moveTo>
                  <a:cubicBezTo>
                    <a:pt x="11334" y="8"/>
                    <a:pt x="11319" y="15"/>
                    <a:pt x="11303" y="19"/>
                  </a:cubicBezTo>
                  <a:cubicBezTo>
                    <a:pt x="11117" y="52"/>
                    <a:pt x="10930" y="74"/>
                    <a:pt x="10750" y="123"/>
                  </a:cubicBezTo>
                  <a:cubicBezTo>
                    <a:pt x="10426" y="211"/>
                    <a:pt x="10142" y="381"/>
                    <a:pt x="9884" y="595"/>
                  </a:cubicBezTo>
                  <a:cubicBezTo>
                    <a:pt x="9797" y="668"/>
                    <a:pt x="9720" y="750"/>
                    <a:pt x="9656" y="840"/>
                  </a:cubicBezTo>
                  <a:cubicBezTo>
                    <a:pt x="9598" y="920"/>
                    <a:pt x="9617" y="1013"/>
                    <a:pt x="9678" y="1090"/>
                  </a:cubicBezTo>
                  <a:cubicBezTo>
                    <a:pt x="9723" y="1148"/>
                    <a:pt x="9782" y="1184"/>
                    <a:pt x="9847" y="1184"/>
                  </a:cubicBezTo>
                  <a:cubicBezTo>
                    <a:pt x="9873" y="1184"/>
                    <a:pt x="9900" y="1179"/>
                    <a:pt x="9927" y="1166"/>
                  </a:cubicBezTo>
                  <a:cubicBezTo>
                    <a:pt x="10006" y="1129"/>
                    <a:pt x="10080" y="1071"/>
                    <a:pt x="10146" y="1009"/>
                  </a:cubicBezTo>
                  <a:cubicBezTo>
                    <a:pt x="10485" y="701"/>
                    <a:pt x="10887" y="529"/>
                    <a:pt x="11338" y="489"/>
                  </a:cubicBezTo>
                  <a:cubicBezTo>
                    <a:pt x="11402" y="483"/>
                    <a:pt x="11466" y="480"/>
                    <a:pt x="11530" y="480"/>
                  </a:cubicBezTo>
                  <a:cubicBezTo>
                    <a:pt x="11847" y="480"/>
                    <a:pt x="12155" y="554"/>
                    <a:pt x="12445" y="701"/>
                  </a:cubicBezTo>
                  <a:cubicBezTo>
                    <a:pt x="12739" y="851"/>
                    <a:pt x="12989" y="1051"/>
                    <a:pt x="13184" y="1320"/>
                  </a:cubicBezTo>
                  <a:cubicBezTo>
                    <a:pt x="13494" y="1748"/>
                    <a:pt x="13646" y="2218"/>
                    <a:pt x="13600" y="2751"/>
                  </a:cubicBezTo>
                  <a:cubicBezTo>
                    <a:pt x="13570" y="3077"/>
                    <a:pt x="13481" y="3378"/>
                    <a:pt x="13314" y="3658"/>
                  </a:cubicBezTo>
                  <a:cubicBezTo>
                    <a:pt x="13113" y="3992"/>
                    <a:pt x="12845" y="4259"/>
                    <a:pt x="12499" y="4440"/>
                  </a:cubicBezTo>
                  <a:cubicBezTo>
                    <a:pt x="12195" y="4602"/>
                    <a:pt x="11879" y="4692"/>
                    <a:pt x="11542" y="4692"/>
                  </a:cubicBezTo>
                  <a:cubicBezTo>
                    <a:pt x="11467" y="4692"/>
                    <a:pt x="11391" y="4687"/>
                    <a:pt x="11313" y="4678"/>
                  </a:cubicBezTo>
                  <a:cubicBezTo>
                    <a:pt x="11084" y="4652"/>
                    <a:pt x="10868" y="4599"/>
                    <a:pt x="10662" y="4504"/>
                  </a:cubicBezTo>
                  <a:cubicBezTo>
                    <a:pt x="10359" y="4365"/>
                    <a:pt x="10106" y="4162"/>
                    <a:pt x="9894" y="3903"/>
                  </a:cubicBezTo>
                  <a:cubicBezTo>
                    <a:pt x="9634" y="3583"/>
                    <a:pt x="9482" y="3218"/>
                    <a:pt x="9443" y="2812"/>
                  </a:cubicBezTo>
                  <a:cubicBezTo>
                    <a:pt x="9410" y="2485"/>
                    <a:pt x="9444" y="2156"/>
                    <a:pt x="9562" y="1843"/>
                  </a:cubicBezTo>
                  <a:cubicBezTo>
                    <a:pt x="9609" y="1724"/>
                    <a:pt x="9539" y="1588"/>
                    <a:pt x="9421" y="1548"/>
                  </a:cubicBezTo>
                  <a:cubicBezTo>
                    <a:pt x="9390" y="1537"/>
                    <a:pt x="9359" y="1532"/>
                    <a:pt x="9329" y="1532"/>
                  </a:cubicBezTo>
                  <a:cubicBezTo>
                    <a:pt x="9234" y="1532"/>
                    <a:pt x="9149" y="1586"/>
                    <a:pt x="9114" y="1678"/>
                  </a:cubicBezTo>
                  <a:cubicBezTo>
                    <a:pt x="9021" y="1926"/>
                    <a:pt x="8970" y="2185"/>
                    <a:pt x="8953" y="2450"/>
                  </a:cubicBezTo>
                  <a:cubicBezTo>
                    <a:pt x="8933" y="2711"/>
                    <a:pt x="8961" y="2973"/>
                    <a:pt x="9028" y="3225"/>
                  </a:cubicBezTo>
                  <a:cubicBezTo>
                    <a:pt x="9192" y="3845"/>
                    <a:pt x="9536" y="4347"/>
                    <a:pt x="10064" y="4718"/>
                  </a:cubicBezTo>
                  <a:cubicBezTo>
                    <a:pt x="10423" y="4971"/>
                    <a:pt x="10822" y="5123"/>
                    <a:pt x="11256" y="5158"/>
                  </a:cubicBezTo>
                  <a:cubicBezTo>
                    <a:pt x="11324" y="5163"/>
                    <a:pt x="11394" y="5166"/>
                    <a:pt x="11463" y="5166"/>
                  </a:cubicBezTo>
                  <a:cubicBezTo>
                    <a:pt x="11647" y="5166"/>
                    <a:pt x="11832" y="5148"/>
                    <a:pt x="12012" y="5123"/>
                  </a:cubicBezTo>
                  <a:cubicBezTo>
                    <a:pt x="12300" y="5084"/>
                    <a:pt x="12566" y="4966"/>
                    <a:pt x="12816" y="4821"/>
                  </a:cubicBezTo>
                  <a:cubicBezTo>
                    <a:pt x="13087" y="4661"/>
                    <a:pt x="13314" y="4450"/>
                    <a:pt x="13515" y="4210"/>
                  </a:cubicBezTo>
                  <a:cubicBezTo>
                    <a:pt x="13727" y="3960"/>
                    <a:pt x="13876" y="3674"/>
                    <a:pt x="13971" y="3364"/>
                  </a:cubicBezTo>
                  <a:cubicBezTo>
                    <a:pt x="14079" y="3016"/>
                    <a:pt x="14109" y="2659"/>
                    <a:pt x="14069" y="2293"/>
                  </a:cubicBezTo>
                  <a:cubicBezTo>
                    <a:pt x="14036" y="2008"/>
                    <a:pt x="13962" y="1734"/>
                    <a:pt x="13840" y="1476"/>
                  </a:cubicBezTo>
                  <a:cubicBezTo>
                    <a:pt x="13659" y="1097"/>
                    <a:pt x="13404" y="776"/>
                    <a:pt x="13066" y="523"/>
                  </a:cubicBezTo>
                  <a:cubicBezTo>
                    <a:pt x="12721" y="264"/>
                    <a:pt x="12335" y="93"/>
                    <a:pt x="11903" y="36"/>
                  </a:cubicBezTo>
                  <a:cubicBezTo>
                    <a:pt x="11832" y="26"/>
                    <a:pt x="11760" y="13"/>
                    <a:pt x="11691" y="0"/>
                  </a:cubicBezTo>
                  <a:close/>
                  <a:moveTo>
                    <a:pt x="4320" y="5849"/>
                  </a:moveTo>
                  <a:cubicBezTo>
                    <a:pt x="4566" y="5849"/>
                    <a:pt x="4812" y="5850"/>
                    <a:pt x="5058" y="5851"/>
                  </a:cubicBezTo>
                  <a:cubicBezTo>
                    <a:pt x="5063" y="5851"/>
                    <a:pt x="5069" y="5855"/>
                    <a:pt x="5081" y="5860"/>
                  </a:cubicBezTo>
                  <a:lnTo>
                    <a:pt x="5081" y="7730"/>
                  </a:lnTo>
                  <a:lnTo>
                    <a:pt x="2547" y="7730"/>
                  </a:lnTo>
                  <a:cubicBezTo>
                    <a:pt x="2624" y="7601"/>
                    <a:pt x="2699" y="7474"/>
                    <a:pt x="2775" y="7351"/>
                  </a:cubicBezTo>
                  <a:cubicBezTo>
                    <a:pt x="3040" y="6923"/>
                    <a:pt x="3305" y="6492"/>
                    <a:pt x="3570" y="6064"/>
                  </a:cubicBezTo>
                  <a:cubicBezTo>
                    <a:pt x="3602" y="6011"/>
                    <a:pt x="3628" y="5953"/>
                    <a:pt x="3668" y="5909"/>
                  </a:cubicBezTo>
                  <a:cubicBezTo>
                    <a:pt x="3696" y="5878"/>
                    <a:pt x="3742" y="5851"/>
                    <a:pt x="3781" y="5851"/>
                  </a:cubicBezTo>
                  <a:cubicBezTo>
                    <a:pt x="3960" y="5850"/>
                    <a:pt x="4140" y="5849"/>
                    <a:pt x="4320" y="5849"/>
                  </a:cubicBezTo>
                  <a:close/>
                  <a:moveTo>
                    <a:pt x="5974" y="5853"/>
                  </a:moveTo>
                  <a:lnTo>
                    <a:pt x="5974" y="7730"/>
                  </a:lnTo>
                  <a:lnTo>
                    <a:pt x="5553" y="7730"/>
                  </a:lnTo>
                  <a:lnTo>
                    <a:pt x="5553" y="5853"/>
                  </a:lnTo>
                  <a:close/>
                  <a:moveTo>
                    <a:pt x="5079" y="8624"/>
                  </a:moveTo>
                  <a:cubicBezTo>
                    <a:pt x="5017" y="8624"/>
                    <a:pt x="4954" y="8628"/>
                    <a:pt x="4893" y="8637"/>
                  </a:cubicBezTo>
                  <a:cubicBezTo>
                    <a:pt x="4764" y="8653"/>
                    <a:pt x="4709" y="8725"/>
                    <a:pt x="4703" y="8828"/>
                  </a:cubicBezTo>
                  <a:cubicBezTo>
                    <a:pt x="4696" y="8962"/>
                    <a:pt x="4746" y="9055"/>
                    <a:pt x="4864" y="9091"/>
                  </a:cubicBezTo>
                  <a:cubicBezTo>
                    <a:pt x="4926" y="9108"/>
                    <a:pt x="4994" y="9101"/>
                    <a:pt x="5059" y="9107"/>
                  </a:cubicBezTo>
                  <a:lnTo>
                    <a:pt x="5059" y="9101"/>
                  </a:lnTo>
                  <a:cubicBezTo>
                    <a:pt x="5092" y="9101"/>
                    <a:pt x="5124" y="9101"/>
                    <a:pt x="5156" y="9101"/>
                  </a:cubicBezTo>
                  <a:cubicBezTo>
                    <a:pt x="5171" y="9101"/>
                    <a:pt x="5187" y="9101"/>
                    <a:pt x="5203" y="9101"/>
                  </a:cubicBezTo>
                  <a:cubicBezTo>
                    <a:pt x="5333" y="9098"/>
                    <a:pt x="5422" y="9021"/>
                    <a:pt x="5441" y="8896"/>
                  </a:cubicBezTo>
                  <a:cubicBezTo>
                    <a:pt x="5460" y="8784"/>
                    <a:pt x="5395" y="8660"/>
                    <a:pt x="5280" y="8640"/>
                  </a:cubicBezTo>
                  <a:cubicBezTo>
                    <a:pt x="5214" y="8629"/>
                    <a:pt x="5146" y="8624"/>
                    <a:pt x="5079" y="8624"/>
                  </a:cubicBezTo>
                  <a:close/>
                  <a:moveTo>
                    <a:pt x="2165" y="8222"/>
                  </a:moveTo>
                  <a:cubicBezTo>
                    <a:pt x="2175" y="8222"/>
                    <a:pt x="2186" y="8223"/>
                    <a:pt x="2197" y="8223"/>
                  </a:cubicBezTo>
                  <a:lnTo>
                    <a:pt x="2197" y="9679"/>
                  </a:lnTo>
                  <a:cubicBezTo>
                    <a:pt x="2134" y="9715"/>
                    <a:pt x="2066" y="9743"/>
                    <a:pt x="2008" y="9787"/>
                  </a:cubicBezTo>
                  <a:cubicBezTo>
                    <a:pt x="1906" y="9866"/>
                    <a:pt x="1794" y="9897"/>
                    <a:pt x="1666" y="9897"/>
                  </a:cubicBezTo>
                  <a:cubicBezTo>
                    <a:pt x="1657" y="9897"/>
                    <a:pt x="1648" y="9896"/>
                    <a:pt x="1639" y="9896"/>
                  </a:cubicBezTo>
                  <a:cubicBezTo>
                    <a:pt x="1513" y="9893"/>
                    <a:pt x="1387" y="9891"/>
                    <a:pt x="1260" y="9891"/>
                  </a:cubicBezTo>
                  <a:cubicBezTo>
                    <a:pt x="1091" y="9891"/>
                    <a:pt x="919" y="9893"/>
                    <a:pt x="743" y="9893"/>
                  </a:cubicBezTo>
                  <a:lnTo>
                    <a:pt x="743" y="9553"/>
                  </a:lnTo>
                  <a:lnTo>
                    <a:pt x="743" y="8726"/>
                  </a:lnTo>
                  <a:cubicBezTo>
                    <a:pt x="743" y="8622"/>
                    <a:pt x="796" y="8552"/>
                    <a:pt x="894" y="8527"/>
                  </a:cubicBezTo>
                  <a:cubicBezTo>
                    <a:pt x="1312" y="8425"/>
                    <a:pt x="1733" y="8324"/>
                    <a:pt x="2151" y="8223"/>
                  </a:cubicBezTo>
                  <a:cubicBezTo>
                    <a:pt x="2156" y="8222"/>
                    <a:pt x="2161" y="8222"/>
                    <a:pt x="2165" y="8222"/>
                  </a:cubicBezTo>
                  <a:close/>
                  <a:moveTo>
                    <a:pt x="5974" y="8207"/>
                  </a:moveTo>
                  <a:lnTo>
                    <a:pt x="5974" y="10164"/>
                  </a:lnTo>
                  <a:lnTo>
                    <a:pt x="5879" y="10164"/>
                  </a:lnTo>
                  <a:cubicBezTo>
                    <a:pt x="5513" y="10164"/>
                    <a:pt x="5146" y="10163"/>
                    <a:pt x="4779" y="10163"/>
                  </a:cubicBezTo>
                  <a:cubicBezTo>
                    <a:pt x="4504" y="10163"/>
                    <a:pt x="4229" y="10164"/>
                    <a:pt x="3954" y="10166"/>
                  </a:cubicBezTo>
                  <a:cubicBezTo>
                    <a:pt x="3867" y="10166"/>
                    <a:pt x="3810" y="10144"/>
                    <a:pt x="3746" y="10071"/>
                  </a:cubicBezTo>
                  <a:cubicBezTo>
                    <a:pt x="3560" y="9843"/>
                    <a:pt x="3323" y="9689"/>
                    <a:pt x="3031" y="9625"/>
                  </a:cubicBezTo>
                  <a:cubicBezTo>
                    <a:pt x="2916" y="9599"/>
                    <a:pt x="2798" y="9591"/>
                    <a:pt x="2671" y="9573"/>
                  </a:cubicBezTo>
                  <a:lnTo>
                    <a:pt x="2671" y="8207"/>
                  </a:lnTo>
                  <a:close/>
                  <a:moveTo>
                    <a:pt x="10001" y="10637"/>
                  </a:moveTo>
                  <a:cubicBezTo>
                    <a:pt x="9992" y="10771"/>
                    <a:pt x="9980" y="10901"/>
                    <a:pt x="9969" y="11038"/>
                  </a:cubicBezTo>
                  <a:lnTo>
                    <a:pt x="4060" y="11038"/>
                  </a:lnTo>
                  <a:cubicBezTo>
                    <a:pt x="4055" y="10908"/>
                    <a:pt x="4047" y="10774"/>
                    <a:pt x="4042" y="10637"/>
                  </a:cubicBezTo>
                  <a:close/>
                  <a:moveTo>
                    <a:pt x="15168" y="10635"/>
                  </a:moveTo>
                  <a:cubicBezTo>
                    <a:pt x="15160" y="10738"/>
                    <a:pt x="15157" y="10831"/>
                    <a:pt x="15142" y="10925"/>
                  </a:cubicBezTo>
                  <a:cubicBezTo>
                    <a:pt x="15131" y="10997"/>
                    <a:pt x="15085" y="11045"/>
                    <a:pt x="15008" y="11045"/>
                  </a:cubicBezTo>
                  <a:cubicBezTo>
                    <a:pt x="14751" y="11045"/>
                    <a:pt x="14493" y="11045"/>
                    <a:pt x="14236" y="11045"/>
                  </a:cubicBezTo>
                  <a:cubicBezTo>
                    <a:pt x="13720" y="11045"/>
                    <a:pt x="13205" y="11045"/>
                    <a:pt x="12687" y="11045"/>
                  </a:cubicBezTo>
                  <a:cubicBezTo>
                    <a:pt x="12675" y="10908"/>
                    <a:pt x="12665" y="10772"/>
                    <a:pt x="12654" y="10635"/>
                  </a:cubicBezTo>
                  <a:close/>
                  <a:moveTo>
                    <a:pt x="1083" y="10360"/>
                  </a:moveTo>
                  <a:cubicBezTo>
                    <a:pt x="1215" y="10360"/>
                    <a:pt x="1350" y="10360"/>
                    <a:pt x="1488" y="10360"/>
                  </a:cubicBezTo>
                  <a:cubicBezTo>
                    <a:pt x="1384" y="10585"/>
                    <a:pt x="1360" y="10807"/>
                    <a:pt x="1354" y="11045"/>
                  </a:cubicBezTo>
                  <a:cubicBezTo>
                    <a:pt x="1217" y="11045"/>
                    <a:pt x="1074" y="11047"/>
                    <a:pt x="931" y="11047"/>
                  </a:cubicBezTo>
                  <a:cubicBezTo>
                    <a:pt x="841" y="11047"/>
                    <a:pt x="751" y="11046"/>
                    <a:pt x="661" y="11043"/>
                  </a:cubicBezTo>
                  <a:cubicBezTo>
                    <a:pt x="561" y="11039"/>
                    <a:pt x="475" y="10929"/>
                    <a:pt x="474" y="10827"/>
                  </a:cubicBezTo>
                  <a:cubicBezTo>
                    <a:pt x="472" y="10749"/>
                    <a:pt x="472" y="10672"/>
                    <a:pt x="474" y="10592"/>
                  </a:cubicBezTo>
                  <a:cubicBezTo>
                    <a:pt x="476" y="10484"/>
                    <a:pt x="584" y="10363"/>
                    <a:pt x="691" y="10362"/>
                  </a:cubicBezTo>
                  <a:cubicBezTo>
                    <a:pt x="821" y="10360"/>
                    <a:pt x="951" y="10360"/>
                    <a:pt x="1083" y="10360"/>
                  </a:cubicBezTo>
                  <a:close/>
                  <a:moveTo>
                    <a:pt x="11342" y="10066"/>
                  </a:moveTo>
                  <a:cubicBezTo>
                    <a:pt x="11812" y="10066"/>
                    <a:pt x="12178" y="10424"/>
                    <a:pt x="12210" y="10951"/>
                  </a:cubicBezTo>
                  <a:cubicBezTo>
                    <a:pt x="12178" y="11450"/>
                    <a:pt x="11836" y="11829"/>
                    <a:pt x="11331" y="11829"/>
                  </a:cubicBezTo>
                  <a:cubicBezTo>
                    <a:pt x="10841" y="11829"/>
                    <a:pt x="10453" y="11487"/>
                    <a:pt x="10454" y="10945"/>
                  </a:cubicBezTo>
                  <a:cubicBezTo>
                    <a:pt x="10456" y="10416"/>
                    <a:pt x="10822" y="10075"/>
                    <a:pt x="11325" y="10066"/>
                  </a:cubicBezTo>
                  <a:cubicBezTo>
                    <a:pt x="11331" y="10066"/>
                    <a:pt x="11336" y="10066"/>
                    <a:pt x="11342" y="10066"/>
                  </a:cubicBezTo>
                  <a:close/>
                  <a:moveTo>
                    <a:pt x="2715" y="10065"/>
                  </a:moveTo>
                  <a:cubicBezTo>
                    <a:pt x="3189" y="10065"/>
                    <a:pt x="3602" y="10441"/>
                    <a:pt x="3583" y="10980"/>
                  </a:cubicBezTo>
                  <a:cubicBezTo>
                    <a:pt x="3570" y="11435"/>
                    <a:pt x="3220" y="11819"/>
                    <a:pt x="2717" y="11830"/>
                  </a:cubicBezTo>
                  <a:cubicBezTo>
                    <a:pt x="2712" y="11830"/>
                    <a:pt x="2707" y="11830"/>
                    <a:pt x="2702" y="11830"/>
                  </a:cubicBezTo>
                  <a:cubicBezTo>
                    <a:pt x="2248" y="11830"/>
                    <a:pt x="1838" y="11455"/>
                    <a:pt x="1840" y="10945"/>
                  </a:cubicBezTo>
                  <a:cubicBezTo>
                    <a:pt x="1838" y="10454"/>
                    <a:pt x="2232" y="10066"/>
                    <a:pt x="2704" y="10065"/>
                  </a:cubicBezTo>
                  <a:cubicBezTo>
                    <a:pt x="2708" y="10065"/>
                    <a:pt x="2712" y="10065"/>
                    <a:pt x="2715" y="10065"/>
                  </a:cubicBezTo>
                  <a:close/>
                  <a:moveTo>
                    <a:pt x="5740" y="1006"/>
                  </a:moveTo>
                  <a:cubicBezTo>
                    <a:pt x="5577" y="1006"/>
                    <a:pt x="5365" y="1130"/>
                    <a:pt x="5313" y="1328"/>
                  </a:cubicBezTo>
                  <a:cubicBezTo>
                    <a:pt x="5275" y="1476"/>
                    <a:pt x="5252" y="1626"/>
                    <a:pt x="5222" y="1774"/>
                  </a:cubicBezTo>
                  <a:cubicBezTo>
                    <a:pt x="5183" y="1967"/>
                    <a:pt x="5147" y="2160"/>
                    <a:pt x="5111" y="2349"/>
                  </a:cubicBezTo>
                  <a:cubicBezTo>
                    <a:pt x="5099" y="2354"/>
                    <a:pt x="5094" y="2356"/>
                    <a:pt x="5088" y="2356"/>
                  </a:cubicBezTo>
                  <a:cubicBezTo>
                    <a:pt x="4914" y="2356"/>
                    <a:pt x="4739" y="2360"/>
                    <a:pt x="4564" y="2360"/>
                  </a:cubicBezTo>
                  <a:cubicBezTo>
                    <a:pt x="4462" y="2360"/>
                    <a:pt x="4361" y="2359"/>
                    <a:pt x="4259" y="2355"/>
                  </a:cubicBezTo>
                  <a:cubicBezTo>
                    <a:pt x="4253" y="2355"/>
                    <a:pt x="4246" y="2355"/>
                    <a:pt x="4239" y="2355"/>
                  </a:cubicBezTo>
                  <a:cubicBezTo>
                    <a:pt x="3939" y="2355"/>
                    <a:pt x="3710" y="2607"/>
                    <a:pt x="3710" y="2910"/>
                  </a:cubicBezTo>
                  <a:cubicBezTo>
                    <a:pt x="3709" y="3406"/>
                    <a:pt x="3709" y="3898"/>
                    <a:pt x="3710" y="4394"/>
                  </a:cubicBezTo>
                  <a:cubicBezTo>
                    <a:pt x="3712" y="4732"/>
                    <a:pt x="3971" y="4949"/>
                    <a:pt x="4258" y="4949"/>
                  </a:cubicBezTo>
                  <a:cubicBezTo>
                    <a:pt x="4259" y="4949"/>
                    <a:pt x="4260" y="4949"/>
                    <a:pt x="4261" y="4949"/>
                  </a:cubicBezTo>
                  <a:cubicBezTo>
                    <a:pt x="4476" y="4947"/>
                    <a:pt x="4690" y="4946"/>
                    <a:pt x="4905" y="4946"/>
                  </a:cubicBezTo>
                  <a:cubicBezTo>
                    <a:pt x="5227" y="4946"/>
                    <a:pt x="5549" y="4948"/>
                    <a:pt x="5872" y="4948"/>
                  </a:cubicBezTo>
                  <a:lnTo>
                    <a:pt x="5971" y="4948"/>
                  </a:lnTo>
                  <a:lnTo>
                    <a:pt x="5971" y="5361"/>
                  </a:lnTo>
                  <a:lnTo>
                    <a:pt x="5867" y="5361"/>
                  </a:lnTo>
                  <a:cubicBezTo>
                    <a:pt x="5517" y="5361"/>
                    <a:pt x="5166" y="5361"/>
                    <a:pt x="4815" y="5361"/>
                  </a:cubicBezTo>
                  <a:cubicBezTo>
                    <a:pt x="4465" y="5361"/>
                    <a:pt x="4114" y="5361"/>
                    <a:pt x="3762" y="5363"/>
                  </a:cubicBezTo>
                  <a:cubicBezTo>
                    <a:pt x="3562" y="5365"/>
                    <a:pt x="3395" y="5445"/>
                    <a:pt x="3285" y="5618"/>
                  </a:cubicBezTo>
                  <a:cubicBezTo>
                    <a:pt x="3176" y="5786"/>
                    <a:pt x="3070" y="5961"/>
                    <a:pt x="2964" y="6132"/>
                  </a:cubicBezTo>
                  <a:cubicBezTo>
                    <a:pt x="2654" y="6634"/>
                    <a:pt x="2344" y="7135"/>
                    <a:pt x="2031" y="7637"/>
                  </a:cubicBezTo>
                  <a:cubicBezTo>
                    <a:pt x="2001" y="7687"/>
                    <a:pt x="1961" y="7755"/>
                    <a:pt x="1915" y="7768"/>
                  </a:cubicBezTo>
                  <a:cubicBezTo>
                    <a:pt x="1536" y="7873"/>
                    <a:pt x="1154" y="7964"/>
                    <a:pt x="773" y="8060"/>
                  </a:cubicBezTo>
                  <a:cubicBezTo>
                    <a:pt x="482" y="8134"/>
                    <a:pt x="266" y="8370"/>
                    <a:pt x="269" y="8689"/>
                  </a:cubicBezTo>
                  <a:cubicBezTo>
                    <a:pt x="275" y="9112"/>
                    <a:pt x="272" y="9533"/>
                    <a:pt x="269" y="9957"/>
                  </a:cubicBezTo>
                  <a:cubicBezTo>
                    <a:pt x="269" y="9987"/>
                    <a:pt x="267" y="10030"/>
                    <a:pt x="250" y="10046"/>
                  </a:cubicBezTo>
                  <a:cubicBezTo>
                    <a:pt x="125" y="10151"/>
                    <a:pt x="58" y="10290"/>
                    <a:pt x="1" y="10434"/>
                  </a:cubicBezTo>
                  <a:lnTo>
                    <a:pt x="1" y="10974"/>
                  </a:lnTo>
                  <a:cubicBezTo>
                    <a:pt x="44" y="11104"/>
                    <a:pt x="99" y="11231"/>
                    <a:pt x="201" y="11326"/>
                  </a:cubicBezTo>
                  <a:cubicBezTo>
                    <a:pt x="341" y="11457"/>
                    <a:pt x="505" y="11530"/>
                    <a:pt x="701" y="11530"/>
                  </a:cubicBezTo>
                  <a:cubicBezTo>
                    <a:pt x="843" y="11530"/>
                    <a:pt x="985" y="11532"/>
                    <a:pt x="1127" y="11532"/>
                  </a:cubicBezTo>
                  <a:cubicBezTo>
                    <a:pt x="1222" y="11532"/>
                    <a:pt x="1317" y="11531"/>
                    <a:pt x="1412" y="11529"/>
                  </a:cubicBezTo>
                  <a:cubicBezTo>
                    <a:pt x="1413" y="11529"/>
                    <a:pt x="1415" y="11529"/>
                    <a:pt x="1417" y="11529"/>
                  </a:cubicBezTo>
                  <a:cubicBezTo>
                    <a:pt x="1474" y="11529"/>
                    <a:pt x="1497" y="11553"/>
                    <a:pt x="1524" y="11601"/>
                  </a:cubicBezTo>
                  <a:cubicBezTo>
                    <a:pt x="1745" y="11980"/>
                    <a:pt x="2060" y="12226"/>
                    <a:pt x="2503" y="12290"/>
                  </a:cubicBezTo>
                  <a:cubicBezTo>
                    <a:pt x="2510" y="12291"/>
                    <a:pt x="2516" y="12300"/>
                    <a:pt x="2521" y="12306"/>
                  </a:cubicBezTo>
                  <a:lnTo>
                    <a:pt x="2899" y="12306"/>
                  </a:lnTo>
                  <a:cubicBezTo>
                    <a:pt x="3021" y="12264"/>
                    <a:pt x="3148" y="12229"/>
                    <a:pt x="3269" y="12182"/>
                  </a:cubicBezTo>
                  <a:cubicBezTo>
                    <a:pt x="3524" y="12081"/>
                    <a:pt x="3717" y="11901"/>
                    <a:pt x="3854" y="11664"/>
                  </a:cubicBezTo>
                  <a:cubicBezTo>
                    <a:pt x="3910" y="11569"/>
                    <a:pt x="3967" y="11528"/>
                    <a:pt x="4085" y="11528"/>
                  </a:cubicBezTo>
                  <a:cubicBezTo>
                    <a:pt x="4979" y="11530"/>
                    <a:pt x="5872" y="11531"/>
                    <a:pt x="6766" y="11531"/>
                  </a:cubicBezTo>
                  <a:cubicBezTo>
                    <a:pt x="7844" y="11531"/>
                    <a:pt x="8923" y="11530"/>
                    <a:pt x="10002" y="11529"/>
                  </a:cubicBezTo>
                  <a:cubicBezTo>
                    <a:pt x="10067" y="11529"/>
                    <a:pt x="10106" y="11542"/>
                    <a:pt x="10142" y="11607"/>
                  </a:cubicBezTo>
                  <a:cubicBezTo>
                    <a:pt x="10341" y="11963"/>
                    <a:pt x="10648" y="12186"/>
                    <a:pt x="11045" y="12283"/>
                  </a:cubicBezTo>
                  <a:cubicBezTo>
                    <a:pt x="11078" y="12290"/>
                    <a:pt x="11110" y="12297"/>
                    <a:pt x="11145" y="12304"/>
                  </a:cubicBezTo>
                  <a:lnTo>
                    <a:pt x="11505" y="12304"/>
                  </a:lnTo>
                  <a:cubicBezTo>
                    <a:pt x="11591" y="12280"/>
                    <a:pt x="11678" y="12261"/>
                    <a:pt x="11763" y="12232"/>
                  </a:cubicBezTo>
                  <a:cubicBezTo>
                    <a:pt x="12099" y="12118"/>
                    <a:pt x="12351" y="11905"/>
                    <a:pt x="12515" y="11591"/>
                  </a:cubicBezTo>
                  <a:cubicBezTo>
                    <a:pt x="12543" y="11540"/>
                    <a:pt x="12574" y="11529"/>
                    <a:pt x="12629" y="11529"/>
                  </a:cubicBezTo>
                  <a:cubicBezTo>
                    <a:pt x="12806" y="11529"/>
                    <a:pt x="12982" y="11529"/>
                    <a:pt x="13159" y="11529"/>
                  </a:cubicBezTo>
                  <a:cubicBezTo>
                    <a:pt x="13474" y="11529"/>
                    <a:pt x="13788" y="11529"/>
                    <a:pt x="14103" y="11529"/>
                  </a:cubicBezTo>
                  <a:cubicBezTo>
                    <a:pt x="14391" y="11529"/>
                    <a:pt x="14679" y="11529"/>
                    <a:pt x="14967" y="11530"/>
                  </a:cubicBezTo>
                  <a:cubicBezTo>
                    <a:pt x="14969" y="11530"/>
                    <a:pt x="14971" y="11530"/>
                    <a:pt x="14973" y="11530"/>
                  </a:cubicBezTo>
                  <a:cubicBezTo>
                    <a:pt x="15292" y="11530"/>
                    <a:pt x="15576" y="11316"/>
                    <a:pt x="15614" y="11000"/>
                  </a:cubicBezTo>
                  <a:cubicBezTo>
                    <a:pt x="15614" y="10996"/>
                    <a:pt x="15622" y="10993"/>
                    <a:pt x="15627" y="10990"/>
                  </a:cubicBezTo>
                  <a:lnTo>
                    <a:pt x="15627" y="2916"/>
                  </a:lnTo>
                  <a:cubicBezTo>
                    <a:pt x="15625" y="2908"/>
                    <a:pt x="15615" y="2903"/>
                    <a:pt x="15614" y="2897"/>
                  </a:cubicBezTo>
                  <a:cubicBezTo>
                    <a:pt x="15569" y="2645"/>
                    <a:pt x="15428" y="2462"/>
                    <a:pt x="15186" y="2397"/>
                  </a:cubicBezTo>
                  <a:cubicBezTo>
                    <a:pt x="15023" y="2354"/>
                    <a:pt x="14844" y="2369"/>
                    <a:pt x="14674" y="2362"/>
                  </a:cubicBezTo>
                  <a:cubicBezTo>
                    <a:pt x="14654" y="2362"/>
                    <a:pt x="14631" y="2381"/>
                    <a:pt x="14612" y="2397"/>
                  </a:cubicBezTo>
                  <a:cubicBezTo>
                    <a:pt x="14524" y="2469"/>
                    <a:pt x="14498" y="2573"/>
                    <a:pt x="14538" y="2681"/>
                  </a:cubicBezTo>
                  <a:cubicBezTo>
                    <a:pt x="14576" y="2782"/>
                    <a:pt x="14647" y="2826"/>
                    <a:pt x="14765" y="2826"/>
                  </a:cubicBezTo>
                  <a:lnTo>
                    <a:pt x="14892" y="2826"/>
                  </a:lnTo>
                  <a:cubicBezTo>
                    <a:pt x="15075" y="2826"/>
                    <a:pt x="15161" y="2913"/>
                    <a:pt x="15161" y="3097"/>
                  </a:cubicBezTo>
                  <a:lnTo>
                    <a:pt x="15161" y="7171"/>
                  </a:lnTo>
                  <a:lnTo>
                    <a:pt x="15161" y="7269"/>
                  </a:lnTo>
                  <a:lnTo>
                    <a:pt x="8300" y="7269"/>
                  </a:lnTo>
                  <a:cubicBezTo>
                    <a:pt x="8136" y="7271"/>
                    <a:pt x="8038" y="7459"/>
                    <a:pt x="8085" y="7580"/>
                  </a:cubicBezTo>
                  <a:cubicBezTo>
                    <a:pt x="8130" y="7693"/>
                    <a:pt x="8212" y="7753"/>
                    <a:pt x="8345" y="7753"/>
                  </a:cubicBezTo>
                  <a:lnTo>
                    <a:pt x="15157" y="7753"/>
                  </a:lnTo>
                  <a:lnTo>
                    <a:pt x="15157" y="8617"/>
                  </a:lnTo>
                  <a:lnTo>
                    <a:pt x="14350" y="8617"/>
                  </a:lnTo>
                  <a:cubicBezTo>
                    <a:pt x="14194" y="8617"/>
                    <a:pt x="14099" y="8713"/>
                    <a:pt x="14099" y="8864"/>
                  </a:cubicBezTo>
                  <a:cubicBezTo>
                    <a:pt x="14099" y="9009"/>
                    <a:pt x="14196" y="9102"/>
                    <a:pt x="14347" y="9102"/>
                  </a:cubicBezTo>
                  <a:lnTo>
                    <a:pt x="15154" y="9102"/>
                  </a:lnTo>
                  <a:lnTo>
                    <a:pt x="15154" y="10164"/>
                  </a:lnTo>
                  <a:cubicBezTo>
                    <a:pt x="14257" y="10164"/>
                    <a:pt x="13365" y="10164"/>
                    <a:pt x="12475" y="10161"/>
                  </a:cubicBezTo>
                  <a:cubicBezTo>
                    <a:pt x="12456" y="10161"/>
                    <a:pt x="12429" y="10144"/>
                    <a:pt x="12416" y="10125"/>
                  </a:cubicBezTo>
                  <a:cubicBezTo>
                    <a:pt x="12293" y="9971"/>
                    <a:pt x="12149" y="9843"/>
                    <a:pt x="11975" y="9749"/>
                  </a:cubicBezTo>
                  <a:cubicBezTo>
                    <a:pt x="11771" y="9640"/>
                    <a:pt x="11558" y="9585"/>
                    <a:pt x="11336" y="9585"/>
                  </a:cubicBezTo>
                  <a:cubicBezTo>
                    <a:pt x="11259" y="9585"/>
                    <a:pt x="11181" y="9592"/>
                    <a:pt x="11102" y="9605"/>
                  </a:cubicBezTo>
                  <a:cubicBezTo>
                    <a:pt x="10786" y="9661"/>
                    <a:pt x="10518" y="9801"/>
                    <a:pt x="10313" y="10052"/>
                  </a:cubicBezTo>
                  <a:cubicBezTo>
                    <a:pt x="10254" y="10124"/>
                    <a:pt x="10197" y="10167"/>
                    <a:pt x="10087" y="10167"/>
                  </a:cubicBezTo>
                  <a:cubicBezTo>
                    <a:pt x="9499" y="10164"/>
                    <a:pt x="8911" y="10164"/>
                    <a:pt x="8323" y="10164"/>
                  </a:cubicBezTo>
                  <a:cubicBezTo>
                    <a:pt x="7735" y="10164"/>
                    <a:pt x="7148" y="10164"/>
                    <a:pt x="6561" y="10164"/>
                  </a:cubicBezTo>
                  <a:lnTo>
                    <a:pt x="6457" y="10164"/>
                  </a:lnTo>
                  <a:lnTo>
                    <a:pt x="6457" y="9102"/>
                  </a:lnTo>
                  <a:lnTo>
                    <a:pt x="13314" y="9102"/>
                  </a:lnTo>
                  <a:cubicBezTo>
                    <a:pt x="13329" y="9102"/>
                    <a:pt x="13346" y="9103"/>
                    <a:pt x="13362" y="9103"/>
                  </a:cubicBezTo>
                  <a:cubicBezTo>
                    <a:pt x="13370" y="9103"/>
                    <a:pt x="13378" y="9103"/>
                    <a:pt x="13386" y="9102"/>
                  </a:cubicBezTo>
                  <a:cubicBezTo>
                    <a:pt x="13489" y="9098"/>
                    <a:pt x="13586" y="9001"/>
                    <a:pt x="13597" y="8898"/>
                  </a:cubicBezTo>
                  <a:cubicBezTo>
                    <a:pt x="13619" y="8716"/>
                    <a:pt x="13479" y="8615"/>
                    <a:pt x="13327" y="8615"/>
                  </a:cubicBezTo>
                  <a:cubicBezTo>
                    <a:pt x="11073" y="8617"/>
                    <a:pt x="8820" y="8617"/>
                    <a:pt x="6568" y="8617"/>
                  </a:cubicBezTo>
                  <a:lnTo>
                    <a:pt x="6455" y="8617"/>
                  </a:lnTo>
                  <a:lnTo>
                    <a:pt x="6455" y="7753"/>
                  </a:lnTo>
                  <a:lnTo>
                    <a:pt x="6556" y="7753"/>
                  </a:lnTo>
                  <a:cubicBezTo>
                    <a:pt x="6710" y="7753"/>
                    <a:pt x="6863" y="7755"/>
                    <a:pt x="7016" y="7755"/>
                  </a:cubicBezTo>
                  <a:cubicBezTo>
                    <a:pt x="7118" y="7755"/>
                    <a:pt x="7220" y="7754"/>
                    <a:pt x="7322" y="7752"/>
                  </a:cubicBezTo>
                  <a:cubicBezTo>
                    <a:pt x="7500" y="7748"/>
                    <a:pt x="7579" y="7624"/>
                    <a:pt x="7582" y="7507"/>
                  </a:cubicBezTo>
                  <a:cubicBezTo>
                    <a:pt x="7587" y="7369"/>
                    <a:pt x="7471" y="7268"/>
                    <a:pt x="7323" y="7268"/>
                  </a:cubicBezTo>
                  <a:lnTo>
                    <a:pt x="6450" y="7268"/>
                  </a:lnTo>
                  <a:lnTo>
                    <a:pt x="6450" y="7147"/>
                  </a:lnTo>
                  <a:cubicBezTo>
                    <a:pt x="6450" y="6338"/>
                    <a:pt x="6448" y="5527"/>
                    <a:pt x="6451" y="4718"/>
                  </a:cubicBezTo>
                  <a:cubicBezTo>
                    <a:pt x="6454" y="4578"/>
                    <a:pt x="6350" y="4476"/>
                    <a:pt x="6213" y="4476"/>
                  </a:cubicBezTo>
                  <a:cubicBezTo>
                    <a:pt x="6212" y="4476"/>
                    <a:pt x="6211" y="4476"/>
                    <a:pt x="6210" y="4476"/>
                  </a:cubicBezTo>
                  <a:cubicBezTo>
                    <a:pt x="5584" y="4482"/>
                    <a:pt x="4957" y="4479"/>
                    <a:pt x="4330" y="4481"/>
                  </a:cubicBezTo>
                  <a:cubicBezTo>
                    <a:pt x="4229" y="4481"/>
                    <a:pt x="4196" y="4452"/>
                    <a:pt x="4196" y="4352"/>
                  </a:cubicBezTo>
                  <a:cubicBezTo>
                    <a:pt x="4202" y="3888"/>
                    <a:pt x="4199" y="3423"/>
                    <a:pt x="4199" y="2959"/>
                  </a:cubicBezTo>
                  <a:cubicBezTo>
                    <a:pt x="4199" y="2829"/>
                    <a:pt x="4202" y="2825"/>
                    <a:pt x="4328" y="2825"/>
                  </a:cubicBezTo>
                  <a:lnTo>
                    <a:pt x="4967" y="2825"/>
                  </a:lnTo>
                  <a:cubicBezTo>
                    <a:pt x="5514" y="2825"/>
                    <a:pt x="6062" y="2824"/>
                    <a:pt x="6610" y="2824"/>
                  </a:cubicBezTo>
                  <a:cubicBezTo>
                    <a:pt x="7157" y="2824"/>
                    <a:pt x="7705" y="2825"/>
                    <a:pt x="8252" y="2826"/>
                  </a:cubicBezTo>
                  <a:cubicBezTo>
                    <a:pt x="8423" y="2826"/>
                    <a:pt x="8515" y="2718"/>
                    <a:pt x="8518" y="2593"/>
                  </a:cubicBezTo>
                  <a:cubicBezTo>
                    <a:pt x="8523" y="2449"/>
                    <a:pt x="8417" y="2356"/>
                    <a:pt x="8251" y="2356"/>
                  </a:cubicBezTo>
                  <a:lnTo>
                    <a:pt x="7186" y="2356"/>
                  </a:lnTo>
                  <a:cubicBezTo>
                    <a:pt x="7126" y="2029"/>
                    <a:pt x="7066" y="1708"/>
                    <a:pt x="7006" y="1390"/>
                  </a:cubicBezTo>
                  <a:cubicBezTo>
                    <a:pt x="6966" y="1171"/>
                    <a:pt x="6766" y="1007"/>
                    <a:pt x="6572" y="1007"/>
                  </a:cubicBezTo>
                  <a:cubicBezTo>
                    <a:pt x="6569" y="1007"/>
                    <a:pt x="6565" y="1008"/>
                    <a:pt x="6562" y="1008"/>
                  </a:cubicBezTo>
                  <a:cubicBezTo>
                    <a:pt x="6421" y="1011"/>
                    <a:pt x="6279" y="1013"/>
                    <a:pt x="6138" y="1013"/>
                  </a:cubicBezTo>
                  <a:cubicBezTo>
                    <a:pt x="6009" y="1013"/>
                    <a:pt x="5880" y="1011"/>
                    <a:pt x="5751" y="1006"/>
                  </a:cubicBezTo>
                  <a:cubicBezTo>
                    <a:pt x="5747" y="1006"/>
                    <a:pt x="5743" y="1006"/>
                    <a:pt x="5740" y="100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8"/>
          <p:cNvGrpSpPr/>
          <p:nvPr/>
        </p:nvGrpSpPr>
        <p:grpSpPr>
          <a:xfrm>
            <a:off x="7694486" y="1265760"/>
            <a:ext cx="590700" cy="590700"/>
            <a:chOff x="7694486" y="1260520"/>
            <a:chExt cx="590700" cy="590700"/>
          </a:xfrm>
        </p:grpSpPr>
        <p:sp>
          <p:nvSpPr>
            <p:cNvPr id="697" name="Google Shape;697;p48"/>
            <p:cNvSpPr/>
            <p:nvPr/>
          </p:nvSpPr>
          <p:spPr>
            <a:xfrm>
              <a:off x="7694486"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698" name="Google Shape;698;p48"/>
            <p:cNvSpPr/>
            <p:nvPr/>
          </p:nvSpPr>
          <p:spPr>
            <a:xfrm>
              <a:off x="7772391" y="1318673"/>
              <a:ext cx="434891" cy="469024"/>
            </a:xfrm>
            <a:custGeom>
              <a:avLst/>
              <a:gdLst/>
              <a:ahLst/>
              <a:cxnLst/>
              <a:rect l="l" t="t" r="r" b="b"/>
              <a:pathLst>
                <a:path w="14601" h="15747" extrusionOk="0">
                  <a:moveTo>
                    <a:pt x="4141" y="845"/>
                  </a:moveTo>
                  <a:cubicBezTo>
                    <a:pt x="4018" y="845"/>
                    <a:pt x="3894" y="846"/>
                    <a:pt x="3770" y="846"/>
                  </a:cubicBezTo>
                  <a:cubicBezTo>
                    <a:pt x="3624" y="846"/>
                    <a:pt x="3528" y="944"/>
                    <a:pt x="3527" y="1082"/>
                  </a:cubicBezTo>
                  <a:cubicBezTo>
                    <a:pt x="3526" y="1231"/>
                    <a:pt x="3619" y="1332"/>
                    <a:pt x="3766" y="1332"/>
                  </a:cubicBezTo>
                  <a:cubicBezTo>
                    <a:pt x="4138" y="1332"/>
                    <a:pt x="4510" y="1333"/>
                    <a:pt x="4883" y="1333"/>
                  </a:cubicBezTo>
                  <a:cubicBezTo>
                    <a:pt x="5256" y="1333"/>
                    <a:pt x="5629" y="1332"/>
                    <a:pt x="6001" y="1332"/>
                  </a:cubicBezTo>
                  <a:cubicBezTo>
                    <a:pt x="6085" y="1332"/>
                    <a:pt x="6158" y="1303"/>
                    <a:pt x="6203" y="1225"/>
                  </a:cubicBezTo>
                  <a:cubicBezTo>
                    <a:pt x="6252" y="1140"/>
                    <a:pt x="6258" y="1055"/>
                    <a:pt x="6209" y="964"/>
                  </a:cubicBezTo>
                  <a:cubicBezTo>
                    <a:pt x="6160" y="874"/>
                    <a:pt x="6079" y="846"/>
                    <a:pt x="5987" y="846"/>
                  </a:cubicBezTo>
                  <a:cubicBezTo>
                    <a:pt x="5864" y="846"/>
                    <a:pt x="5742" y="845"/>
                    <a:pt x="5619" y="845"/>
                  </a:cubicBezTo>
                  <a:cubicBezTo>
                    <a:pt x="5374" y="845"/>
                    <a:pt x="5128" y="846"/>
                    <a:pt x="4883" y="846"/>
                  </a:cubicBezTo>
                  <a:cubicBezTo>
                    <a:pt x="4636" y="846"/>
                    <a:pt x="4389" y="845"/>
                    <a:pt x="4141" y="845"/>
                  </a:cubicBezTo>
                  <a:close/>
                  <a:moveTo>
                    <a:pt x="7812" y="915"/>
                  </a:moveTo>
                  <a:cubicBezTo>
                    <a:pt x="7684" y="915"/>
                    <a:pt x="7556" y="917"/>
                    <a:pt x="7428" y="917"/>
                  </a:cubicBezTo>
                  <a:cubicBezTo>
                    <a:pt x="7310" y="917"/>
                    <a:pt x="7207" y="963"/>
                    <a:pt x="7140" y="1058"/>
                  </a:cubicBezTo>
                  <a:cubicBezTo>
                    <a:pt x="7010" y="1240"/>
                    <a:pt x="6893" y="1431"/>
                    <a:pt x="6765" y="1613"/>
                  </a:cubicBezTo>
                  <a:cubicBezTo>
                    <a:pt x="6743" y="1643"/>
                    <a:pt x="6699" y="1669"/>
                    <a:pt x="6661" y="1672"/>
                  </a:cubicBezTo>
                  <a:cubicBezTo>
                    <a:pt x="6606" y="1676"/>
                    <a:pt x="6551" y="1677"/>
                    <a:pt x="6496" y="1677"/>
                  </a:cubicBezTo>
                  <a:cubicBezTo>
                    <a:pt x="6452" y="1677"/>
                    <a:pt x="6409" y="1676"/>
                    <a:pt x="6366" y="1676"/>
                  </a:cubicBezTo>
                  <a:cubicBezTo>
                    <a:pt x="5295" y="1676"/>
                    <a:pt x="4227" y="1676"/>
                    <a:pt x="3158" y="1678"/>
                  </a:cubicBezTo>
                  <a:cubicBezTo>
                    <a:pt x="3093" y="1676"/>
                    <a:pt x="3051" y="1665"/>
                    <a:pt x="3017" y="1607"/>
                  </a:cubicBezTo>
                  <a:cubicBezTo>
                    <a:pt x="2932" y="1463"/>
                    <a:pt x="2841" y="1325"/>
                    <a:pt x="2752" y="1182"/>
                  </a:cubicBezTo>
                  <a:cubicBezTo>
                    <a:pt x="2680" y="1064"/>
                    <a:pt x="2592" y="960"/>
                    <a:pt x="2449" y="931"/>
                  </a:cubicBezTo>
                  <a:cubicBezTo>
                    <a:pt x="2400" y="923"/>
                    <a:pt x="2350" y="920"/>
                    <a:pt x="2300" y="920"/>
                  </a:cubicBezTo>
                  <a:cubicBezTo>
                    <a:pt x="2282" y="920"/>
                    <a:pt x="2264" y="921"/>
                    <a:pt x="2246" y="921"/>
                  </a:cubicBezTo>
                  <a:cubicBezTo>
                    <a:pt x="2233" y="921"/>
                    <a:pt x="2220" y="921"/>
                    <a:pt x="2207" y="921"/>
                  </a:cubicBezTo>
                  <a:cubicBezTo>
                    <a:pt x="2117" y="921"/>
                    <a:pt x="2026" y="917"/>
                    <a:pt x="1936" y="917"/>
                  </a:cubicBezTo>
                  <a:cubicBezTo>
                    <a:pt x="1832" y="917"/>
                    <a:pt x="1730" y="923"/>
                    <a:pt x="1632" y="944"/>
                  </a:cubicBezTo>
                  <a:cubicBezTo>
                    <a:pt x="1202" y="1038"/>
                    <a:pt x="942" y="1378"/>
                    <a:pt x="926" y="1793"/>
                  </a:cubicBezTo>
                  <a:cubicBezTo>
                    <a:pt x="910" y="2205"/>
                    <a:pt x="921" y="2620"/>
                    <a:pt x="921" y="3034"/>
                  </a:cubicBezTo>
                  <a:cubicBezTo>
                    <a:pt x="921" y="3167"/>
                    <a:pt x="1031" y="3271"/>
                    <a:pt x="1155" y="3271"/>
                  </a:cubicBezTo>
                  <a:cubicBezTo>
                    <a:pt x="1156" y="3271"/>
                    <a:pt x="1157" y="3271"/>
                    <a:pt x="1158" y="3271"/>
                  </a:cubicBezTo>
                  <a:cubicBezTo>
                    <a:pt x="1306" y="3270"/>
                    <a:pt x="1394" y="3176"/>
                    <a:pt x="1394" y="3032"/>
                  </a:cubicBezTo>
                  <a:cubicBezTo>
                    <a:pt x="1390" y="2616"/>
                    <a:pt x="1400" y="2202"/>
                    <a:pt x="1410" y="1786"/>
                  </a:cubicBezTo>
                  <a:cubicBezTo>
                    <a:pt x="1416" y="1613"/>
                    <a:pt x="1569" y="1434"/>
                    <a:pt x="1743" y="1410"/>
                  </a:cubicBezTo>
                  <a:cubicBezTo>
                    <a:pt x="1920" y="1385"/>
                    <a:pt x="2100" y="1391"/>
                    <a:pt x="2279" y="1389"/>
                  </a:cubicBezTo>
                  <a:cubicBezTo>
                    <a:pt x="2301" y="1389"/>
                    <a:pt x="2327" y="1412"/>
                    <a:pt x="2339" y="1433"/>
                  </a:cubicBezTo>
                  <a:cubicBezTo>
                    <a:pt x="2426" y="1565"/>
                    <a:pt x="2514" y="1698"/>
                    <a:pt x="2593" y="1835"/>
                  </a:cubicBezTo>
                  <a:cubicBezTo>
                    <a:pt x="2712" y="2039"/>
                    <a:pt x="2869" y="2146"/>
                    <a:pt x="3118" y="2146"/>
                  </a:cubicBezTo>
                  <a:cubicBezTo>
                    <a:pt x="3120" y="2146"/>
                    <a:pt x="3122" y="2146"/>
                    <a:pt x="3123" y="2146"/>
                  </a:cubicBezTo>
                  <a:cubicBezTo>
                    <a:pt x="3692" y="2142"/>
                    <a:pt x="4259" y="2140"/>
                    <a:pt x="4827" y="2140"/>
                  </a:cubicBezTo>
                  <a:cubicBezTo>
                    <a:pt x="5460" y="2140"/>
                    <a:pt x="6093" y="2142"/>
                    <a:pt x="6726" y="2145"/>
                  </a:cubicBezTo>
                  <a:cubicBezTo>
                    <a:pt x="6914" y="2145"/>
                    <a:pt x="7049" y="2065"/>
                    <a:pt x="7147" y="1914"/>
                  </a:cubicBezTo>
                  <a:cubicBezTo>
                    <a:pt x="7248" y="1763"/>
                    <a:pt x="7346" y="1608"/>
                    <a:pt x="7442" y="1454"/>
                  </a:cubicBezTo>
                  <a:cubicBezTo>
                    <a:pt x="7472" y="1407"/>
                    <a:pt x="7506" y="1383"/>
                    <a:pt x="7561" y="1383"/>
                  </a:cubicBezTo>
                  <a:cubicBezTo>
                    <a:pt x="7564" y="1383"/>
                    <a:pt x="7567" y="1383"/>
                    <a:pt x="7571" y="1384"/>
                  </a:cubicBezTo>
                  <a:cubicBezTo>
                    <a:pt x="7623" y="1387"/>
                    <a:pt x="7675" y="1388"/>
                    <a:pt x="7727" y="1388"/>
                  </a:cubicBezTo>
                  <a:cubicBezTo>
                    <a:pt x="7780" y="1388"/>
                    <a:pt x="7833" y="1387"/>
                    <a:pt x="7886" y="1385"/>
                  </a:cubicBezTo>
                  <a:cubicBezTo>
                    <a:pt x="7892" y="1385"/>
                    <a:pt x="7898" y="1385"/>
                    <a:pt x="7904" y="1385"/>
                  </a:cubicBezTo>
                  <a:cubicBezTo>
                    <a:pt x="8203" y="1385"/>
                    <a:pt x="8408" y="1600"/>
                    <a:pt x="8404" y="1904"/>
                  </a:cubicBezTo>
                  <a:cubicBezTo>
                    <a:pt x="8398" y="2339"/>
                    <a:pt x="8401" y="2774"/>
                    <a:pt x="8404" y="3208"/>
                  </a:cubicBezTo>
                  <a:cubicBezTo>
                    <a:pt x="8404" y="3248"/>
                    <a:pt x="8411" y="3293"/>
                    <a:pt x="8430" y="3328"/>
                  </a:cubicBezTo>
                  <a:cubicBezTo>
                    <a:pt x="8473" y="3399"/>
                    <a:pt x="8564" y="3443"/>
                    <a:pt x="8644" y="3443"/>
                  </a:cubicBezTo>
                  <a:cubicBezTo>
                    <a:pt x="8664" y="3443"/>
                    <a:pt x="8683" y="3440"/>
                    <a:pt x="8700" y="3434"/>
                  </a:cubicBezTo>
                  <a:cubicBezTo>
                    <a:pt x="8807" y="3400"/>
                    <a:pt x="8869" y="3312"/>
                    <a:pt x="8869" y="3192"/>
                  </a:cubicBezTo>
                  <a:lnTo>
                    <a:pt x="8869" y="2480"/>
                  </a:lnTo>
                  <a:lnTo>
                    <a:pt x="8852" y="2480"/>
                  </a:lnTo>
                  <a:cubicBezTo>
                    <a:pt x="8852" y="2204"/>
                    <a:pt x="8881" y="1923"/>
                    <a:pt x="8845" y="1649"/>
                  </a:cubicBezTo>
                  <a:cubicBezTo>
                    <a:pt x="8788" y="1237"/>
                    <a:pt x="8412" y="924"/>
                    <a:pt x="8003" y="917"/>
                  </a:cubicBezTo>
                  <a:cubicBezTo>
                    <a:pt x="7940" y="916"/>
                    <a:pt x="7876" y="915"/>
                    <a:pt x="7812" y="915"/>
                  </a:cubicBezTo>
                  <a:close/>
                  <a:moveTo>
                    <a:pt x="12466" y="3884"/>
                  </a:moveTo>
                  <a:cubicBezTo>
                    <a:pt x="12465" y="3884"/>
                    <a:pt x="12464" y="3884"/>
                    <a:pt x="12463" y="3884"/>
                  </a:cubicBezTo>
                  <a:cubicBezTo>
                    <a:pt x="11979" y="3888"/>
                    <a:pt x="11495" y="3889"/>
                    <a:pt x="11011" y="3889"/>
                  </a:cubicBezTo>
                  <a:cubicBezTo>
                    <a:pt x="10624" y="3889"/>
                    <a:pt x="10236" y="3888"/>
                    <a:pt x="9849" y="3888"/>
                  </a:cubicBezTo>
                  <a:cubicBezTo>
                    <a:pt x="9433" y="3888"/>
                    <a:pt x="9017" y="3889"/>
                    <a:pt x="8602" y="3889"/>
                  </a:cubicBezTo>
                  <a:cubicBezTo>
                    <a:pt x="8187" y="3889"/>
                    <a:pt x="7773" y="3888"/>
                    <a:pt x="7359" y="3885"/>
                  </a:cubicBezTo>
                  <a:cubicBezTo>
                    <a:pt x="7355" y="3885"/>
                    <a:pt x="7352" y="3885"/>
                    <a:pt x="7349" y="3885"/>
                  </a:cubicBezTo>
                  <a:cubicBezTo>
                    <a:pt x="7083" y="3885"/>
                    <a:pt x="6852" y="3942"/>
                    <a:pt x="6647" y="4116"/>
                  </a:cubicBezTo>
                  <a:cubicBezTo>
                    <a:pt x="6437" y="4296"/>
                    <a:pt x="6317" y="4522"/>
                    <a:pt x="6300" y="4793"/>
                  </a:cubicBezTo>
                  <a:cubicBezTo>
                    <a:pt x="6285" y="5024"/>
                    <a:pt x="6295" y="5254"/>
                    <a:pt x="6295" y="5485"/>
                  </a:cubicBezTo>
                  <a:cubicBezTo>
                    <a:pt x="6295" y="5619"/>
                    <a:pt x="6388" y="5705"/>
                    <a:pt x="6527" y="5705"/>
                  </a:cubicBezTo>
                  <a:cubicBezTo>
                    <a:pt x="6667" y="5705"/>
                    <a:pt x="6764" y="5618"/>
                    <a:pt x="6764" y="5485"/>
                  </a:cubicBezTo>
                  <a:cubicBezTo>
                    <a:pt x="6764" y="5296"/>
                    <a:pt x="6768" y="5107"/>
                    <a:pt x="6764" y="4919"/>
                  </a:cubicBezTo>
                  <a:cubicBezTo>
                    <a:pt x="6758" y="4599"/>
                    <a:pt x="7009" y="4354"/>
                    <a:pt x="7324" y="4354"/>
                  </a:cubicBezTo>
                  <a:cubicBezTo>
                    <a:pt x="8181" y="4355"/>
                    <a:pt x="9037" y="4355"/>
                    <a:pt x="9894" y="4355"/>
                  </a:cubicBezTo>
                  <a:cubicBezTo>
                    <a:pt x="10750" y="4355"/>
                    <a:pt x="11606" y="4355"/>
                    <a:pt x="12463" y="4357"/>
                  </a:cubicBezTo>
                  <a:cubicBezTo>
                    <a:pt x="12635" y="4357"/>
                    <a:pt x="12698" y="4250"/>
                    <a:pt x="12705" y="4130"/>
                  </a:cubicBezTo>
                  <a:cubicBezTo>
                    <a:pt x="12714" y="3979"/>
                    <a:pt x="12600" y="3884"/>
                    <a:pt x="12466" y="3884"/>
                  </a:cubicBezTo>
                  <a:close/>
                  <a:moveTo>
                    <a:pt x="10087" y="6083"/>
                  </a:moveTo>
                  <a:cubicBezTo>
                    <a:pt x="9954" y="6083"/>
                    <a:pt x="9855" y="6182"/>
                    <a:pt x="9853" y="6316"/>
                  </a:cubicBezTo>
                  <a:cubicBezTo>
                    <a:pt x="9853" y="6449"/>
                    <a:pt x="9953" y="6551"/>
                    <a:pt x="10084" y="6551"/>
                  </a:cubicBezTo>
                  <a:lnTo>
                    <a:pt x="10201" y="6551"/>
                  </a:lnTo>
                  <a:cubicBezTo>
                    <a:pt x="10358" y="6551"/>
                    <a:pt x="10464" y="6407"/>
                    <a:pt x="10415" y="6256"/>
                  </a:cubicBezTo>
                  <a:cubicBezTo>
                    <a:pt x="10368" y="6110"/>
                    <a:pt x="10325" y="6083"/>
                    <a:pt x="10142" y="6083"/>
                  </a:cubicBezTo>
                  <a:close/>
                  <a:moveTo>
                    <a:pt x="10885" y="6747"/>
                  </a:moveTo>
                  <a:cubicBezTo>
                    <a:pt x="10856" y="6747"/>
                    <a:pt x="10826" y="6749"/>
                    <a:pt x="10798" y="6749"/>
                  </a:cubicBezTo>
                  <a:cubicBezTo>
                    <a:pt x="10790" y="6749"/>
                    <a:pt x="10782" y="6749"/>
                    <a:pt x="10774" y="6749"/>
                  </a:cubicBezTo>
                  <a:cubicBezTo>
                    <a:pt x="10770" y="6749"/>
                    <a:pt x="10765" y="6748"/>
                    <a:pt x="10761" y="6748"/>
                  </a:cubicBezTo>
                  <a:cubicBezTo>
                    <a:pt x="10677" y="6748"/>
                    <a:pt x="10614" y="6799"/>
                    <a:pt x="10580" y="6867"/>
                  </a:cubicBezTo>
                  <a:cubicBezTo>
                    <a:pt x="10541" y="6943"/>
                    <a:pt x="10534" y="7030"/>
                    <a:pt x="10584" y="7113"/>
                  </a:cubicBezTo>
                  <a:cubicBezTo>
                    <a:pt x="10636" y="7197"/>
                    <a:pt x="10708" y="7219"/>
                    <a:pt x="10779" y="7219"/>
                  </a:cubicBezTo>
                  <a:cubicBezTo>
                    <a:pt x="10794" y="7219"/>
                    <a:pt x="10808" y="7219"/>
                    <a:pt x="10822" y="7217"/>
                  </a:cubicBezTo>
                  <a:cubicBezTo>
                    <a:pt x="10845" y="7217"/>
                    <a:pt x="10861" y="7216"/>
                    <a:pt x="10874" y="7216"/>
                  </a:cubicBezTo>
                  <a:cubicBezTo>
                    <a:pt x="10881" y="7216"/>
                    <a:pt x="10887" y="7216"/>
                    <a:pt x="10892" y="7217"/>
                  </a:cubicBezTo>
                  <a:cubicBezTo>
                    <a:pt x="10902" y="7219"/>
                    <a:pt x="10912" y="7220"/>
                    <a:pt x="10922" y="7220"/>
                  </a:cubicBezTo>
                  <a:cubicBezTo>
                    <a:pt x="11016" y="7220"/>
                    <a:pt x="11096" y="7146"/>
                    <a:pt x="11120" y="7070"/>
                  </a:cubicBezTo>
                  <a:cubicBezTo>
                    <a:pt x="11149" y="6976"/>
                    <a:pt x="11137" y="6887"/>
                    <a:pt x="11060" y="6809"/>
                  </a:cubicBezTo>
                  <a:cubicBezTo>
                    <a:pt x="11007" y="6756"/>
                    <a:pt x="10947" y="6747"/>
                    <a:pt x="10885" y="6747"/>
                  </a:cubicBezTo>
                  <a:close/>
                  <a:moveTo>
                    <a:pt x="10582" y="5614"/>
                  </a:moveTo>
                  <a:cubicBezTo>
                    <a:pt x="11083" y="5614"/>
                    <a:pt x="11605" y="6091"/>
                    <a:pt x="11562" y="6713"/>
                  </a:cubicBezTo>
                  <a:cubicBezTo>
                    <a:pt x="11527" y="7228"/>
                    <a:pt x="11102" y="7680"/>
                    <a:pt x="10546" y="7680"/>
                  </a:cubicBezTo>
                  <a:cubicBezTo>
                    <a:pt x="10541" y="7680"/>
                    <a:pt x="10536" y="7680"/>
                    <a:pt x="10531" y="7680"/>
                  </a:cubicBezTo>
                  <a:cubicBezTo>
                    <a:pt x="9970" y="7671"/>
                    <a:pt x="9518" y="7232"/>
                    <a:pt x="9515" y="6636"/>
                  </a:cubicBezTo>
                  <a:cubicBezTo>
                    <a:pt x="9513" y="6081"/>
                    <a:pt x="9972" y="5614"/>
                    <a:pt x="10525" y="5614"/>
                  </a:cubicBezTo>
                  <a:cubicBezTo>
                    <a:pt x="10532" y="5614"/>
                    <a:pt x="10538" y="5615"/>
                    <a:pt x="10545" y="5615"/>
                  </a:cubicBezTo>
                  <a:cubicBezTo>
                    <a:pt x="10557" y="5614"/>
                    <a:pt x="10570" y="5614"/>
                    <a:pt x="10582" y="5614"/>
                  </a:cubicBezTo>
                  <a:close/>
                  <a:moveTo>
                    <a:pt x="10560" y="4748"/>
                  </a:moveTo>
                  <a:cubicBezTo>
                    <a:pt x="10557" y="4748"/>
                    <a:pt x="10554" y="4748"/>
                    <a:pt x="10551" y="4749"/>
                  </a:cubicBezTo>
                  <a:cubicBezTo>
                    <a:pt x="10402" y="4756"/>
                    <a:pt x="10309" y="4839"/>
                    <a:pt x="10307" y="4983"/>
                  </a:cubicBezTo>
                  <a:lnTo>
                    <a:pt x="10307" y="5143"/>
                  </a:lnTo>
                  <a:cubicBezTo>
                    <a:pt x="10300" y="5136"/>
                    <a:pt x="10294" y="5129"/>
                    <a:pt x="10289" y="5122"/>
                  </a:cubicBezTo>
                  <a:cubicBezTo>
                    <a:pt x="10077" y="5210"/>
                    <a:pt x="9866" y="5298"/>
                    <a:pt x="9646" y="5391"/>
                  </a:cubicBezTo>
                  <a:cubicBezTo>
                    <a:pt x="9529" y="5286"/>
                    <a:pt x="9437" y="5233"/>
                    <a:pt x="9356" y="5233"/>
                  </a:cubicBezTo>
                  <a:cubicBezTo>
                    <a:pt x="9303" y="5233"/>
                    <a:pt x="9255" y="5256"/>
                    <a:pt x="9208" y="5301"/>
                  </a:cubicBezTo>
                  <a:cubicBezTo>
                    <a:pt x="9090" y="5413"/>
                    <a:pt x="9117" y="5531"/>
                    <a:pt x="9301" y="5740"/>
                  </a:cubicBezTo>
                  <a:cubicBezTo>
                    <a:pt x="9211" y="5963"/>
                    <a:pt x="9121" y="6177"/>
                    <a:pt x="9026" y="6407"/>
                  </a:cubicBezTo>
                  <a:cubicBezTo>
                    <a:pt x="8989" y="6407"/>
                    <a:pt x="8924" y="6404"/>
                    <a:pt x="8862" y="6404"/>
                  </a:cubicBezTo>
                  <a:cubicBezTo>
                    <a:pt x="8745" y="6412"/>
                    <a:pt x="8667" y="6520"/>
                    <a:pt x="8672" y="6665"/>
                  </a:cubicBezTo>
                  <a:cubicBezTo>
                    <a:pt x="8675" y="6786"/>
                    <a:pt x="8757" y="6871"/>
                    <a:pt x="8868" y="6873"/>
                  </a:cubicBezTo>
                  <a:lnTo>
                    <a:pt x="9061" y="6873"/>
                  </a:lnTo>
                  <a:cubicBezTo>
                    <a:pt x="9097" y="7118"/>
                    <a:pt x="9185" y="7328"/>
                    <a:pt x="9329" y="7537"/>
                  </a:cubicBezTo>
                  <a:cubicBezTo>
                    <a:pt x="9293" y="7567"/>
                    <a:pt x="9254" y="7595"/>
                    <a:pt x="9221" y="7629"/>
                  </a:cubicBezTo>
                  <a:cubicBezTo>
                    <a:pt x="9131" y="7724"/>
                    <a:pt x="9120" y="7869"/>
                    <a:pt x="9190" y="7959"/>
                  </a:cubicBezTo>
                  <a:cubicBezTo>
                    <a:pt x="9241" y="8022"/>
                    <a:pt x="9308" y="8057"/>
                    <a:pt x="9378" y="8057"/>
                  </a:cubicBezTo>
                  <a:cubicBezTo>
                    <a:pt x="9417" y="8057"/>
                    <a:pt x="9456" y="8046"/>
                    <a:pt x="9494" y="8024"/>
                  </a:cubicBezTo>
                  <a:cubicBezTo>
                    <a:pt x="9539" y="7998"/>
                    <a:pt x="9578" y="7956"/>
                    <a:pt x="9614" y="7918"/>
                  </a:cubicBezTo>
                  <a:cubicBezTo>
                    <a:pt x="9632" y="7898"/>
                    <a:pt x="9648" y="7887"/>
                    <a:pt x="9666" y="7887"/>
                  </a:cubicBezTo>
                  <a:cubicBezTo>
                    <a:pt x="9681" y="7887"/>
                    <a:pt x="9697" y="7894"/>
                    <a:pt x="9718" y="7907"/>
                  </a:cubicBezTo>
                  <a:cubicBezTo>
                    <a:pt x="9895" y="8026"/>
                    <a:pt x="10090" y="8108"/>
                    <a:pt x="10307" y="8141"/>
                  </a:cubicBezTo>
                  <a:cubicBezTo>
                    <a:pt x="10307" y="8201"/>
                    <a:pt x="10303" y="8262"/>
                    <a:pt x="10307" y="8321"/>
                  </a:cubicBezTo>
                  <a:cubicBezTo>
                    <a:pt x="10314" y="8442"/>
                    <a:pt x="10418" y="8546"/>
                    <a:pt x="10540" y="8546"/>
                  </a:cubicBezTo>
                  <a:cubicBezTo>
                    <a:pt x="10544" y="8546"/>
                    <a:pt x="10548" y="8546"/>
                    <a:pt x="10552" y="8546"/>
                  </a:cubicBezTo>
                  <a:cubicBezTo>
                    <a:pt x="10668" y="8539"/>
                    <a:pt x="10796" y="8442"/>
                    <a:pt x="10776" y="8309"/>
                  </a:cubicBezTo>
                  <a:cubicBezTo>
                    <a:pt x="10767" y="8255"/>
                    <a:pt x="10774" y="8197"/>
                    <a:pt x="10774" y="8139"/>
                  </a:cubicBezTo>
                  <a:cubicBezTo>
                    <a:pt x="11015" y="8105"/>
                    <a:pt x="11228" y="8011"/>
                    <a:pt x="11420" y="7877"/>
                  </a:cubicBezTo>
                  <a:cubicBezTo>
                    <a:pt x="11557" y="8000"/>
                    <a:pt x="11654" y="8058"/>
                    <a:pt x="11736" y="8058"/>
                  </a:cubicBezTo>
                  <a:cubicBezTo>
                    <a:pt x="11790" y="8058"/>
                    <a:pt x="11837" y="8032"/>
                    <a:pt x="11885" y="7982"/>
                  </a:cubicBezTo>
                  <a:cubicBezTo>
                    <a:pt x="11989" y="7874"/>
                    <a:pt x="11956" y="7739"/>
                    <a:pt x="11766" y="7530"/>
                  </a:cubicBezTo>
                  <a:cubicBezTo>
                    <a:pt x="11777" y="7513"/>
                    <a:pt x="11792" y="7492"/>
                    <a:pt x="11800" y="7472"/>
                  </a:cubicBezTo>
                  <a:cubicBezTo>
                    <a:pt x="11865" y="7328"/>
                    <a:pt x="11943" y="7190"/>
                    <a:pt x="11992" y="7040"/>
                  </a:cubicBezTo>
                  <a:cubicBezTo>
                    <a:pt x="12045" y="6878"/>
                    <a:pt x="12032" y="6874"/>
                    <a:pt x="12205" y="6873"/>
                  </a:cubicBezTo>
                  <a:cubicBezTo>
                    <a:pt x="12303" y="6873"/>
                    <a:pt x="12397" y="6796"/>
                    <a:pt x="12424" y="6698"/>
                  </a:cubicBezTo>
                  <a:cubicBezTo>
                    <a:pt x="12447" y="6612"/>
                    <a:pt x="12400" y="6476"/>
                    <a:pt x="12319" y="6443"/>
                  </a:cubicBezTo>
                  <a:cubicBezTo>
                    <a:pt x="12248" y="6414"/>
                    <a:pt x="12166" y="6419"/>
                    <a:pt x="12088" y="6403"/>
                  </a:cubicBezTo>
                  <a:cubicBezTo>
                    <a:pt x="12064" y="6397"/>
                    <a:pt x="12022" y="6377"/>
                    <a:pt x="12018" y="6360"/>
                  </a:cubicBezTo>
                  <a:cubicBezTo>
                    <a:pt x="11980" y="6136"/>
                    <a:pt x="11892" y="5936"/>
                    <a:pt x="11757" y="5744"/>
                  </a:cubicBezTo>
                  <a:cubicBezTo>
                    <a:pt x="11794" y="5711"/>
                    <a:pt x="11830" y="5680"/>
                    <a:pt x="11865" y="5646"/>
                  </a:cubicBezTo>
                  <a:cubicBezTo>
                    <a:pt x="11957" y="5556"/>
                    <a:pt x="11970" y="5416"/>
                    <a:pt x="11901" y="5326"/>
                  </a:cubicBezTo>
                  <a:cubicBezTo>
                    <a:pt x="11846" y="5257"/>
                    <a:pt x="11767" y="5224"/>
                    <a:pt x="11695" y="5224"/>
                  </a:cubicBezTo>
                  <a:cubicBezTo>
                    <a:pt x="11639" y="5224"/>
                    <a:pt x="11587" y="5245"/>
                    <a:pt x="11555" y="5283"/>
                  </a:cubicBezTo>
                  <a:cubicBezTo>
                    <a:pt x="11504" y="5346"/>
                    <a:pt x="11459" y="5368"/>
                    <a:pt x="11413" y="5368"/>
                  </a:cubicBezTo>
                  <a:cubicBezTo>
                    <a:pt x="11361" y="5368"/>
                    <a:pt x="11308" y="5339"/>
                    <a:pt x="11247" y="5308"/>
                  </a:cubicBezTo>
                  <a:cubicBezTo>
                    <a:pt x="11101" y="5233"/>
                    <a:pt x="10941" y="5184"/>
                    <a:pt x="10776" y="5120"/>
                  </a:cubicBezTo>
                  <a:cubicBezTo>
                    <a:pt x="10776" y="5086"/>
                    <a:pt x="10770" y="5035"/>
                    <a:pt x="10776" y="4985"/>
                  </a:cubicBezTo>
                  <a:cubicBezTo>
                    <a:pt x="10791" y="4852"/>
                    <a:pt x="10678" y="4748"/>
                    <a:pt x="10560" y="4748"/>
                  </a:cubicBezTo>
                  <a:close/>
                  <a:moveTo>
                    <a:pt x="13557" y="3887"/>
                  </a:moveTo>
                  <a:cubicBezTo>
                    <a:pt x="13493" y="3887"/>
                    <a:pt x="13428" y="3889"/>
                    <a:pt x="13362" y="3891"/>
                  </a:cubicBezTo>
                  <a:cubicBezTo>
                    <a:pt x="13341" y="3891"/>
                    <a:pt x="13319" y="3910"/>
                    <a:pt x="13300" y="3921"/>
                  </a:cubicBezTo>
                  <a:cubicBezTo>
                    <a:pt x="13205" y="3996"/>
                    <a:pt x="13176" y="4091"/>
                    <a:pt x="13217" y="4205"/>
                  </a:cubicBezTo>
                  <a:cubicBezTo>
                    <a:pt x="13249" y="4303"/>
                    <a:pt x="13328" y="4357"/>
                    <a:pt x="13449" y="4357"/>
                  </a:cubicBezTo>
                  <a:cubicBezTo>
                    <a:pt x="13487" y="4357"/>
                    <a:pt x="13525" y="4355"/>
                    <a:pt x="13563" y="4355"/>
                  </a:cubicBezTo>
                  <a:cubicBezTo>
                    <a:pt x="13582" y="4355"/>
                    <a:pt x="13601" y="4355"/>
                    <a:pt x="13620" y="4357"/>
                  </a:cubicBezTo>
                  <a:cubicBezTo>
                    <a:pt x="13920" y="4380"/>
                    <a:pt x="14129" y="4604"/>
                    <a:pt x="14132" y="4865"/>
                  </a:cubicBezTo>
                  <a:cubicBezTo>
                    <a:pt x="14135" y="6044"/>
                    <a:pt x="14135" y="7224"/>
                    <a:pt x="14132" y="8402"/>
                  </a:cubicBezTo>
                  <a:cubicBezTo>
                    <a:pt x="14132" y="8654"/>
                    <a:pt x="13887" y="8890"/>
                    <a:pt x="13643" y="8890"/>
                  </a:cubicBezTo>
                  <a:cubicBezTo>
                    <a:pt x="13350" y="8890"/>
                    <a:pt x="13056" y="8890"/>
                    <a:pt x="12763" y="8890"/>
                  </a:cubicBezTo>
                  <a:cubicBezTo>
                    <a:pt x="12175" y="8890"/>
                    <a:pt x="11587" y="8890"/>
                    <a:pt x="11000" y="8890"/>
                  </a:cubicBezTo>
                  <a:lnTo>
                    <a:pt x="9077" y="8890"/>
                  </a:lnTo>
                  <a:cubicBezTo>
                    <a:pt x="8944" y="8890"/>
                    <a:pt x="8845" y="8936"/>
                    <a:pt x="8787" y="9065"/>
                  </a:cubicBezTo>
                  <a:cubicBezTo>
                    <a:pt x="8742" y="9164"/>
                    <a:pt x="8689" y="9258"/>
                    <a:pt x="8636" y="9366"/>
                  </a:cubicBezTo>
                  <a:cubicBezTo>
                    <a:pt x="8585" y="9266"/>
                    <a:pt x="8529" y="9178"/>
                    <a:pt x="8493" y="9083"/>
                  </a:cubicBezTo>
                  <a:cubicBezTo>
                    <a:pt x="8438" y="8937"/>
                    <a:pt x="8331" y="8892"/>
                    <a:pt x="8188" y="8892"/>
                  </a:cubicBezTo>
                  <a:cubicBezTo>
                    <a:pt x="8186" y="8892"/>
                    <a:pt x="8184" y="8892"/>
                    <a:pt x="8182" y="8892"/>
                  </a:cubicBezTo>
                  <a:cubicBezTo>
                    <a:pt x="8026" y="8892"/>
                    <a:pt x="7870" y="8893"/>
                    <a:pt x="7714" y="8893"/>
                  </a:cubicBezTo>
                  <a:cubicBezTo>
                    <a:pt x="7558" y="8893"/>
                    <a:pt x="7402" y="8892"/>
                    <a:pt x="7246" y="8892"/>
                  </a:cubicBezTo>
                  <a:cubicBezTo>
                    <a:pt x="7215" y="8892"/>
                    <a:pt x="7182" y="8886"/>
                    <a:pt x="7151" y="8879"/>
                  </a:cubicBezTo>
                  <a:cubicBezTo>
                    <a:pt x="6924" y="8821"/>
                    <a:pt x="6758" y="8588"/>
                    <a:pt x="6761" y="8350"/>
                  </a:cubicBezTo>
                  <a:cubicBezTo>
                    <a:pt x="6762" y="7719"/>
                    <a:pt x="6761" y="7090"/>
                    <a:pt x="6761" y="6459"/>
                  </a:cubicBezTo>
                  <a:cubicBezTo>
                    <a:pt x="6761" y="6427"/>
                    <a:pt x="6756" y="6394"/>
                    <a:pt x="6746" y="6365"/>
                  </a:cubicBezTo>
                  <a:cubicBezTo>
                    <a:pt x="6709" y="6272"/>
                    <a:pt x="6620" y="6208"/>
                    <a:pt x="6534" y="6208"/>
                  </a:cubicBezTo>
                  <a:cubicBezTo>
                    <a:pt x="6521" y="6208"/>
                    <a:pt x="6508" y="6210"/>
                    <a:pt x="6496" y="6213"/>
                  </a:cubicBezTo>
                  <a:cubicBezTo>
                    <a:pt x="6376" y="6242"/>
                    <a:pt x="6292" y="6304"/>
                    <a:pt x="6294" y="6459"/>
                  </a:cubicBezTo>
                  <a:cubicBezTo>
                    <a:pt x="6297" y="7113"/>
                    <a:pt x="6294" y="7768"/>
                    <a:pt x="6295" y="8422"/>
                  </a:cubicBezTo>
                  <a:cubicBezTo>
                    <a:pt x="6295" y="8481"/>
                    <a:pt x="6301" y="8540"/>
                    <a:pt x="6314" y="8598"/>
                  </a:cubicBezTo>
                  <a:cubicBezTo>
                    <a:pt x="6409" y="9037"/>
                    <a:pt x="6814" y="9380"/>
                    <a:pt x="7278" y="9380"/>
                  </a:cubicBezTo>
                  <a:cubicBezTo>
                    <a:pt x="7285" y="9380"/>
                    <a:pt x="7292" y="9380"/>
                    <a:pt x="7298" y="9380"/>
                  </a:cubicBezTo>
                  <a:cubicBezTo>
                    <a:pt x="7384" y="9378"/>
                    <a:pt x="7470" y="9378"/>
                    <a:pt x="7556" y="9378"/>
                  </a:cubicBezTo>
                  <a:cubicBezTo>
                    <a:pt x="7687" y="9378"/>
                    <a:pt x="7818" y="9379"/>
                    <a:pt x="7949" y="9379"/>
                  </a:cubicBezTo>
                  <a:cubicBezTo>
                    <a:pt x="7978" y="9379"/>
                    <a:pt x="8007" y="9379"/>
                    <a:pt x="8036" y="9379"/>
                  </a:cubicBezTo>
                  <a:cubicBezTo>
                    <a:pt x="8082" y="9379"/>
                    <a:pt x="8110" y="9387"/>
                    <a:pt x="8130" y="9434"/>
                  </a:cubicBezTo>
                  <a:cubicBezTo>
                    <a:pt x="8167" y="9517"/>
                    <a:pt x="8213" y="9595"/>
                    <a:pt x="8255" y="9676"/>
                  </a:cubicBezTo>
                  <a:cubicBezTo>
                    <a:pt x="8326" y="9813"/>
                    <a:pt x="8486" y="9891"/>
                    <a:pt x="8640" y="9891"/>
                  </a:cubicBezTo>
                  <a:cubicBezTo>
                    <a:pt x="8744" y="9891"/>
                    <a:pt x="8846" y="9855"/>
                    <a:pt x="8917" y="9778"/>
                  </a:cubicBezTo>
                  <a:cubicBezTo>
                    <a:pt x="9002" y="9686"/>
                    <a:pt x="9066" y="9575"/>
                    <a:pt x="9124" y="9462"/>
                  </a:cubicBezTo>
                  <a:cubicBezTo>
                    <a:pt x="9157" y="9396"/>
                    <a:pt x="9193" y="9376"/>
                    <a:pt x="9265" y="9376"/>
                  </a:cubicBezTo>
                  <a:cubicBezTo>
                    <a:pt x="9741" y="9377"/>
                    <a:pt x="10216" y="9377"/>
                    <a:pt x="10692" y="9377"/>
                  </a:cubicBezTo>
                  <a:cubicBezTo>
                    <a:pt x="10929" y="9377"/>
                    <a:pt x="11167" y="9377"/>
                    <a:pt x="11405" y="9377"/>
                  </a:cubicBezTo>
                  <a:cubicBezTo>
                    <a:pt x="12118" y="9377"/>
                    <a:pt x="12831" y="9377"/>
                    <a:pt x="13544" y="9380"/>
                  </a:cubicBezTo>
                  <a:cubicBezTo>
                    <a:pt x="13546" y="9380"/>
                    <a:pt x="13548" y="9380"/>
                    <a:pt x="13551" y="9380"/>
                  </a:cubicBezTo>
                  <a:cubicBezTo>
                    <a:pt x="13888" y="9380"/>
                    <a:pt x="14166" y="9270"/>
                    <a:pt x="14384" y="9008"/>
                  </a:cubicBezTo>
                  <a:cubicBezTo>
                    <a:pt x="14517" y="8847"/>
                    <a:pt x="14596" y="8663"/>
                    <a:pt x="14597" y="8452"/>
                  </a:cubicBezTo>
                  <a:cubicBezTo>
                    <a:pt x="14600" y="7256"/>
                    <a:pt x="14597" y="6059"/>
                    <a:pt x="14600" y="4862"/>
                  </a:cubicBezTo>
                  <a:cubicBezTo>
                    <a:pt x="14600" y="4511"/>
                    <a:pt x="14443" y="4251"/>
                    <a:pt x="14164" y="4048"/>
                  </a:cubicBezTo>
                  <a:cubicBezTo>
                    <a:pt x="13976" y="3911"/>
                    <a:pt x="13769" y="3887"/>
                    <a:pt x="13557" y="3887"/>
                  </a:cubicBezTo>
                  <a:close/>
                  <a:moveTo>
                    <a:pt x="3608" y="9478"/>
                  </a:moveTo>
                  <a:cubicBezTo>
                    <a:pt x="3557" y="9478"/>
                    <a:pt x="3503" y="9492"/>
                    <a:pt x="3451" y="9501"/>
                  </a:cubicBezTo>
                  <a:cubicBezTo>
                    <a:pt x="3093" y="9562"/>
                    <a:pt x="2835" y="9892"/>
                    <a:pt x="2828" y="10245"/>
                  </a:cubicBezTo>
                  <a:lnTo>
                    <a:pt x="2828" y="10254"/>
                  </a:lnTo>
                  <a:cubicBezTo>
                    <a:pt x="2827" y="10409"/>
                    <a:pt x="2914" y="10506"/>
                    <a:pt x="3059" y="10511"/>
                  </a:cubicBezTo>
                  <a:cubicBezTo>
                    <a:pt x="3062" y="10512"/>
                    <a:pt x="3066" y="10512"/>
                    <a:pt x="3070" y="10512"/>
                  </a:cubicBezTo>
                  <a:cubicBezTo>
                    <a:pt x="3192" y="10512"/>
                    <a:pt x="3278" y="10422"/>
                    <a:pt x="3295" y="10279"/>
                  </a:cubicBezTo>
                  <a:cubicBezTo>
                    <a:pt x="3313" y="10106"/>
                    <a:pt x="3438" y="9969"/>
                    <a:pt x="3582" y="9969"/>
                  </a:cubicBezTo>
                  <a:cubicBezTo>
                    <a:pt x="3587" y="9969"/>
                    <a:pt x="3593" y="9969"/>
                    <a:pt x="3599" y="9970"/>
                  </a:cubicBezTo>
                  <a:cubicBezTo>
                    <a:pt x="3601" y="9970"/>
                    <a:pt x="3603" y="9970"/>
                    <a:pt x="3605" y="9970"/>
                  </a:cubicBezTo>
                  <a:cubicBezTo>
                    <a:pt x="3638" y="9970"/>
                    <a:pt x="3671" y="9959"/>
                    <a:pt x="3701" y="9948"/>
                  </a:cubicBezTo>
                  <a:cubicBezTo>
                    <a:pt x="3792" y="9909"/>
                    <a:pt x="3847" y="9830"/>
                    <a:pt x="3844" y="9742"/>
                  </a:cubicBezTo>
                  <a:cubicBezTo>
                    <a:pt x="3840" y="9671"/>
                    <a:pt x="3799" y="9592"/>
                    <a:pt x="3750" y="9539"/>
                  </a:cubicBezTo>
                  <a:cubicBezTo>
                    <a:pt x="3708" y="9492"/>
                    <a:pt x="3659" y="9478"/>
                    <a:pt x="3608" y="9478"/>
                  </a:cubicBezTo>
                  <a:close/>
                  <a:moveTo>
                    <a:pt x="3579" y="8495"/>
                  </a:moveTo>
                  <a:cubicBezTo>
                    <a:pt x="3566" y="8495"/>
                    <a:pt x="3553" y="8495"/>
                    <a:pt x="3540" y="8495"/>
                  </a:cubicBezTo>
                  <a:cubicBezTo>
                    <a:pt x="3255" y="8500"/>
                    <a:pt x="2989" y="8576"/>
                    <a:pt x="2743" y="8717"/>
                  </a:cubicBezTo>
                  <a:cubicBezTo>
                    <a:pt x="2358" y="8935"/>
                    <a:pt x="2087" y="9252"/>
                    <a:pt x="1946" y="9671"/>
                  </a:cubicBezTo>
                  <a:cubicBezTo>
                    <a:pt x="1893" y="9834"/>
                    <a:pt x="1868" y="10007"/>
                    <a:pt x="1841" y="10177"/>
                  </a:cubicBezTo>
                  <a:cubicBezTo>
                    <a:pt x="1825" y="10281"/>
                    <a:pt x="1834" y="10385"/>
                    <a:pt x="1929" y="10458"/>
                  </a:cubicBezTo>
                  <a:cubicBezTo>
                    <a:pt x="1978" y="10496"/>
                    <a:pt x="2029" y="10515"/>
                    <a:pt x="2082" y="10515"/>
                  </a:cubicBezTo>
                  <a:cubicBezTo>
                    <a:pt x="2119" y="10515"/>
                    <a:pt x="2157" y="10506"/>
                    <a:pt x="2194" y="10487"/>
                  </a:cubicBezTo>
                  <a:cubicBezTo>
                    <a:pt x="2289" y="10439"/>
                    <a:pt x="2324" y="10347"/>
                    <a:pt x="2324" y="10245"/>
                  </a:cubicBezTo>
                  <a:cubicBezTo>
                    <a:pt x="2324" y="9929"/>
                    <a:pt x="2435" y="9655"/>
                    <a:pt x="2635" y="9421"/>
                  </a:cubicBezTo>
                  <a:cubicBezTo>
                    <a:pt x="2891" y="9124"/>
                    <a:pt x="3227" y="8981"/>
                    <a:pt x="3616" y="8967"/>
                  </a:cubicBezTo>
                  <a:cubicBezTo>
                    <a:pt x="3713" y="8961"/>
                    <a:pt x="3781" y="8919"/>
                    <a:pt x="3821" y="8838"/>
                  </a:cubicBezTo>
                  <a:cubicBezTo>
                    <a:pt x="3858" y="8761"/>
                    <a:pt x="3853" y="8683"/>
                    <a:pt x="3809" y="8605"/>
                  </a:cubicBezTo>
                  <a:cubicBezTo>
                    <a:pt x="3754" y="8509"/>
                    <a:pt x="3671" y="8495"/>
                    <a:pt x="3579" y="8495"/>
                  </a:cubicBezTo>
                  <a:close/>
                  <a:moveTo>
                    <a:pt x="5126" y="10398"/>
                  </a:moveTo>
                  <a:cubicBezTo>
                    <a:pt x="5464" y="10398"/>
                    <a:pt x="5750" y="10550"/>
                    <a:pt x="5984" y="10824"/>
                  </a:cubicBezTo>
                  <a:cubicBezTo>
                    <a:pt x="6140" y="11009"/>
                    <a:pt x="6216" y="11233"/>
                    <a:pt x="6241" y="11477"/>
                  </a:cubicBezTo>
                  <a:cubicBezTo>
                    <a:pt x="6261" y="11673"/>
                    <a:pt x="6295" y="11868"/>
                    <a:pt x="6323" y="12062"/>
                  </a:cubicBezTo>
                  <a:cubicBezTo>
                    <a:pt x="6333" y="12149"/>
                    <a:pt x="6336" y="12235"/>
                    <a:pt x="6353" y="12319"/>
                  </a:cubicBezTo>
                  <a:cubicBezTo>
                    <a:pt x="6375" y="12412"/>
                    <a:pt x="6409" y="12502"/>
                    <a:pt x="6438" y="12594"/>
                  </a:cubicBezTo>
                  <a:cubicBezTo>
                    <a:pt x="5547" y="12594"/>
                    <a:pt x="4657" y="12594"/>
                    <a:pt x="3752" y="12592"/>
                  </a:cubicBezTo>
                  <a:cubicBezTo>
                    <a:pt x="3892" y="12405"/>
                    <a:pt x="3861" y="12186"/>
                    <a:pt x="3902" y="11984"/>
                  </a:cubicBezTo>
                  <a:cubicBezTo>
                    <a:pt x="3958" y="11692"/>
                    <a:pt x="3941" y="11383"/>
                    <a:pt x="4063" y="11104"/>
                  </a:cubicBezTo>
                  <a:cubicBezTo>
                    <a:pt x="4223" y="10738"/>
                    <a:pt x="4498" y="10497"/>
                    <a:pt x="4895" y="10421"/>
                  </a:cubicBezTo>
                  <a:cubicBezTo>
                    <a:pt x="4974" y="10406"/>
                    <a:pt x="5051" y="10398"/>
                    <a:pt x="5126" y="10398"/>
                  </a:cubicBezTo>
                  <a:close/>
                  <a:moveTo>
                    <a:pt x="5364" y="13071"/>
                  </a:moveTo>
                  <a:cubicBezTo>
                    <a:pt x="5393" y="13180"/>
                    <a:pt x="5351" y="13314"/>
                    <a:pt x="5274" y="13372"/>
                  </a:cubicBezTo>
                  <a:cubicBezTo>
                    <a:pt x="5224" y="13409"/>
                    <a:pt x="5164" y="13427"/>
                    <a:pt x="5105" y="13427"/>
                  </a:cubicBezTo>
                  <a:cubicBezTo>
                    <a:pt x="5060" y="13427"/>
                    <a:pt x="5015" y="13416"/>
                    <a:pt x="4977" y="13394"/>
                  </a:cubicBezTo>
                  <a:cubicBezTo>
                    <a:pt x="4870" y="13330"/>
                    <a:pt x="4825" y="13219"/>
                    <a:pt x="4847" y="13071"/>
                  </a:cubicBezTo>
                  <a:close/>
                  <a:moveTo>
                    <a:pt x="5129" y="9918"/>
                  </a:moveTo>
                  <a:cubicBezTo>
                    <a:pt x="4975" y="9918"/>
                    <a:pt x="4819" y="9941"/>
                    <a:pt x="4660" y="9988"/>
                  </a:cubicBezTo>
                  <a:cubicBezTo>
                    <a:pt x="4139" y="10144"/>
                    <a:pt x="3792" y="10483"/>
                    <a:pt x="3599" y="10981"/>
                  </a:cubicBezTo>
                  <a:cubicBezTo>
                    <a:pt x="3471" y="11313"/>
                    <a:pt x="3478" y="11673"/>
                    <a:pt x="3419" y="12020"/>
                  </a:cubicBezTo>
                  <a:cubicBezTo>
                    <a:pt x="3397" y="12150"/>
                    <a:pt x="3386" y="12277"/>
                    <a:pt x="3317" y="12399"/>
                  </a:cubicBezTo>
                  <a:cubicBezTo>
                    <a:pt x="3144" y="12700"/>
                    <a:pt x="3346" y="13071"/>
                    <a:pt x="3683" y="13071"/>
                  </a:cubicBezTo>
                  <a:cubicBezTo>
                    <a:pt x="3688" y="13071"/>
                    <a:pt x="3694" y="13071"/>
                    <a:pt x="3700" y="13071"/>
                  </a:cubicBezTo>
                  <a:cubicBezTo>
                    <a:pt x="3785" y="13068"/>
                    <a:pt x="3870" y="13067"/>
                    <a:pt x="3956" y="13067"/>
                  </a:cubicBezTo>
                  <a:cubicBezTo>
                    <a:pt x="4092" y="13067"/>
                    <a:pt x="4230" y="13069"/>
                    <a:pt x="4373" y="13069"/>
                  </a:cubicBezTo>
                  <a:cubicBezTo>
                    <a:pt x="4356" y="13284"/>
                    <a:pt x="4399" y="13471"/>
                    <a:pt x="4531" y="13639"/>
                  </a:cubicBezTo>
                  <a:cubicBezTo>
                    <a:pt x="4668" y="13807"/>
                    <a:pt x="4846" y="13892"/>
                    <a:pt x="5053" y="13912"/>
                  </a:cubicBezTo>
                  <a:cubicBezTo>
                    <a:pt x="5077" y="13915"/>
                    <a:pt x="5100" y="13916"/>
                    <a:pt x="5124" y="13916"/>
                  </a:cubicBezTo>
                  <a:cubicBezTo>
                    <a:pt x="5311" y="13916"/>
                    <a:pt x="5478" y="13844"/>
                    <a:pt x="5618" y="13712"/>
                  </a:cubicBezTo>
                  <a:cubicBezTo>
                    <a:pt x="5800" y="13539"/>
                    <a:pt x="5863" y="13316"/>
                    <a:pt x="5847" y="13068"/>
                  </a:cubicBezTo>
                  <a:cubicBezTo>
                    <a:pt x="5979" y="13068"/>
                    <a:pt x="6106" y="13066"/>
                    <a:pt x="6232" y="13066"/>
                  </a:cubicBezTo>
                  <a:cubicBezTo>
                    <a:pt x="6326" y="13066"/>
                    <a:pt x="6419" y="13067"/>
                    <a:pt x="6511" y="13071"/>
                  </a:cubicBezTo>
                  <a:cubicBezTo>
                    <a:pt x="6517" y="13071"/>
                    <a:pt x="6523" y="13071"/>
                    <a:pt x="6529" y="13071"/>
                  </a:cubicBezTo>
                  <a:cubicBezTo>
                    <a:pt x="6704" y="13071"/>
                    <a:pt x="6825" y="12985"/>
                    <a:pt x="6905" y="12839"/>
                  </a:cubicBezTo>
                  <a:cubicBezTo>
                    <a:pt x="6981" y="12695"/>
                    <a:pt x="6978" y="12543"/>
                    <a:pt x="6890" y="12395"/>
                  </a:cubicBezTo>
                  <a:cubicBezTo>
                    <a:pt x="6857" y="12337"/>
                    <a:pt x="6826" y="12272"/>
                    <a:pt x="6816" y="12208"/>
                  </a:cubicBezTo>
                  <a:cubicBezTo>
                    <a:pt x="6769" y="11896"/>
                    <a:pt x="6735" y="11584"/>
                    <a:pt x="6686" y="11271"/>
                  </a:cubicBezTo>
                  <a:cubicBezTo>
                    <a:pt x="6605" y="10742"/>
                    <a:pt x="6310" y="10354"/>
                    <a:pt x="5847" y="10104"/>
                  </a:cubicBezTo>
                  <a:cubicBezTo>
                    <a:pt x="5617" y="9979"/>
                    <a:pt x="5377" y="9918"/>
                    <a:pt x="5129" y="9918"/>
                  </a:cubicBezTo>
                  <a:close/>
                  <a:moveTo>
                    <a:pt x="1161" y="3765"/>
                  </a:moveTo>
                  <a:cubicBezTo>
                    <a:pt x="1146" y="3765"/>
                    <a:pt x="1132" y="3767"/>
                    <a:pt x="1119" y="3770"/>
                  </a:cubicBezTo>
                  <a:cubicBezTo>
                    <a:pt x="976" y="3810"/>
                    <a:pt x="920" y="3887"/>
                    <a:pt x="920" y="4041"/>
                  </a:cubicBezTo>
                  <a:lnTo>
                    <a:pt x="920" y="8981"/>
                  </a:lnTo>
                  <a:lnTo>
                    <a:pt x="920" y="13895"/>
                  </a:lnTo>
                  <a:cubicBezTo>
                    <a:pt x="920" y="13946"/>
                    <a:pt x="929" y="13995"/>
                    <a:pt x="936" y="14045"/>
                  </a:cubicBezTo>
                  <a:cubicBezTo>
                    <a:pt x="1001" y="14515"/>
                    <a:pt x="1410" y="14832"/>
                    <a:pt x="1878" y="14832"/>
                  </a:cubicBezTo>
                  <a:lnTo>
                    <a:pt x="7873" y="14832"/>
                  </a:lnTo>
                  <a:cubicBezTo>
                    <a:pt x="8065" y="14832"/>
                    <a:pt x="8249" y="14800"/>
                    <a:pt x="8414" y="14698"/>
                  </a:cubicBezTo>
                  <a:cubicBezTo>
                    <a:pt x="8687" y="14528"/>
                    <a:pt x="8859" y="14281"/>
                    <a:pt x="8860" y="13959"/>
                  </a:cubicBezTo>
                  <a:cubicBezTo>
                    <a:pt x="8869" y="12832"/>
                    <a:pt x="8862" y="11703"/>
                    <a:pt x="8866" y="10576"/>
                  </a:cubicBezTo>
                  <a:cubicBezTo>
                    <a:pt x="8868" y="10449"/>
                    <a:pt x="8751" y="10330"/>
                    <a:pt x="8638" y="10330"/>
                  </a:cubicBezTo>
                  <a:cubicBezTo>
                    <a:pt x="8635" y="10330"/>
                    <a:pt x="8632" y="10330"/>
                    <a:pt x="8628" y="10330"/>
                  </a:cubicBezTo>
                  <a:cubicBezTo>
                    <a:pt x="8487" y="10339"/>
                    <a:pt x="8398" y="10426"/>
                    <a:pt x="8398" y="10573"/>
                  </a:cubicBezTo>
                  <a:lnTo>
                    <a:pt x="8398" y="13822"/>
                  </a:lnTo>
                  <a:cubicBezTo>
                    <a:pt x="8398" y="13882"/>
                    <a:pt x="8392" y="13941"/>
                    <a:pt x="8378" y="13996"/>
                  </a:cubicBezTo>
                  <a:cubicBezTo>
                    <a:pt x="8334" y="14182"/>
                    <a:pt x="8144" y="14342"/>
                    <a:pt x="7967" y="14342"/>
                  </a:cubicBezTo>
                  <a:lnTo>
                    <a:pt x="1837" y="14342"/>
                  </a:lnTo>
                  <a:cubicBezTo>
                    <a:pt x="1726" y="14342"/>
                    <a:pt x="1626" y="14302"/>
                    <a:pt x="1544" y="14219"/>
                  </a:cubicBezTo>
                  <a:cubicBezTo>
                    <a:pt x="1426" y="14108"/>
                    <a:pt x="1388" y="13966"/>
                    <a:pt x="1388" y="13812"/>
                  </a:cubicBezTo>
                  <a:lnTo>
                    <a:pt x="1388" y="4038"/>
                  </a:lnTo>
                  <a:cubicBezTo>
                    <a:pt x="1388" y="4015"/>
                    <a:pt x="1387" y="3991"/>
                    <a:pt x="1388" y="3966"/>
                  </a:cubicBezTo>
                  <a:cubicBezTo>
                    <a:pt x="1400" y="3862"/>
                    <a:pt x="1270" y="3765"/>
                    <a:pt x="1161" y="3765"/>
                  </a:cubicBezTo>
                  <a:close/>
                  <a:moveTo>
                    <a:pt x="1584" y="0"/>
                  </a:moveTo>
                  <a:cubicBezTo>
                    <a:pt x="1479" y="29"/>
                    <a:pt x="1373" y="58"/>
                    <a:pt x="1267" y="88"/>
                  </a:cubicBezTo>
                  <a:cubicBezTo>
                    <a:pt x="1034" y="157"/>
                    <a:pt x="832" y="286"/>
                    <a:pt x="646" y="444"/>
                  </a:cubicBezTo>
                  <a:cubicBezTo>
                    <a:pt x="322" y="718"/>
                    <a:pt x="136" y="1068"/>
                    <a:pt x="42" y="1474"/>
                  </a:cubicBezTo>
                  <a:cubicBezTo>
                    <a:pt x="14" y="1598"/>
                    <a:pt x="5" y="1731"/>
                    <a:pt x="5" y="1861"/>
                  </a:cubicBezTo>
                  <a:cubicBezTo>
                    <a:pt x="3" y="5871"/>
                    <a:pt x="1" y="9883"/>
                    <a:pt x="5" y="13892"/>
                  </a:cubicBezTo>
                  <a:cubicBezTo>
                    <a:pt x="6" y="14320"/>
                    <a:pt x="142" y="14712"/>
                    <a:pt x="408" y="15052"/>
                  </a:cubicBezTo>
                  <a:cubicBezTo>
                    <a:pt x="661" y="15371"/>
                    <a:pt x="989" y="15574"/>
                    <a:pt x="1374" y="15688"/>
                  </a:cubicBezTo>
                  <a:cubicBezTo>
                    <a:pt x="1476" y="15717"/>
                    <a:pt x="1584" y="15728"/>
                    <a:pt x="1690" y="15747"/>
                  </a:cubicBezTo>
                  <a:lnTo>
                    <a:pt x="8088" y="15747"/>
                  </a:lnTo>
                  <a:cubicBezTo>
                    <a:pt x="8102" y="15740"/>
                    <a:pt x="8118" y="15730"/>
                    <a:pt x="8133" y="15730"/>
                  </a:cubicBezTo>
                  <a:cubicBezTo>
                    <a:pt x="8360" y="15721"/>
                    <a:pt x="8571" y="15643"/>
                    <a:pt x="8771" y="15545"/>
                  </a:cubicBezTo>
                  <a:cubicBezTo>
                    <a:pt x="9020" y="15424"/>
                    <a:pt x="9228" y="15241"/>
                    <a:pt x="9398" y="15021"/>
                  </a:cubicBezTo>
                  <a:cubicBezTo>
                    <a:pt x="9631" y="14714"/>
                    <a:pt x="9770" y="14366"/>
                    <a:pt x="9774" y="13984"/>
                  </a:cubicBezTo>
                  <a:cubicBezTo>
                    <a:pt x="9784" y="12689"/>
                    <a:pt x="9777" y="11392"/>
                    <a:pt x="9777" y="10096"/>
                  </a:cubicBezTo>
                  <a:cubicBezTo>
                    <a:pt x="9777" y="9952"/>
                    <a:pt x="9676" y="9863"/>
                    <a:pt x="9518" y="9863"/>
                  </a:cubicBezTo>
                  <a:cubicBezTo>
                    <a:pt x="9386" y="9863"/>
                    <a:pt x="9311" y="9945"/>
                    <a:pt x="9311" y="10092"/>
                  </a:cubicBezTo>
                  <a:cubicBezTo>
                    <a:pt x="9311" y="11323"/>
                    <a:pt x="9311" y="12558"/>
                    <a:pt x="9309" y="13790"/>
                  </a:cubicBezTo>
                  <a:cubicBezTo>
                    <a:pt x="9309" y="13892"/>
                    <a:pt x="9304" y="13996"/>
                    <a:pt x="9286" y="14100"/>
                  </a:cubicBezTo>
                  <a:cubicBezTo>
                    <a:pt x="9229" y="14427"/>
                    <a:pt x="9081" y="14705"/>
                    <a:pt x="8829" y="14924"/>
                  </a:cubicBezTo>
                  <a:cubicBezTo>
                    <a:pt x="8595" y="15127"/>
                    <a:pt x="8324" y="15260"/>
                    <a:pt x="8014" y="15260"/>
                  </a:cubicBezTo>
                  <a:cubicBezTo>
                    <a:pt x="6972" y="15261"/>
                    <a:pt x="5929" y="15262"/>
                    <a:pt x="4887" y="15262"/>
                  </a:cubicBezTo>
                  <a:cubicBezTo>
                    <a:pt x="3844" y="15262"/>
                    <a:pt x="2802" y="15261"/>
                    <a:pt x="1760" y="15261"/>
                  </a:cubicBezTo>
                  <a:cubicBezTo>
                    <a:pt x="1744" y="15261"/>
                    <a:pt x="1727" y="15263"/>
                    <a:pt x="1711" y="15263"/>
                  </a:cubicBezTo>
                  <a:cubicBezTo>
                    <a:pt x="1700" y="15263"/>
                    <a:pt x="1689" y="15262"/>
                    <a:pt x="1678" y="15260"/>
                  </a:cubicBezTo>
                  <a:cubicBezTo>
                    <a:pt x="1303" y="15191"/>
                    <a:pt x="985" y="15022"/>
                    <a:pt x="754" y="14708"/>
                  </a:cubicBezTo>
                  <a:cubicBezTo>
                    <a:pt x="586" y="14477"/>
                    <a:pt x="486" y="14218"/>
                    <a:pt x="486" y="13928"/>
                  </a:cubicBezTo>
                  <a:lnTo>
                    <a:pt x="486" y="1861"/>
                  </a:lnTo>
                  <a:cubicBezTo>
                    <a:pt x="486" y="1425"/>
                    <a:pt x="652" y="1068"/>
                    <a:pt x="983" y="786"/>
                  </a:cubicBezTo>
                  <a:cubicBezTo>
                    <a:pt x="1234" y="572"/>
                    <a:pt x="1525" y="467"/>
                    <a:pt x="1850" y="467"/>
                  </a:cubicBezTo>
                  <a:cubicBezTo>
                    <a:pt x="2841" y="466"/>
                    <a:pt x="3833" y="465"/>
                    <a:pt x="4825" y="465"/>
                  </a:cubicBezTo>
                  <a:cubicBezTo>
                    <a:pt x="5816" y="465"/>
                    <a:pt x="6808" y="466"/>
                    <a:pt x="7800" y="467"/>
                  </a:cubicBezTo>
                  <a:cubicBezTo>
                    <a:pt x="7904" y="467"/>
                    <a:pt x="8009" y="474"/>
                    <a:pt x="8111" y="484"/>
                  </a:cubicBezTo>
                  <a:cubicBezTo>
                    <a:pt x="8506" y="529"/>
                    <a:pt x="8810" y="728"/>
                    <a:pt x="9045" y="1044"/>
                  </a:cubicBezTo>
                  <a:cubicBezTo>
                    <a:pt x="9239" y="1306"/>
                    <a:pt x="9307" y="1607"/>
                    <a:pt x="9313" y="1924"/>
                  </a:cubicBezTo>
                  <a:cubicBezTo>
                    <a:pt x="9320" y="2354"/>
                    <a:pt x="9313" y="2782"/>
                    <a:pt x="9319" y="3211"/>
                  </a:cubicBezTo>
                  <a:cubicBezTo>
                    <a:pt x="9319" y="3269"/>
                    <a:pt x="9349" y="3338"/>
                    <a:pt x="9388" y="3380"/>
                  </a:cubicBezTo>
                  <a:cubicBezTo>
                    <a:pt x="9428" y="3424"/>
                    <a:pt x="9478" y="3443"/>
                    <a:pt x="9530" y="3443"/>
                  </a:cubicBezTo>
                  <a:cubicBezTo>
                    <a:pt x="9569" y="3443"/>
                    <a:pt x="9610" y="3433"/>
                    <a:pt x="9650" y="3414"/>
                  </a:cubicBezTo>
                  <a:cubicBezTo>
                    <a:pt x="9748" y="3367"/>
                    <a:pt x="9781" y="3283"/>
                    <a:pt x="9781" y="3182"/>
                  </a:cubicBezTo>
                  <a:cubicBezTo>
                    <a:pt x="9783" y="2756"/>
                    <a:pt x="9780" y="2329"/>
                    <a:pt x="9783" y="1904"/>
                  </a:cubicBezTo>
                  <a:cubicBezTo>
                    <a:pt x="9784" y="1536"/>
                    <a:pt x="9705" y="1193"/>
                    <a:pt x="9510" y="878"/>
                  </a:cubicBezTo>
                  <a:cubicBezTo>
                    <a:pt x="9286" y="513"/>
                    <a:pt x="8981" y="248"/>
                    <a:pt x="8574" y="108"/>
                  </a:cubicBezTo>
                  <a:cubicBezTo>
                    <a:pt x="8451" y="65"/>
                    <a:pt x="8324" y="36"/>
                    <a:pt x="81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04" name="Google Shape;704;p49"/>
          <p:cNvSpPr txBox="1">
            <a:spLocks noGrp="1"/>
          </p:cNvSpPr>
          <p:nvPr>
            <p:ph type="title" idx="4294967295"/>
          </p:nvPr>
        </p:nvSpPr>
        <p:spPr>
          <a:xfrm>
            <a:off x="651100" y="1307275"/>
            <a:ext cx="7704000" cy="4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aleway"/>
                <a:ea typeface="Raleway"/>
                <a:cs typeface="Raleway"/>
                <a:sym typeface="Raleway"/>
              </a:rPr>
              <a:t>Here’s an assortment of alternative resources whose style fits the one of this template:</a:t>
            </a:r>
            <a:endParaRPr sz="1200">
              <a:latin typeface="Raleway"/>
              <a:ea typeface="Raleway"/>
              <a:cs typeface="Raleway"/>
              <a:sym typeface="Raleway"/>
            </a:endParaRPr>
          </a:p>
        </p:txBody>
      </p:sp>
      <p:sp>
        <p:nvSpPr>
          <p:cNvPr id="705" name="Google Shape;705;p49"/>
          <p:cNvSpPr/>
          <p:nvPr/>
        </p:nvSpPr>
        <p:spPr>
          <a:xfrm rot="-5400000">
            <a:off x="993863" y="2498750"/>
            <a:ext cx="1401225" cy="715025"/>
          </a:xfrm>
          <a:custGeom>
            <a:avLst/>
            <a:gdLst/>
            <a:ahLst/>
            <a:cxnLst/>
            <a:rect l="l" t="t" r="r" b="b"/>
            <a:pathLst>
              <a:path w="56049" h="28601" extrusionOk="0">
                <a:moveTo>
                  <a:pt x="46446" y="0"/>
                </a:moveTo>
                <a:cubicBezTo>
                  <a:pt x="40685" y="0"/>
                  <a:pt x="36589" y="3139"/>
                  <a:pt x="32005" y="6324"/>
                </a:cubicBezTo>
                <a:cubicBezTo>
                  <a:pt x="28454" y="8794"/>
                  <a:pt x="24001" y="10555"/>
                  <a:pt x="19603" y="10555"/>
                </a:cubicBezTo>
                <a:cubicBezTo>
                  <a:pt x="18924" y="10555"/>
                  <a:pt x="18247" y="10514"/>
                  <a:pt x="17574" y="10426"/>
                </a:cubicBezTo>
                <a:cubicBezTo>
                  <a:pt x="14372" y="10008"/>
                  <a:pt x="11090" y="7828"/>
                  <a:pt x="7862" y="7828"/>
                </a:cubicBezTo>
                <a:cubicBezTo>
                  <a:pt x="7245" y="7828"/>
                  <a:pt x="6631" y="7908"/>
                  <a:pt x="6020" y="8094"/>
                </a:cubicBezTo>
                <a:cubicBezTo>
                  <a:pt x="2367" y="9208"/>
                  <a:pt x="0" y="12938"/>
                  <a:pt x="797" y="17253"/>
                </a:cubicBezTo>
                <a:lnTo>
                  <a:pt x="797" y="17253"/>
                </a:lnTo>
                <a:cubicBezTo>
                  <a:pt x="1121" y="20485"/>
                  <a:pt x="4086" y="21742"/>
                  <a:pt x="7211" y="21742"/>
                </a:cubicBezTo>
                <a:cubicBezTo>
                  <a:pt x="7418" y="21742"/>
                  <a:pt x="7625" y="21737"/>
                  <a:pt x="7833" y="21726"/>
                </a:cubicBezTo>
                <a:cubicBezTo>
                  <a:pt x="9719" y="21627"/>
                  <a:pt x="11508" y="20870"/>
                  <a:pt x="13413" y="20840"/>
                </a:cubicBezTo>
                <a:cubicBezTo>
                  <a:pt x="13492" y="20838"/>
                  <a:pt x="13572" y="20838"/>
                  <a:pt x="13651" y="20838"/>
                </a:cubicBezTo>
                <a:cubicBezTo>
                  <a:pt x="15895" y="20838"/>
                  <a:pt x="18133" y="21352"/>
                  <a:pt x="20167" y="22291"/>
                </a:cubicBezTo>
                <a:cubicBezTo>
                  <a:pt x="25046" y="24539"/>
                  <a:pt x="28517" y="28576"/>
                  <a:pt x="34235" y="28601"/>
                </a:cubicBezTo>
                <a:cubicBezTo>
                  <a:pt x="34261" y="28601"/>
                  <a:pt x="34287" y="28601"/>
                  <a:pt x="34313" y="28601"/>
                </a:cubicBezTo>
                <a:cubicBezTo>
                  <a:pt x="40637" y="28601"/>
                  <a:pt x="46221" y="25236"/>
                  <a:pt x="49929" y="20225"/>
                </a:cubicBezTo>
                <a:cubicBezTo>
                  <a:pt x="52491" y="16763"/>
                  <a:pt x="55611" y="12479"/>
                  <a:pt x="55810" y="8046"/>
                </a:cubicBezTo>
                <a:cubicBezTo>
                  <a:pt x="56049" y="2788"/>
                  <a:pt x="52190" y="283"/>
                  <a:pt x="47304" y="23"/>
                </a:cubicBezTo>
                <a:cubicBezTo>
                  <a:pt x="47014" y="8"/>
                  <a:pt x="46728" y="0"/>
                  <a:pt x="46446" y="0"/>
                </a:cubicBezTo>
                <a:close/>
              </a:path>
            </a:pathLst>
          </a:custGeom>
          <a:solidFill>
            <a:schemeClr val="lt1"/>
          </a:solidFill>
          <a:ln>
            <a:noFill/>
          </a:ln>
          <a:effectLst>
            <a:outerShdw blurRad="142875" dist="38100" dir="32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9"/>
          <p:cNvSpPr/>
          <p:nvPr/>
        </p:nvSpPr>
        <p:spPr>
          <a:xfrm>
            <a:off x="7023938" y="3367850"/>
            <a:ext cx="783100" cy="1172950"/>
          </a:xfrm>
          <a:custGeom>
            <a:avLst/>
            <a:gdLst/>
            <a:ahLst/>
            <a:cxnLst/>
            <a:rect l="l" t="t" r="r" b="b"/>
            <a:pathLst>
              <a:path w="31324" h="46918" extrusionOk="0">
                <a:moveTo>
                  <a:pt x="179" y="0"/>
                </a:moveTo>
                <a:cubicBezTo>
                  <a:pt x="0" y="903"/>
                  <a:pt x="8" y="1886"/>
                  <a:pt x="63" y="2505"/>
                </a:cubicBezTo>
                <a:cubicBezTo>
                  <a:pt x="308" y="5268"/>
                  <a:pt x="1447" y="8058"/>
                  <a:pt x="3220" y="10201"/>
                </a:cubicBezTo>
                <a:cubicBezTo>
                  <a:pt x="4872" y="12201"/>
                  <a:pt x="7035" y="14184"/>
                  <a:pt x="9531" y="15029"/>
                </a:cubicBezTo>
                <a:cubicBezTo>
                  <a:pt x="10766" y="15446"/>
                  <a:pt x="12062" y="15764"/>
                  <a:pt x="13346" y="15974"/>
                </a:cubicBezTo>
                <a:cubicBezTo>
                  <a:pt x="14538" y="16169"/>
                  <a:pt x="15833" y="16178"/>
                  <a:pt x="16974" y="16605"/>
                </a:cubicBezTo>
                <a:cubicBezTo>
                  <a:pt x="22592" y="18710"/>
                  <a:pt x="22640" y="26711"/>
                  <a:pt x="21752" y="31543"/>
                </a:cubicBezTo>
                <a:cubicBezTo>
                  <a:pt x="21222" y="34430"/>
                  <a:pt x="20250" y="37270"/>
                  <a:pt x="20064" y="40212"/>
                </a:cubicBezTo>
                <a:cubicBezTo>
                  <a:pt x="19920" y="42467"/>
                  <a:pt x="20209" y="44752"/>
                  <a:pt x="20857" y="46917"/>
                </a:cubicBezTo>
                <a:lnTo>
                  <a:pt x="31324" y="46917"/>
                </a:lnTo>
                <a:lnTo>
                  <a:pt x="31324" y="46916"/>
                </a:lnTo>
                <a:lnTo>
                  <a:pt x="31324" y="0"/>
                </a:lnTo>
                <a:close/>
              </a:path>
            </a:pathLst>
          </a:custGeom>
          <a:solidFill>
            <a:schemeClr val="dk2"/>
          </a:solidFill>
          <a:ln>
            <a:noFill/>
          </a:ln>
          <a:effectLst>
            <a:outerShdw blurRad="142875" dist="38100" dir="32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a:off x="4360663" y="3300149"/>
            <a:ext cx="1082989" cy="1308363"/>
          </a:xfrm>
          <a:custGeom>
            <a:avLst/>
            <a:gdLst/>
            <a:ahLst/>
            <a:cxnLst/>
            <a:rect l="l" t="t" r="r" b="b"/>
            <a:pathLst>
              <a:path w="34848" h="42100" extrusionOk="0">
                <a:moveTo>
                  <a:pt x="1" y="1"/>
                </a:moveTo>
                <a:lnTo>
                  <a:pt x="1" y="42100"/>
                </a:lnTo>
                <a:lnTo>
                  <a:pt x="34685" y="42100"/>
                </a:lnTo>
                <a:cubicBezTo>
                  <a:pt x="34847" y="41289"/>
                  <a:pt x="34840" y="40407"/>
                  <a:pt x="34791" y="39852"/>
                </a:cubicBezTo>
                <a:cubicBezTo>
                  <a:pt x="34571" y="37371"/>
                  <a:pt x="33548" y="34869"/>
                  <a:pt x="31958" y="32945"/>
                </a:cubicBezTo>
                <a:cubicBezTo>
                  <a:pt x="30473" y="31151"/>
                  <a:pt x="28535" y="29371"/>
                  <a:pt x="26294" y="28613"/>
                </a:cubicBezTo>
                <a:cubicBezTo>
                  <a:pt x="25186" y="28238"/>
                  <a:pt x="24024" y="27955"/>
                  <a:pt x="22870" y="27766"/>
                </a:cubicBezTo>
                <a:cubicBezTo>
                  <a:pt x="21801" y="27592"/>
                  <a:pt x="20691" y="27384"/>
                  <a:pt x="19614" y="27201"/>
                </a:cubicBezTo>
                <a:cubicBezTo>
                  <a:pt x="9594" y="25495"/>
                  <a:pt x="8016" y="18169"/>
                  <a:pt x="8587" y="13797"/>
                </a:cubicBezTo>
                <a:cubicBezTo>
                  <a:pt x="10110" y="2125"/>
                  <a:pt x="1" y="1"/>
                  <a:pt x="1" y="1"/>
                </a:cubicBezTo>
                <a:close/>
              </a:path>
            </a:pathLst>
          </a:custGeom>
          <a:solidFill>
            <a:schemeClr val="dk2"/>
          </a:solidFill>
          <a:ln>
            <a:noFill/>
          </a:ln>
          <a:effectLst>
            <a:outerShdw blurRad="142875" dist="38100" dir="324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9"/>
          <p:cNvSpPr/>
          <p:nvPr/>
        </p:nvSpPr>
        <p:spPr>
          <a:xfrm>
            <a:off x="3192888" y="2137688"/>
            <a:ext cx="942281" cy="1437142"/>
          </a:xfrm>
          <a:custGeom>
            <a:avLst/>
            <a:gdLst/>
            <a:ahLst/>
            <a:cxnLst/>
            <a:rect l="l" t="t" r="r" b="b"/>
            <a:pathLst>
              <a:path w="44073" h="67219" extrusionOk="0">
                <a:moveTo>
                  <a:pt x="20415" y="0"/>
                </a:moveTo>
                <a:cubicBezTo>
                  <a:pt x="10530" y="0"/>
                  <a:pt x="0" y="8298"/>
                  <a:pt x="1204" y="17326"/>
                </a:cubicBezTo>
                <a:cubicBezTo>
                  <a:pt x="2692" y="28473"/>
                  <a:pt x="21419" y="24810"/>
                  <a:pt x="8917" y="39150"/>
                </a:cubicBezTo>
                <a:cubicBezTo>
                  <a:pt x="3338" y="45548"/>
                  <a:pt x="1204" y="57855"/>
                  <a:pt x="8425" y="63434"/>
                </a:cubicBezTo>
                <a:cubicBezTo>
                  <a:pt x="11821" y="66058"/>
                  <a:pt x="15009" y="67219"/>
                  <a:pt x="17943" y="67219"/>
                </a:cubicBezTo>
                <a:cubicBezTo>
                  <a:pt x="35614" y="67219"/>
                  <a:pt x="44072" y="25130"/>
                  <a:pt x="33202" y="7152"/>
                </a:cubicBezTo>
                <a:cubicBezTo>
                  <a:pt x="30128" y="2070"/>
                  <a:pt x="25352" y="0"/>
                  <a:pt x="20415" y="0"/>
                </a:cubicBezTo>
                <a:close/>
              </a:path>
            </a:pathLst>
          </a:custGeom>
          <a:solidFill>
            <a:schemeClr val="lt1"/>
          </a:solidFill>
          <a:ln>
            <a:noFill/>
          </a:ln>
          <a:effectLst>
            <a:outerShdw blurRad="142875" dist="38100" dir="32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9"/>
          <p:cNvSpPr/>
          <p:nvPr/>
        </p:nvSpPr>
        <p:spPr>
          <a:xfrm>
            <a:off x="5170488" y="2353375"/>
            <a:ext cx="1353100" cy="1093694"/>
          </a:xfrm>
          <a:custGeom>
            <a:avLst/>
            <a:gdLst/>
            <a:ahLst/>
            <a:cxnLst/>
            <a:rect l="l" t="t" r="r" b="b"/>
            <a:pathLst>
              <a:path w="43320" h="35015" extrusionOk="0">
                <a:moveTo>
                  <a:pt x="42353" y="0"/>
                </a:moveTo>
                <a:cubicBezTo>
                  <a:pt x="40379" y="0"/>
                  <a:pt x="35798" y="672"/>
                  <a:pt x="32534" y="6382"/>
                </a:cubicBezTo>
                <a:cubicBezTo>
                  <a:pt x="16458" y="34515"/>
                  <a:pt x="0" y="35015"/>
                  <a:pt x="0" y="35015"/>
                </a:cubicBezTo>
                <a:lnTo>
                  <a:pt x="43320" y="35015"/>
                </a:lnTo>
                <a:lnTo>
                  <a:pt x="43320" y="64"/>
                </a:lnTo>
                <a:cubicBezTo>
                  <a:pt x="43320" y="64"/>
                  <a:pt x="42959" y="0"/>
                  <a:pt x="42353" y="0"/>
                </a:cubicBezTo>
                <a:close/>
              </a:path>
            </a:pathLst>
          </a:custGeom>
          <a:solidFill>
            <a:schemeClr val="lt1"/>
          </a:solidFill>
          <a:ln>
            <a:noFill/>
          </a:ln>
          <a:effectLst>
            <a:outerShdw blurRad="142875" dist="38100" dir="32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9"/>
          <p:cNvSpPr/>
          <p:nvPr/>
        </p:nvSpPr>
        <p:spPr>
          <a:xfrm>
            <a:off x="2151300" y="3586338"/>
            <a:ext cx="942300" cy="942300"/>
          </a:xfrm>
          <a:prstGeom prst="ellipse">
            <a:avLst/>
          </a:prstGeom>
          <a:solidFill>
            <a:schemeClr val="dk2"/>
          </a:solidFill>
          <a:ln>
            <a:noFill/>
          </a:ln>
          <a:effectLst>
            <a:outerShdw blurRad="11430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716" name="Google Shape;716;p50"/>
          <p:cNvSpPr txBox="1"/>
          <p:nvPr/>
        </p:nvSpPr>
        <p:spPr>
          <a:xfrm>
            <a:off x="719475" y="1537325"/>
            <a:ext cx="5788500" cy="307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Vectors:</a:t>
            </a:r>
            <a:endParaRPr sz="1200" b="1">
              <a:solidFill>
                <a:schemeClr val="dk1"/>
              </a:solidFill>
              <a:latin typeface="Raleway"/>
              <a:ea typeface="Raleway"/>
              <a:cs typeface="Raleway"/>
              <a:sym typeface="Raleway"/>
            </a:endParaRPr>
          </a:p>
          <a:p>
            <a:pPr marL="457200" lvl="0" indent="-304800" algn="l" rtl="0">
              <a:spcBef>
                <a:spcPts val="100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3">
                  <a:extLst>
                    <a:ext uri="{A12FA001-AC4F-418D-AE19-62706E023703}">
                      <ahyp:hlinkClr xmlns:ahyp="http://schemas.microsoft.com/office/drawing/2018/hyperlinkcolor" val="tx"/>
                    </a:ext>
                  </a:extLst>
                </a:hlinkClick>
              </a:rPr>
              <a:t>Abstract background with white shapes</a:t>
            </a:r>
            <a:endParaRPr sz="1200">
              <a:solidFill>
                <a:schemeClr val="dk1"/>
              </a:solidFill>
              <a:latin typeface="Raleway"/>
              <a:ea typeface="Raleway"/>
              <a:cs typeface="Raleway"/>
              <a:sym typeface="Raleway"/>
            </a:endParaRPr>
          </a:p>
          <a:p>
            <a:pPr marL="0" lvl="0" indent="0" algn="l" rtl="0">
              <a:spcBef>
                <a:spcPts val="1000"/>
              </a:spcBef>
              <a:spcAft>
                <a:spcPts val="0"/>
              </a:spcAft>
              <a:buNone/>
            </a:pPr>
            <a:r>
              <a:rPr lang="en" sz="1200" b="1">
                <a:solidFill>
                  <a:schemeClr val="dk1"/>
                </a:solidFill>
                <a:latin typeface="Raleway"/>
                <a:ea typeface="Raleway"/>
                <a:cs typeface="Raleway"/>
                <a:sym typeface="Raleway"/>
              </a:rPr>
              <a:t>Photos:</a:t>
            </a:r>
            <a:endParaRPr sz="1200" b="1">
              <a:solidFill>
                <a:schemeClr val="dk1"/>
              </a:solidFill>
              <a:latin typeface="Raleway"/>
              <a:ea typeface="Raleway"/>
              <a:cs typeface="Raleway"/>
              <a:sym typeface="Raleway"/>
            </a:endParaRPr>
          </a:p>
          <a:p>
            <a:pPr marL="457200" lvl="0" indent="-304800" algn="l" rtl="0">
              <a:spcBef>
                <a:spcPts val="100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4">
                  <a:extLst>
                    <a:ext uri="{A12FA001-AC4F-418D-AE19-62706E023703}">
                      <ahyp:hlinkClr xmlns:ahyp="http://schemas.microsoft.com/office/drawing/2018/hyperlinkcolor" val="tx"/>
                    </a:ext>
                  </a:extLst>
                </a:hlinkClick>
              </a:rPr>
              <a:t>Close up newborn baby</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5">
                  <a:extLst>
                    <a:ext uri="{A12FA001-AC4F-418D-AE19-62706E023703}">
                      <ahyp:hlinkClr xmlns:ahyp="http://schemas.microsoft.com/office/drawing/2018/hyperlinkcolor" val="tx"/>
                    </a:ext>
                  </a:extLst>
                </a:hlinkClick>
              </a:rPr>
              <a:t>T</a:t>
            </a:r>
            <a:r>
              <a:rPr lang="en" sz="1200" u="sng">
                <a:solidFill>
                  <a:schemeClr val="dk1"/>
                </a:solidFill>
                <a:latin typeface="Raleway"/>
                <a:ea typeface="Raleway"/>
                <a:cs typeface="Raleway"/>
                <a:sym typeface="Raleway"/>
                <a:hlinkClick r:id="rId5">
                  <a:extLst>
                    <a:ext uri="{A12FA001-AC4F-418D-AE19-62706E023703}">
                      <ahyp:hlinkClr xmlns:ahyp="http://schemas.microsoft.com/office/drawing/2018/hyperlinkcolor" val="tx"/>
                    </a:ext>
                  </a:extLst>
                </a:hlinkClick>
              </a:rPr>
              <a:t>op view little baby sleeping mother hands</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6">
                  <a:extLst>
                    <a:ext uri="{A12FA001-AC4F-418D-AE19-62706E023703}">
                      <ahyp:hlinkClr xmlns:ahyp="http://schemas.microsoft.com/office/drawing/2018/hyperlinkcolor" val="tx"/>
                    </a:ext>
                  </a:extLst>
                </a:hlinkClick>
              </a:rPr>
              <a:t>Side view parent feeding baby</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7">
                  <a:extLst>
                    <a:ext uri="{A12FA001-AC4F-418D-AE19-62706E023703}">
                      <ahyp:hlinkClr xmlns:ahyp="http://schemas.microsoft.com/office/drawing/2018/hyperlinkcolor" val="tx"/>
                    </a:ext>
                  </a:extLst>
                </a:hlinkClick>
              </a:rPr>
              <a:t>Close up beautiful black baby</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8">
                  <a:extLst>
                    <a:ext uri="{A12FA001-AC4F-418D-AE19-62706E023703}">
                      <ahyp:hlinkClr xmlns:ahyp="http://schemas.microsoft.com/office/drawing/2018/hyperlinkcolor" val="tx"/>
                    </a:ext>
                  </a:extLst>
                </a:hlinkClick>
              </a:rPr>
              <a:t>Adult taking care baby weight</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9">
                  <a:extLst>
                    <a:ext uri="{A12FA001-AC4F-418D-AE19-62706E023703}">
                      <ahyp:hlinkClr xmlns:ahyp="http://schemas.microsoft.com/office/drawing/2018/hyperlinkcolor" val="tx"/>
                    </a:ext>
                  </a:extLst>
                </a:hlinkClick>
              </a:rPr>
              <a:t>New born baby held by doctor mother</a:t>
            </a:r>
            <a:endParaRPr sz="1200">
              <a:solidFill>
                <a:schemeClr val="dk1"/>
              </a:solidFill>
              <a:latin typeface="Raleway"/>
              <a:ea typeface="Raleway"/>
              <a:cs typeface="Raleway"/>
              <a:sym typeface="Raleway"/>
            </a:endParaRPr>
          </a:p>
          <a:p>
            <a:pPr marL="457200" lvl="0" indent="-304800" algn="l" rtl="0">
              <a:spcBef>
                <a:spcPts val="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10">
                  <a:extLst>
                    <a:ext uri="{A12FA001-AC4F-418D-AE19-62706E023703}">
                      <ahyp:hlinkClr xmlns:ahyp="http://schemas.microsoft.com/office/drawing/2018/hyperlinkcolor" val="tx"/>
                    </a:ext>
                  </a:extLst>
                </a:hlinkClick>
              </a:rPr>
              <a:t>Black mother taking car her child</a:t>
            </a:r>
            <a:endParaRPr sz="1200">
              <a:solidFill>
                <a:schemeClr val="dk1"/>
              </a:solidFill>
              <a:latin typeface="Raleway"/>
              <a:ea typeface="Raleway"/>
              <a:cs typeface="Raleway"/>
              <a:sym typeface="Raleway"/>
            </a:endParaRPr>
          </a:p>
          <a:p>
            <a:pPr marL="0" lvl="0" indent="0" algn="l" rtl="0">
              <a:spcBef>
                <a:spcPts val="1000"/>
              </a:spcBef>
              <a:spcAft>
                <a:spcPts val="0"/>
              </a:spcAft>
              <a:buNone/>
            </a:pPr>
            <a:r>
              <a:rPr lang="en" sz="1200" b="1">
                <a:solidFill>
                  <a:schemeClr val="dk1"/>
                </a:solidFill>
                <a:latin typeface="Raleway"/>
                <a:ea typeface="Raleway"/>
                <a:cs typeface="Raleway"/>
                <a:sym typeface="Raleway"/>
              </a:rPr>
              <a:t>Icons:</a:t>
            </a:r>
            <a:endParaRPr sz="1200" b="1">
              <a:solidFill>
                <a:schemeClr val="dk1"/>
              </a:solidFill>
              <a:latin typeface="Raleway"/>
              <a:ea typeface="Raleway"/>
              <a:cs typeface="Raleway"/>
              <a:sym typeface="Raleway"/>
            </a:endParaRPr>
          </a:p>
          <a:p>
            <a:pPr marL="457200" lvl="0" indent="-304800" algn="l" rtl="0">
              <a:spcBef>
                <a:spcPts val="1000"/>
              </a:spcBef>
              <a:spcAft>
                <a:spcPts val="0"/>
              </a:spcAft>
              <a:buClr>
                <a:schemeClr val="lt2"/>
              </a:buClr>
              <a:buSzPts val="1200"/>
              <a:buFont typeface="Raleway"/>
              <a:buChar char="●"/>
            </a:pPr>
            <a:r>
              <a:rPr lang="en" sz="1200" u="sng">
                <a:solidFill>
                  <a:schemeClr val="dk1"/>
                </a:solidFill>
                <a:latin typeface="Raleway"/>
                <a:ea typeface="Raleway"/>
                <a:cs typeface="Raleway"/>
                <a:sym typeface="Raleway"/>
                <a:hlinkClick r:id="rId11">
                  <a:extLst>
                    <a:ext uri="{A12FA001-AC4F-418D-AE19-62706E023703}">
                      <ahyp:hlinkClr xmlns:ahyp="http://schemas.microsoft.com/office/drawing/2018/hyperlinkcolor" val="tx"/>
                    </a:ext>
                  </a:extLst>
                </a:hlinkClick>
              </a:rPr>
              <a:t>Icon Pack: Coronavirus | Lineal</a:t>
            </a:r>
            <a:endParaRPr sz="1200">
              <a:solidFill>
                <a:schemeClr val="dk1"/>
              </a:solidFill>
              <a:latin typeface="Raleway"/>
              <a:ea typeface="Raleway"/>
              <a:cs typeface="Raleway"/>
              <a:sym typeface="Raleway"/>
            </a:endParaRPr>
          </a:p>
        </p:txBody>
      </p:sp>
      <p:sp>
        <p:nvSpPr>
          <p:cNvPr id="717" name="Google Shape;717;p50"/>
          <p:cNvSpPr txBox="1">
            <a:spLocks noGrp="1"/>
          </p:cNvSpPr>
          <p:nvPr>
            <p:ph type="title"/>
          </p:nvPr>
        </p:nvSpPr>
        <p:spPr>
          <a:xfrm>
            <a:off x="720000" y="1064075"/>
            <a:ext cx="7704000" cy="4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aleway"/>
                <a:ea typeface="Raleway"/>
                <a:cs typeface="Raleway"/>
                <a:sym typeface="Raleway"/>
              </a:rPr>
              <a:t>Did you like the resources in this template? Get them at these websites:</a:t>
            </a:r>
            <a:endParaRPr sz="1200">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1"/>
        <p:cNvGrpSpPr/>
        <p:nvPr/>
      </p:nvGrpSpPr>
      <p:grpSpPr>
        <a:xfrm>
          <a:off x="0" y="0"/>
          <a:ext cx="0" cy="0"/>
          <a:chOff x="0" y="0"/>
          <a:chExt cx="0" cy="0"/>
        </a:xfrm>
      </p:grpSpPr>
      <p:sp>
        <p:nvSpPr>
          <p:cNvPr id="722" name="Google Shape;722;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723" name="Google Shape;723;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7"/>
        <p:cNvGrpSpPr/>
        <p:nvPr/>
      </p:nvGrpSpPr>
      <p:grpSpPr>
        <a:xfrm>
          <a:off x="0" y="0"/>
          <a:ext cx="0" cy="0"/>
          <a:chOff x="0" y="0"/>
          <a:chExt cx="0" cy="0"/>
        </a:xfrm>
      </p:grpSpPr>
      <p:sp>
        <p:nvSpPr>
          <p:cNvPr id="728" name="Google Shape;728;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729" name="Google Shape;729;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3"/>
        <p:cNvGrpSpPr/>
        <p:nvPr/>
      </p:nvGrpSpPr>
      <p:grpSpPr>
        <a:xfrm>
          <a:off x="0" y="0"/>
          <a:ext cx="0" cy="0"/>
          <a:chOff x="0" y="0"/>
          <a:chExt cx="0" cy="0"/>
        </a:xfrm>
      </p:grpSpPr>
      <p:sp>
        <p:nvSpPr>
          <p:cNvPr id="734" name="Google Shape;734;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u="sng">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https://fonts.google.com/specimen/Montserrat</a:t>
            </a:r>
            <a:r>
              <a:rPr lang="en" sz="1100" u="sng">
                <a:solidFill>
                  <a:schemeClr val="lt1"/>
                </a:solidFill>
              </a:rPr>
              <a:t>)</a:t>
            </a:r>
            <a:endParaRPr sz="1100" u="sng">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Raleway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u="sng">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https://fonts.google.com/specimen/Raleway</a:t>
            </a:r>
            <a:r>
              <a:rPr lang="en" sz="1100" u="sng">
                <a:solidFill>
                  <a:schemeClr val="lt1"/>
                </a:solidFill>
              </a:rPr>
              <a:t>)</a:t>
            </a:r>
            <a:endParaRPr sz="1100" u="sng">
              <a:solidFill>
                <a:schemeClr val="lt1"/>
              </a:solidFill>
            </a:endParaRPr>
          </a:p>
        </p:txBody>
      </p:sp>
      <p:sp>
        <p:nvSpPr>
          <p:cNvPr id="735" name="Google Shape;735;p53"/>
          <p:cNvSpPr/>
          <p:nvPr/>
        </p:nvSpPr>
        <p:spPr>
          <a:xfrm>
            <a:off x="2052650" y="2947800"/>
            <a:ext cx="791400" cy="754200"/>
          </a:xfrm>
          <a:prstGeom prst="roundRect">
            <a:avLst>
              <a:gd name="adj" fmla="val 16667"/>
            </a:avLst>
          </a:prstGeom>
          <a:solidFill>
            <a:srgbClr val="110E0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3"/>
          <p:cNvSpPr/>
          <p:nvPr/>
        </p:nvSpPr>
        <p:spPr>
          <a:xfrm>
            <a:off x="3114470" y="2947800"/>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3"/>
          <p:cNvSpPr/>
          <p:nvPr/>
        </p:nvSpPr>
        <p:spPr>
          <a:xfrm>
            <a:off x="4176289" y="2947800"/>
            <a:ext cx="791400" cy="754200"/>
          </a:xfrm>
          <a:prstGeom prst="roundRect">
            <a:avLst>
              <a:gd name="adj" fmla="val 16667"/>
            </a:avLst>
          </a:prstGeom>
          <a:solidFill>
            <a:srgbClr val="F5F5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3"/>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#110e0e</a:t>
            </a:r>
            <a:endParaRPr sz="1000">
              <a:solidFill>
                <a:srgbClr val="FFFFFF"/>
              </a:solidFill>
            </a:endParaRPr>
          </a:p>
        </p:txBody>
      </p:sp>
      <p:sp>
        <p:nvSpPr>
          <p:cNvPr id="739" name="Google Shape;739;p53"/>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740" name="Google Shape;740;p53"/>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#f5f5f5</a:t>
            </a:r>
            <a:endParaRPr sz="1000"/>
          </a:p>
        </p:txBody>
      </p:sp>
      <p:sp>
        <p:nvSpPr>
          <p:cNvPr id="741" name="Google Shape;741;p53"/>
          <p:cNvSpPr/>
          <p:nvPr/>
        </p:nvSpPr>
        <p:spPr>
          <a:xfrm>
            <a:off x="5238125" y="2947800"/>
            <a:ext cx="791400" cy="754200"/>
          </a:xfrm>
          <a:prstGeom prst="roundRect">
            <a:avLst>
              <a:gd name="adj" fmla="val 16667"/>
            </a:avLst>
          </a:prstGeom>
          <a:solidFill>
            <a:srgbClr val="CACAC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3"/>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#cacaca</a:t>
            </a:r>
            <a:endParaRPr sz="1000"/>
          </a:p>
        </p:txBody>
      </p:sp>
      <p:sp>
        <p:nvSpPr>
          <p:cNvPr id="743" name="Google Shape;743;p53"/>
          <p:cNvSpPr/>
          <p:nvPr/>
        </p:nvSpPr>
        <p:spPr>
          <a:xfrm>
            <a:off x="6299950" y="2947800"/>
            <a:ext cx="791400" cy="754200"/>
          </a:xfrm>
          <a:prstGeom prst="roundRect">
            <a:avLst>
              <a:gd name="adj" fmla="val 16667"/>
            </a:avLst>
          </a:prstGeom>
          <a:solidFill>
            <a:srgbClr val="A3A3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3"/>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#a3a3a3</a:t>
            </a:r>
            <a:endParaRPr sz="1000">
              <a:solidFill>
                <a:srgbClr val="FFFFFF"/>
              </a:solidFill>
            </a:endParaRPr>
          </a:p>
        </p:txBody>
      </p:sp>
      <p:sp>
        <p:nvSpPr>
          <p:cNvPr id="745" name="Google Shape;745;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9"/>
        <p:cNvGrpSpPr/>
        <p:nvPr/>
      </p:nvGrpSpPr>
      <p:grpSpPr>
        <a:xfrm>
          <a:off x="0" y="0"/>
          <a:ext cx="0" cy="0"/>
          <a:chOff x="0" y="0"/>
          <a:chExt cx="0" cy="0"/>
        </a:xfrm>
      </p:grpSpPr>
      <p:sp>
        <p:nvSpPr>
          <p:cNvPr id="750" name="Google Shape;750;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751" name="Google Shape;751;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752" name="Google Shape;752;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53" name="Google Shape;753;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754" name="Google Shape;754;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755" name="Google Shape;755;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756" name="Google Shape;756;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757" name="Google Shape;757;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58" name="Google Shape;758;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59" name="Google Shape;759;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60" name="Google Shape;760;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61" name="Google Shape;761;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5"/>
        <p:cNvGrpSpPr/>
        <p:nvPr/>
      </p:nvGrpSpPr>
      <p:grpSpPr>
        <a:xfrm>
          <a:off x="0" y="0"/>
          <a:ext cx="0" cy="0"/>
          <a:chOff x="0" y="0"/>
          <a:chExt cx="0" cy="0"/>
        </a:xfrm>
      </p:grpSpPr>
      <p:sp>
        <p:nvSpPr>
          <p:cNvPr id="766" name="Google Shape;766;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767" name="Google Shape;767;p55"/>
          <p:cNvGrpSpPr/>
          <p:nvPr/>
        </p:nvGrpSpPr>
        <p:grpSpPr>
          <a:xfrm>
            <a:off x="5117640" y="3085736"/>
            <a:ext cx="474294" cy="551291"/>
            <a:chOff x="4727025" y="1332775"/>
            <a:chExt cx="59900" cy="69625"/>
          </a:xfrm>
        </p:grpSpPr>
        <p:sp>
          <p:nvSpPr>
            <p:cNvPr id="768" name="Google Shape;768;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5"/>
          <p:cNvGrpSpPr/>
          <p:nvPr/>
        </p:nvGrpSpPr>
        <p:grpSpPr>
          <a:xfrm>
            <a:off x="5731296" y="2314340"/>
            <a:ext cx="555653" cy="557031"/>
            <a:chOff x="4820425" y="1329900"/>
            <a:chExt cx="70175" cy="70350"/>
          </a:xfrm>
        </p:grpSpPr>
        <p:sp>
          <p:nvSpPr>
            <p:cNvPr id="771" name="Google Shape;771;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55"/>
          <p:cNvGrpSpPr/>
          <p:nvPr/>
        </p:nvGrpSpPr>
        <p:grpSpPr>
          <a:xfrm>
            <a:off x="6357664" y="2318845"/>
            <a:ext cx="582574" cy="533871"/>
            <a:chOff x="4903200" y="1331525"/>
            <a:chExt cx="73575" cy="67425"/>
          </a:xfrm>
        </p:grpSpPr>
        <p:sp>
          <p:nvSpPr>
            <p:cNvPr id="776" name="Google Shape;776;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5"/>
          <p:cNvGrpSpPr/>
          <p:nvPr/>
        </p:nvGrpSpPr>
        <p:grpSpPr>
          <a:xfrm>
            <a:off x="5717142" y="3078709"/>
            <a:ext cx="583960" cy="565345"/>
            <a:chOff x="4815575" y="1416800"/>
            <a:chExt cx="73750" cy="71400"/>
          </a:xfrm>
        </p:grpSpPr>
        <p:sp>
          <p:nvSpPr>
            <p:cNvPr id="779" name="Google Shape;779;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6351924" y="3108896"/>
            <a:ext cx="589898" cy="504970"/>
            <a:chOff x="4902475" y="1418875"/>
            <a:chExt cx="74500" cy="63775"/>
          </a:xfrm>
        </p:grpSpPr>
        <p:sp>
          <p:nvSpPr>
            <p:cNvPr id="783" name="Google Shape;783;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55"/>
          <p:cNvGrpSpPr/>
          <p:nvPr/>
        </p:nvGrpSpPr>
        <p:grpSpPr>
          <a:xfrm>
            <a:off x="5727139" y="3826000"/>
            <a:ext cx="563967" cy="567127"/>
            <a:chOff x="4818100" y="1507675"/>
            <a:chExt cx="71225" cy="71625"/>
          </a:xfrm>
        </p:grpSpPr>
        <p:sp>
          <p:nvSpPr>
            <p:cNvPr id="786" name="Google Shape;786;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55"/>
          <p:cNvGrpSpPr/>
          <p:nvPr/>
        </p:nvGrpSpPr>
        <p:grpSpPr>
          <a:xfrm>
            <a:off x="5040636" y="3829461"/>
            <a:ext cx="628301" cy="588505"/>
            <a:chOff x="4721450" y="1509475"/>
            <a:chExt cx="79350" cy="74325"/>
          </a:xfrm>
        </p:grpSpPr>
        <p:sp>
          <p:nvSpPr>
            <p:cNvPr id="791" name="Google Shape;791;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6386170" y="3814027"/>
            <a:ext cx="557038" cy="562772"/>
            <a:chOff x="4906800" y="1507500"/>
            <a:chExt cx="70350" cy="71075"/>
          </a:xfrm>
        </p:grpSpPr>
        <p:sp>
          <p:nvSpPr>
            <p:cNvPr id="796" name="Google Shape;796;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55"/>
          <p:cNvGrpSpPr/>
          <p:nvPr/>
        </p:nvGrpSpPr>
        <p:grpSpPr>
          <a:xfrm>
            <a:off x="4423778" y="2340963"/>
            <a:ext cx="517934" cy="517934"/>
            <a:chOff x="3736598" y="2170606"/>
            <a:chExt cx="404889" cy="404889"/>
          </a:xfrm>
        </p:grpSpPr>
        <p:sp>
          <p:nvSpPr>
            <p:cNvPr id="802" name="Google Shape;802;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5"/>
          <p:cNvGrpSpPr/>
          <p:nvPr/>
        </p:nvGrpSpPr>
        <p:grpSpPr>
          <a:xfrm>
            <a:off x="3690839" y="2341061"/>
            <a:ext cx="586986" cy="517740"/>
            <a:chOff x="3161917" y="2170682"/>
            <a:chExt cx="458870" cy="404737"/>
          </a:xfrm>
        </p:grpSpPr>
        <p:sp>
          <p:nvSpPr>
            <p:cNvPr id="807" name="Google Shape;807;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55"/>
          <p:cNvGrpSpPr/>
          <p:nvPr/>
        </p:nvGrpSpPr>
        <p:grpSpPr>
          <a:xfrm>
            <a:off x="3713860" y="3102400"/>
            <a:ext cx="540943" cy="517963"/>
            <a:chOff x="3179914" y="2889488"/>
            <a:chExt cx="422876" cy="404911"/>
          </a:xfrm>
        </p:grpSpPr>
        <p:sp>
          <p:nvSpPr>
            <p:cNvPr id="811" name="Google Shape;811;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5"/>
          <p:cNvGrpSpPr/>
          <p:nvPr/>
        </p:nvGrpSpPr>
        <p:grpSpPr>
          <a:xfrm>
            <a:off x="4414654" y="3102358"/>
            <a:ext cx="536180" cy="518047"/>
            <a:chOff x="3729467" y="2889422"/>
            <a:chExt cx="419153" cy="404977"/>
          </a:xfrm>
        </p:grpSpPr>
        <p:sp>
          <p:nvSpPr>
            <p:cNvPr id="818" name="Google Shape;818;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5"/>
          <p:cNvGrpSpPr/>
          <p:nvPr/>
        </p:nvGrpSpPr>
        <p:grpSpPr>
          <a:xfrm>
            <a:off x="1951688" y="3445787"/>
            <a:ext cx="965351" cy="134611"/>
            <a:chOff x="4411970" y="2962952"/>
            <a:chExt cx="706544" cy="104212"/>
          </a:xfrm>
        </p:grpSpPr>
        <p:sp>
          <p:nvSpPr>
            <p:cNvPr id="826" name="Google Shape;826;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5"/>
          <p:cNvGrpSpPr/>
          <p:nvPr/>
        </p:nvGrpSpPr>
        <p:grpSpPr>
          <a:xfrm>
            <a:off x="1951688" y="3041077"/>
            <a:ext cx="960158" cy="289172"/>
            <a:chOff x="4411970" y="2726085"/>
            <a:chExt cx="643107" cy="193659"/>
          </a:xfrm>
        </p:grpSpPr>
        <p:sp>
          <p:nvSpPr>
            <p:cNvPr id="831" name="Google Shape;831;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55"/>
          <p:cNvGrpSpPr/>
          <p:nvPr/>
        </p:nvGrpSpPr>
        <p:grpSpPr>
          <a:xfrm>
            <a:off x="960185" y="3295400"/>
            <a:ext cx="811503" cy="252584"/>
            <a:chOff x="4411970" y="4340222"/>
            <a:chExt cx="779467" cy="242683"/>
          </a:xfrm>
        </p:grpSpPr>
        <p:sp>
          <p:nvSpPr>
            <p:cNvPr id="835" name="Google Shape;835;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5"/>
          <p:cNvGrpSpPr/>
          <p:nvPr/>
        </p:nvGrpSpPr>
        <p:grpSpPr>
          <a:xfrm>
            <a:off x="1951688" y="2709308"/>
            <a:ext cx="965160" cy="216230"/>
            <a:chOff x="4411970" y="2468674"/>
            <a:chExt cx="747317" cy="167425"/>
          </a:xfrm>
        </p:grpSpPr>
        <p:sp>
          <p:nvSpPr>
            <p:cNvPr id="839" name="Google Shape;839;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 name="Google Shape;842;p55"/>
          <p:cNvGrpSpPr/>
          <p:nvPr/>
        </p:nvGrpSpPr>
        <p:grpSpPr>
          <a:xfrm>
            <a:off x="959254" y="2334687"/>
            <a:ext cx="1959041" cy="208784"/>
            <a:chOff x="6336019" y="3733725"/>
            <a:chExt cx="2566206" cy="351310"/>
          </a:xfrm>
        </p:grpSpPr>
        <p:sp>
          <p:nvSpPr>
            <p:cNvPr id="843" name="Google Shape;843;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55"/>
          <p:cNvGrpSpPr/>
          <p:nvPr/>
        </p:nvGrpSpPr>
        <p:grpSpPr>
          <a:xfrm>
            <a:off x="1951688" y="3950602"/>
            <a:ext cx="946551" cy="153200"/>
            <a:chOff x="4404545" y="3301592"/>
            <a:chExt cx="782403" cy="129272"/>
          </a:xfrm>
        </p:grpSpPr>
        <p:sp>
          <p:nvSpPr>
            <p:cNvPr id="848" name="Google Shape;848;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55"/>
          <p:cNvGrpSpPr/>
          <p:nvPr/>
        </p:nvGrpSpPr>
        <p:grpSpPr>
          <a:xfrm>
            <a:off x="1951688" y="3695937"/>
            <a:ext cx="962257" cy="139127"/>
            <a:chOff x="4411970" y="3131459"/>
            <a:chExt cx="710520" cy="117397"/>
          </a:xfrm>
        </p:grpSpPr>
        <p:sp>
          <p:nvSpPr>
            <p:cNvPr id="851" name="Google Shape;851;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 name="Google Shape;853;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 name="Google Shape;854;p55"/>
          <p:cNvGrpSpPr/>
          <p:nvPr/>
        </p:nvGrpSpPr>
        <p:grpSpPr>
          <a:xfrm>
            <a:off x="951833" y="3621603"/>
            <a:ext cx="823838" cy="458988"/>
            <a:chOff x="4411970" y="1801825"/>
            <a:chExt cx="734586" cy="409262"/>
          </a:xfrm>
        </p:grpSpPr>
        <p:sp>
          <p:nvSpPr>
            <p:cNvPr id="855" name="Google Shape;855;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5"/>
          <p:cNvGrpSpPr/>
          <p:nvPr/>
        </p:nvGrpSpPr>
        <p:grpSpPr>
          <a:xfrm>
            <a:off x="3056804" y="2339173"/>
            <a:ext cx="521514" cy="521514"/>
            <a:chOff x="5681300" y="2527788"/>
            <a:chExt cx="805800" cy="805800"/>
          </a:xfrm>
        </p:grpSpPr>
        <p:sp>
          <p:nvSpPr>
            <p:cNvPr id="858" name="Google Shape;858;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3051044" y="3094865"/>
            <a:ext cx="533033" cy="533033"/>
            <a:chOff x="4049800" y="640400"/>
            <a:chExt cx="858900" cy="858900"/>
          </a:xfrm>
        </p:grpSpPr>
        <p:sp>
          <p:nvSpPr>
            <p:cNvPr id="861" name="Google Shape;861;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55"/>
          <p:cNvGrpSpPr/>
          <p:nvPr/>
        </p:nvGrpSpPr>
        <p:grpSpPr>
          <a:xfrm>
            <a:off x="2976527" y="3772543"/>
            <a:ext cx="682068" cy="682068"/>
            <a:chOff x="5080188" y="927900"/>
            <a:chExt cx="961200" cy="961200"/>
          </a:xfrm>
        </p:grpSpPr>
        <p:sp>
          <p:nvSpPr>
            <p:cNvPr id="864" name="Google Shape;864;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4440026" y="3869234"/>
            <a:ext cx="505650" cy="504006"/>
            <a:chOff x="6039282" y="1042577"/>
            <a:chExt cx="734315" cy="731929"/>
          </a:xfrm>
        </p:grpSpPr>
        <p:sp>
          <p:nvSpPr>
            <p:cNvPr id="873" name="Google Shape;873;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5"/>
          <p:cNvGrpSpPr/>
          <p:nvPr/>
        </p:nvGrpSpPr>
        <p:grpSpPr>
          <a:xfrm>
            <a:off x="5052628" y="2298862"/>
            <a:ext cx="567744" cy="602136"/>
            <a:chOff x="1825800" y="1651625"/>
            <a:chExt cx="539989" cy="571775"/>
          </a:xfrm>
        </p:grpSpPr>
        <p:sp>
          <p:nvSpPr>
            <p:cNvPr id="895" name="Google Shape;895;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55"/>
          <p:cNvGrpSpPr/>
          <p:nvPr/>
        </p:nvGrpSpPr>
        <p:grpSpPr>
          <a:xfrm>
            <a:off x="3727557" y="3855579"/>
            <a:ext cx="508123" cy="507955"/>
            <a:chOff x="1897577" y="2802432"/>
            <a:chExt cx="492176" cy="492014"/>
          </a:xfrm>
        </p:grpSpPr>
        <p:sp>
          <p:nvSpPr>
            <p:cNvPr id="900" name="Google Shape;900;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55"/>
          <p:cNvGrpSpPr/>
          <p:nvPr/>
        </p:nvGrpSpPr>
        <p:grpSpPr>
          <a:xfrm>
            <a:off x="959087" y="4169123"/>
            <a:ext cx="809227" cy="200842"/>
            <a:chOff x="2013045" y="4813233"/>
            <a:chExt cx="921986" cy="228854"/>
          </a:xfrm>
        </p:grpSpPr>
        <p:sp>
          <p:nvSpPr>
            <p:cNvPr id="913" name="Google Shape;913;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55"/>
          <p:cNvGrpSpPr/>
          <p:nvPr/>
        </p:nvGrpSpPr>
        <p:grpSpPr>
          <a:xfrm>
            <a:off x="967547" y="2656004"/>
            <a:ext cx="792421" cy="269941"/>
            <a:chOff x="1046767" y="4756633"/>
            <a:chExt cx="859646" cy="292841"/>
          </a:xfrm>
        </p:grpSpPr>
        <p:sp>
          <p:nvSpPr>
            <p:cNvPr id="916" name="Google Shape;916;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55"/>
          <p:cNvGrpSpPr/>
          <p:nvPr/>
        </p:nvGrpSpPr>
        <p:grpSpPr>
          <a:xfrm>
            <a:off x="7103403" y="2550562"/>
            <a:ext cx="166473" cy="141497"/>
            <a:chOff x="4660325" y="1866850"/>
            <a:chExt cx="68350" cy="58100"/>
          </a:xfrm>
        </p:grpSpPr>
        <p:sp>
          <p:nvSpPr>
            <p:cNvPr id="924" name="Google Shape;924;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55"/>
          <p:cNvGrpSpPr/>
          <p:nvPr/>
        </p:nvGrpSpPr>
        <p:grpSpPr>
          <a:xfrm>
            <a:off x="7412747" y="2576286"/>
            <a:ext cx="162515" cy="90049"/>
            <a:chOff x="4791775" y="1877500"/>
            <a:chExt cx="66725" cy="36975"/>
          </a:xfrm>
        </p:grpSpPr>
        <p:sp>
          <p:nvSpPr>
            <p:cNvPr id="927" name="Google Shape;927;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55"/>
          <p:cNvGrpSpPr/>
          <p:nvPr/>
        </p:nvGrpSpPr>
        <p:grpSpPr>
          <a:xfrm>
            <a:off x="7734460" y="2576286"/>
            <a:ext cx="144979" cy="90049"/>
            <a:chOff x="4923925" y="1877500"/>
            <a:chExt cx="59525" cy="36975"/>
          </a:xfrm>
        </p:grpSpPr>
        <p:sp>
          <p:nvSpPr>
            <p:cNvPr id="930" name="Google Shape;930;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55"/>
          <p:cNvGrpSpPr/>
          <p:nvPr/>
        </p:nvGrpSpPr>
        <p:grpSpPr>
          <a:xfrm>
            <a:off x="8028952" y="2558477"/>
            <a:ext cx="141447" cy="125667"/>
            <a:chOff x="5058450" y="1870100"/>
            <a:chExt cx="58075" cy="51600"/>
          </a:xfrm>
        </p:grpSpPr>
        <p:sp>
          <p:nvSpPr>
            <p:cNvPr id="933" name="Google Shape;933;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55"/>
          <p:cNvGrpSpPr/>
          <p:nvPr/>
        </p:nvGrpSpPr>
        <p:grpSpPr>
          <a:xfrm>
            <a:off x="7443466" y="2980885"/>
            <a:ext cx="101077" cy="107645"/>
            <a:chOff x="4811425" y="2065025"/>
            <a:chExt cx="41500" cy="44200"/>
          </a:xfrm>
        </p:grpSpPr>
        <p:sp>
          <p:nvSpPr>
            <p:cNvPr id="936" name="Google Shape;936;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55"/>
          <p:cNvGrpSpPr/>
          <p:nvPr/>
        </p:nvGrpSpPr>
        <p:grpSpPr>
          <a:xfrm>
            <a:off x="7735904" y="2981098"/>
            <a:ext cx="120867" cy="107218"/>
            <a:chOff x="4929875" y="2065025"/>
            <a:chExt cx="49625" cy="44025"/>
          </a:xfrm>
        </p:grpSpPr>
        <p:sp>
          <p:nvSpPr>
            <p:cNvPr id="939" name="Google Shape;939;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55"/>
          <p:cNvGrpSpPr/>
          <p:nvPr/>
        </p:nvGrpSpPr>
        <p:grpSpPr>
          <a:xfrm>
            <a:off x="8064572" y="2984112"/>
            <a:ext cx="70206" cy="101191"/>
            <a:chOff x="5083925" y="2066350"/>
            <a:chExt cx="28825" cy="41550"/>
          </a:xfrm>
        </p:grpSpPr>
        <p:sp>
          <p:nvSpPr>
            <p:cNvPr id="942" name="Google Shape;942;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55"/>
          <p:cNvGrpSpPr/>
          <p:nvPr/>
        </p:nvGrpSpPr>
        <p:grpSpPr>
          <a:xfrm>
            <a:off x="7096126" y="2999759"/>
            <a:ext cx="181026" cy="69896"/>
            <a:chOff x="4659775" y="2072775"/>
            <a:chExt cx="74325" cy="28700"/>
          </a:xfrm>
        </p:grpSpPr>
        <p:sp>
          <p:nvSpPr>
            <p:cNvPr id="945" name="Google Shape;945;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55"/>
          <p:cNvGrpSpPr/>
          <p:nvPr/>
        </p:nvGrpSpPr>
        <p:grpSpPr>
          <a:xfrm>
            <a:off x="8015982" y="2790324"/>
            <a:ext cx="167387" cy="89197"/>
            <a:chOff x="4662475" y="1976500"/>
            <a:chExt cx="68725" cy="36625"/>
          </a:xfrm>
        </p:grpSpPr>
        <p:sp>
          <p:nvSpPr>
            <p:cNvPr id="949" name="Google Shape;949;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55"/>
          <p:cNvGrpSpPr/>
          <p:nvPr/>
        </p:nvGrpSpPr>
        <p:grpSpPr>
          <a:xfrm>
            <a:off x="7712887" y="2793764"/>
            <a:ext cx="166899" cy="82317"/>
            <a:chOff x="4920150" y="1977875"/>
            <a:chExt cx="68525" cy="33800"/>
          </a:xfrm>
        </p:grpSpPr>
        <p:sp>
          <p:nvSpPr>
            <p:cNvPr id="953" name="Google Shape;953;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55"/>
          <p:cNvGrpSpPr/>
          <p:nvPr/>
        </p:nvGrpSpPr>
        <p:grpSpPr>
          <a:xfrm>
            <a:off x="7124044" y="3197682"/>
            <a:ext cx="125190" cy="127859"/>
            <a:chOff x="4676550" y="2160575"/>
            <a:chExt cx="51400" cy="52500"/>
          </a:xfrm>
        </p:grpSpPr>
        <p:sp>
          <p:nvSpPr>
            <p:cNvPr id="957" name="Google Shape;957;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55"/>
          <p:cNvGrpSpPr/>
          <p:nvPr/>
        </p:nvGrpSpPr>
        <p:grpSpPr>
          <a:xfrm>
            <a:off x="7421302" y="3204714"/>
            <a:ext cx="145405" cy="113794"/>
            <a:chOff x="4768325" y="2163475"/>
            <a:chExt cx="59700" cy="46725"/>
          </a:xfrm>
        </p:grpSpPr>
        <p:sp>
          <p:nvSpPr>
            <p:cNvPr id="961" name="Google Shape;961;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55"/>
          <p:cNvGrpSpPr/>
          <p:nvPr/>
        </p:nvGrpSpPr>
        <p:grpSpPr>
          <a:xfrm>
            <a:off x="7437621" y="3459808"/>
            <a:ext cx="112768" cy="106853"/>
            <a:chOff x="4768575" y="2253950"/>
            <a:chExt cx="46300" cy="43875"/>
          </a:xfrm>
        </p:grpSpPr>
        <p:sp>
          <p:nvSpPr>
            <p:cNvPr id="970" name="Google Shape;970;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55"/>
          <p:cNvGrpSpPr/>
          <p:nvPr/>
        </p:nvGrpSpPr>
        <p:grpSpPr>
          <a:xfrm>
            <a:off x="7737243" y="3948834"/>
            <a:ext cx="118187" cy="146246"/>
            <a:chOff x="4960900" y="2433225"/>
            <a:chExt cx="48525" cy="60050"/>
          </a:xfrm>
        </p:grpSpPr>
        <p:sp>
          <p:nvSpPr>
            <p:cNvPr id="973" name="Google Shape;973;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55"/>
          <p:cNvGrpSpPr/>
          <p:nvPr/>
        </p:nvGrpSpPr>
        <p:grpSpPr>
          <a:xfrm>
            <a:off x="7425808" y="4212895"/>
            <a:ext cx="136394" cy="143810"/>
            <a:chOff x="4854075" y="2527625"/>
            <a:chExt cx="56000" cy="59050"/>
          </a:xfrm>
        </p:grpSpPr>
        <p:sp>
          <p:nvSpPr>
            <p:cNvPr id="976" name="Google Shape;976;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 name="Google Shape;978;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55"/>
          <p:cNvGrpSpPr/>
          <p:nvPr/>
        </p:nvGrpSpPr>
        <p:grpSpPr>
          <a:xfrm>
            <a:off x="8050020" y="3676639"/>
            <a:ext cx="99312" cy="160797"/>
            <a:chOff x="5059700" y="2334775"/>
            <a:chExt cx="40775" cy="66025"/>
          </a:xfrm>
        </p:grpSpPr>
        <p:sp>
          <p:nvSpPr>
            <p:cNvPr id="982" name="Google Shape;982;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55"/>
          <p:cNvGrpSpPr/>
          <p:nvPr/>
        </p:nvGrpSpPr>
        <p:grpSpPr>
          <a:xfrm>
            <a:off x="8007184" y="3941771"/>
            <a:ext cx="184984" cy="160371"/>
            <a:chOff x="5037700" y="2430325"/>
            <a:chExt cx="75950" cy="65850"/>
          </a:xfrm>
        </p:grpSpPr>
        <p:sp>
          <p:nvSpPr>
            <p:cNvPr id="992" name="Google Shape;992;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55"/>
          <p:cNvGrpSpPr/>
          <p:nvPr/>
        </p:nvGrpSpPr>
        <p:grpSpPr>
          <a:xfrm>
            <a:off x="7426689" y="3708223"/>
            <a:ext cx="173014" cy="97629"/>
            <a:chOff x="4756975" y="2341800"/>
            <a:chExt cx="91975" cy="51925"/>
          </a:xfrm>
        </p:grpSpPr>
        <p:sp>
          <p:nvSpPr>
            <p:cNvPr id="995" name="Google Shape;995;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55"/>
          <p:cNvGrpSpPr/>
          <p:nvPr/>
        </p:nvGrpSpPr>
        <p:grpSpPr>
          <a:xfrm>
            <a:off x="7693626" y="4196920"/>
            <a:ext cx="212497" cy="175761"/>
            <a:chOff x="4943575" y="2516350"/>
            <a:chExt cx="98675" cy="81700"/>
          </a:xfrm>
        </p:grpSpPr>
        <p:sp>
          <p:nvSpPr>
            <p:cNvPr id="1016" name="Google Shape;1016;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grpSp>
        <p:nvGrpSpPr>
          <p:cNvPr id="1103" name="Google Shape;1103;p56"/>
          <p:cNvGrpSpPr/>
          <p:nvPr/>
        </p:nvGrpSpPr>
        <p:grpSpPr>
          <a:xfrm>
            <a:off x="6681268" y="3584496"/>
            <a:ext cx="560636" cy="516497"/>
            <a:chOff x="6652051" y="3714143"/>
            <a:chExt cx="560636" cy="516497"/>
          </a:xfrm>
        </p:grpSpPr>
        <p:grpSp>
          <p:nvGrpSpPr>
            <p:cNvPr id="1104" name="Google Shape;1104;p56"/>
            <p:cNvGrpSpPr/>
            <p:nvPr/>
          </p:nvGrpSpPr>
          <p:grpSpPr>
            <a:xfrm>
              <a:off x="6669657" y="3716715"/>
              <a:ext cx="466768" cy="464314"/>
              <a:chOff x="3139766" y="765669"/>
              <a:chExt cx="886380" cy="881888"/>
            </a:xfrm>
          </p:grpSpPr>
          <p:grpSp>
            <p:nvGrpSpPr>
              <p:cNvPr id="1105" name="Google Shape;1105;p56"/>
              <p:cNvGrpSpPr/>
              <p:nvPr/>
            </p:nvGrpSpPr>
            <p:grpSpPr>
              <a:xfrm>
                <a:off x="3139766" y="765669"/>
                <a:ext cx="886380" cy="881888"/>
                <a:chOff x="3139766" y="765669"/>
                <a:chExt cx="886380" cy="881888"/>
              </a:xfrm>
            </p:grpSpPr>
            <p:sp>
              <p:nvSpPr>
                <p:cNvPr id="1106" name="Google Shape;1106;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 name="Google Shape;1115;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 name="Google Shape;1119;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56"/>
          <p:cNvGrpSpPr/>
          <p:nvPr/>
        </p:nvGrpSpPr>
        <p:grpSpPr>
          <a:xfrm>
            <a:off x="7679978" y="3065079"/>
            <a:ext cx="104231" cy="320340"/>
            <a:chOff x="7564426" y="3224343"/>
            <a:chExt cx="119985" cy="368801"/>
          </a:xfrm>
        </p:grpSpPr>
        <p:sp>
          <p:nvSpPr>
            <p:cNvPr id="1121" name="Google Shape;112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56"/>
          <p:cNvGrpSpPr/>
          <p:nvPr/>
        </p:nvGrpSpPr>
        <p:grpSpPr>
          <a:xfrm>
            <a:off x="7379466" y="3059180"/>
            <a:ext cx="189489" cy="332132"/>
            <a:chOff x="8370831" y="3202002"/>
            <a:chExt cx="218129" cy="382376"/>
          </a:xfrm>
        </p:grpSpPr>
        <p:sp>
          <p:nvSpPr>
            <p:cNvPr id="1124" name="Google Shape;112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56"/>
          <p:cNvGrpSpPr/>
          <p:nvPr/>
        </p:nvGrpSpPr>
        <p:grpSpPr>
          <a:xfrm>
            <a:off x="8102855" y="3470312"/>
            <a:ext cx="309429" cy="267000"/>
            <a:chOff x="6742064" y="3750480"/>
            <a:chExt cx="399315" cy="344560"/>
          </a:xfrm>
        </p:grpSpPr>
        <p:sp>
          <p:nvSpPr>
            <p:cNvPr id="1127" name="Google Shape;112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56"/>
          <p:cNvGrpSpPr/>
          <p:nvPr/>
        </p:nvGrpSpPr>
        <p:grpSpPr>
          <a:xfrm>
            <a:off x="7641874" y="3821360"/>
            <a:ext cx="180437" cy="281608"/>
            <a:chOff x="7248525" y="3739696"/>
            <a:chExt cx="230531" cy="359790"/>
          </a:xfrm>
        </p:grpSpPr>
        <p:sp>
          <p:nvSpPr>
            <p:cNvPr id="1130" name="Google Shape;113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6"/>
          <p:cNvGrpSpPr/>
          <p:nvPr/>
        </p:nvGrpSpPr>
        <p:grpSpPr>
          <a:xfrm>
            <a:off x="7887794" y="3464584"/>
            <a:ext cx="162896" cy="278710"/>
            <a:chOff x="7601242" y="3729267"/>
            <a:chExt cx="222566" cy="380803"/>
          </a:xfrm>
        </p:grpSpPr>
        <p:sp>
          <p:nvSpPr>
            <p:cNvPr id="1133" name="Google Shape;113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 name="Google Shape;1135;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 name="Google Shape;1136;p56"/>
          <p:cNvGrpSpPr/>
          <p:nvPr/>
        </p:nvGrpSpPr>
        <p:grpSpPr>
          <a:xfrm>
            <a:off x="7377439" y="3465724"/>
            <a:ext cx="193543" cy="275990"/>
            <a:chOff x="8304647" y="3738687"/>
            <a:chExt cx="225076" cy="320956"/>
          </a:xfrm>
        </p:grpSpPr>
        <p:sp>
          <p:nvSpPr>
            <p:cNvPr id="1137" name="Google Shape;1137;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56"/>
          <p:cNvGrpSpPr/>
          <p:nvPr/>
        </p:nvGrpSpPr>
        <p:grpSpPr>
          <a:xfrm>
            <a:off x="7649932" y="3465724"/>
            <a:ext cx="178492" cy="275990"/>
            <a:chOff x="8615101" y="3738687"/>
            <a:chExt cx="207573" cy="320956"/>
          </a:xfrm>
        </p:grpSpPr>
        <p:sp>
          <p:nvSpPr>
            <p:cNvPr id="1141" name="Google Shape;1141;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 name="Google Shape;1144;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 name="Google Shape;1145;p56"/>
          <p:cNvGrpSpPr/>
          <p:nvPr/>
        </p:nvGrpSpPr>
        <p:grpSpPr>
          <a:xfrm>
            <a:off x="7875463" y="3868385"/>
            <a:ext cx="187557" cy="187557"/>
            <a:chOff x="8565775" y="671075"/>
            <a:chExt cx="441000" cy="441000"/>
          </a:xfrm>
        </p:grpSpPr>
        <p:sp>
          <p:nvSpPr>
            <p:cNvPr id="1146" name="Google Shape;1146;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 name="Google Shape;1150;p56"/>
          <p:cNvGrpSpPr/>
          <p:nvPr/>
        </p:nvGrpSpPr>
        <p:grpSpPr>
          <a:xfrm>
            <a:off x="6029935" y="2940910"/>
            <a:ext cx="587865" cy="517731"/>
            <a:chOff x="6000718" y="3070557"/>
            <a:chExt cx="587865" cy="517731"/>
          </a:xfrm>
        </p:grpSpPr>
        <p:sp>
          <p:nvSpPr>
            <p:cNvPr id="1151" name="Google Shape;1151;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6"/>
          <p:cNvGrpSpPr/>
          <p:nvPr/>
        </p:nvGrpSpPr>
        <p:grpSpPr>
          <a:xfrm>
            <a:off x="6044740" y="3584570"/>
            <a:ext cx="557665" cy="516387"/>
            <a:chOff x="6015523" y="3714217"/>
            <a:chExt cx="557665" cy="516387"/>
          </a:xfrm>
        </p:grpSpPr>
        <p:grpSp>
          <p:nvGrpSpPr>
            <p:cNvPr id="1162" name="Google Shape;1162;p56"/>
            <p:cNvGrpSpPr/>
            <p:nvPr/>
          </p:nvGrpSpPr>
          <p:grpSpPr>
            <a:xfrm>
              <a:off x="6036094" y="3716980"/>
              <a:ext cx="529822" cy="510480"/>
              <a:chOff x="3148311" y="-545634"/>
              <a:chExt cx="1006118" cy="969572"/>
            </a:xfrm>
          </p:grpSpPr>
          <p:sp>
            <p:nvSpPr>
              <p:cNvPr id="1163" name="Google Shape;1163;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 name="Google Shape;1173;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56"/>
          <p:cNvGrpSpPr/>
          <p:nvPr/>
        </p:nvGrpSpPr>
        <p:grpSpPr>
          <a:xfrm>
            <a:off x="6673522" y="2943981"/>
            <a:ext cx="576302" cy="511871"/>
            <a:chOff x="6644304" y="3073628"/>
            <a:chExt cx="576302" cy="511871"/>
          </a:xfrm>
        </p:grpSpPr>
        <p:grpSp>
          <p:nvGrpSpPr>
            <p:cNvPr id="1175" name="Google Shape;1175;p56"/>
            <p:cNvGrpSpPr/>
            <p:nvPr/>
          </p:nvGrpSpPr>
          <p:grpSpPr>
            <a:xfrm>
              <a:off x="6712169" y="3073651"/>
              <a:ext cx="481611" cy="506713"/>
              <a:chOff x="1833536" y="-546641"/>
              <a:chExt cx="914567" cy="962419"/>
            </a:xfrm>
          </p:grpSpPr>
          <p:grpSp>
            <p:nvGrpSpPr>
              <p:cNvPr id="1176" name="Google Shape;1176;p56"/>
              <p:cNvGrpSpPr/>
              <p:nvPr/>
            </p:nvGrpSpPr>
            <p:grpSpPr>
              <a:xfrm>
                <a:off x="1833536" y="-524249"/>
                <a:ext cx="914567" cy="940027"/>
                <a:chOff x="1833536" y="-524249"/>
                <a:chExt cx="914567" cy="940027"/>
              </a:xfrm>
            </p:grpSpPr>
            <p:sp>
              <p:nvSpPr>
                <p:cNvPr id="1177" name="Google Shape;1177;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 name="Google Shape;1182;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6"/>
          <p:cNvGrpSpPr/>
          <p:nvPr/>
        </p:nvGrpSpPr>
        <p:grpSpPr>
          <a:xfrm>
            <a:off x="752796" y="2869970"/>
            <a:ext cx="2622876" cy="1333540"/>
            <a:chOff x="238125" y="1038125"/>
            <a:chExt cx="7146800" cy="3633625"/>
          </a:xfrm>
        </p:grpSpPr>
        <p:sp>
          <p:nvSpPr>
            <p:cNvPr id="1188" name="Google Shape;1188;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56"/>
          <p:cNvGrpSpPr/>
          <p:nvPr/>
        </p:nvGrpSpPr>
        <p:grpSpPr>
          <a:xfrm>
            <a:off x="5938558" y="1033351"/>
            <a:ext cx="2435960" cy="1297725"/>
            <a:chOff x="233350" y="949250"/>
            <a:chExt cx="7137300" cy="3802300"/>
          </a:xfrm>
        </p:grpSpPr>
        <p:sp>
          <p:nvSpPr>
            <p:cNvPr id="2761" name="Google Shape;2761;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56"/>
          <p:cNvGrpSpPr/>
          <p:nvPr/>
        </p:nvGrpSpPr>
        <p:grpSpPr>
          <a:xfrm>
            <a:off x="731715" y="995041"/>
            <a:ext cx="2665073" cy="1317140"/>
            <a:chOff x="793334" y="1192826"/>
            <a:chExt cx="2665073" cy="1317140"/>
          </a:xfrm>
        </p:grpSpPr>
        <p:sp>
          <p:nvSpPr>
            <p:cNvPr id="2813" name="Google Shape;2813;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6"/>
          <p:cNvGrpSpPr/>
          <p:nvPr/>
        </p:nvGrpSpPr>
        <p:grpSpPr>
          <a:xfrm>
            <a:off x="3450485" y="919691"/>
            <a:ext cx="2310381" cy="1488888"/>
            <a:chOff x="229225" y="549050"/>
            <a:chExt cx="7161750" cy="4615275"/>
          </a:xfrm>
        </p:grpSpPr>
        <p:sp>
          <p:nvSpPr>
            <p:cNvPr id="6781" name="Google Shape;6781;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56"/>
          <p:cNvGrpSpPr/>
          <p:nvPr/>
        </p:nvGrpSpPr>
        <p:grpSpPr>
          <a:xfrm>
            <a:off x="3548403" y="2849588"/>
            <a:ext cx="2310282" cy="1374222"/>
            <a:chOff x="238125" y="732525"/>
            <a:chExt cx="7130500" cy="4241425"/>
          </a:xfrm>
        </p:grpSpPr>
        <p:sp>
          <p:nvSpPr>
            <p:cNvPr id="6899" name="Google Shape;6899;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44" name="Google Shape;244;p30"/>
          <p:cNvSpPr txBox="1">
            <a:spLocks noGrp="1"/>
          </p:cNvSpPr>
          <p:nvPr>
            <p:ph type="title" idx="2"/>
          </p:nvPr>
        </p:nvSpPr>
        <p:spPr>
          <a:xfrm>
            <a:off x="720000" y="1578408"/>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45" name="Google Shape;245;p30"/>
          <p:cNvSpPr txBox="1">
            <a:spLocks noGrp="1"/>
          </p:cNvSpPr>
          <p:nvPr>
            <p:ph type="title" idx="3"/>
          </p:nvPr>
        </p:nvSpPr>
        <p:spPr>
          <a:xfrm>
            <a:off x="4469400" y="157834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46" name="Google Shape;246;p30"/>
          <p:cNvSpPr txBox="1">
            <a:spLocks noGrp="1"/>
          </p:cNvSpPr>
          <p:nvPr>
            <p:ph type="title" idx="4"/>
          </p:nvPr>
        </p:nvSpPr>
        <p:spPr>
          <a:xfrm>
            <a:off x="720000" y="262232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47" name="Google Shape;247;p30"/>
          <p:cNvSpPr txBox="1">
            <a:spLocks noGrp="1"/>
          </p:cNvSpPr>
          <p:nvPr>
            <p:ph type="title" idx="5"/>
          </p:nvPr>
        </p:nvSpPr>
        <p:spPr>
          <a:xfrm>
            <a:off x="4469400" y="261994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48" name="Google Shape;248;p30"/>
          <p:cNvSpPr txBox="1">
            <a:spLocks noGrp="1"/>
          </p:cNvSpPr>
          <p:nvPr>
            <p:ph type="title" idx="6"/>
          </p:nvPr>
        </p:nvSpPr>
        <p:spPr>
          <a:xfrm>
            <a:off x="720000" y="3666233"/>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49" name="Google Shape;249;p30"/>
          <p:cNvSpPr txBox="1">
            <a:spLocks noGrp="1"/>
          </p:cNvSpPr>
          <p:nvPr>
            <p:ph type="title" idx="7"/>
          </p:nvPr>
        </p:nvSpPr>
        <p:spPr>
          <a:xfrm>
            <a:off x="4469400" y="366154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50" name="Google Shape;250;p30"/>
          <p:cNvSpPr txBox="1">
            <a:spLocks noGrp="1"/>
          </p:cNvSpPr>
          <p:nvPr>
            <p:ph type="subTitle" idx="1"/>
          </p:nvPr>
        </p:nvSpPr>
        <p:spPr>
          <a:xfrm>
            <a:off x="1530900" y="1578400"/>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Abstract</a:t>
            </a:r>
            <a:endParaRPr/>
          </a:p>
        </p:txBody>
      </p:sp>
      <p:sp>
        <p:nvSpPr>
          <p:cNvPr id="251" name="Google Shape;251;p30"/>
          <p:cNvSpPr txBox="1">
            <a:spLocks noGrp="1"/>
          </p:cNvSpPr>
          <p:nvPr>
            <p:ph type="subTitle" idx="8"/>
          </p:nvPr>
        </p:nvSpPr>
        <p:spPr>
          <a:xfrm>
            <a:off x="1530900" y="2622313"/>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252" name="Google Shape;252;p30"/>
          <p:cNvSpPr txBox="1">
            <a:spLocks noGrp="1"/>
          </p:cNvSpPr>
          <p:nvPr>
            <p:ph type="subTitle" idx="9"/>
          </p:nvPr>
        </p:nvSpPr>
        <p:spPr>
          <a:xfrm>
            <a:off x="1530900" y="3666225"/>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Case presentation</a:t>
            </a:r>
            <a:endParaRPr/>
          </a:p>
        </p:txBody>
      </p:sp>
      <p:sp>
        <p:nvSpPr>
          <p:cNvPr id="253" name="Google Shape;253;p30"/>
          <p:cNvSpPr txBox="1">
            <a:spLocks noGrp="1"/>
          </p:cNvSpPr>
          <p:nvPr>
            <p:ph type="subTitle" idx="13"/>
          </p:nvPr>
        </p:nvSpPr>
        <p:spPr>
          <a:xfrm>
            <a:off x="5280300" y="1578400"/>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Discussion</a:t>
            </a:r>
            <a:endParaRPr/>
          </a:p>
        </p:txBody>
      </p:sp>
      <p:sp>
        <p:nvSpPr>
          <p:cNvPr id="254" name="Google Shape;254;p30"/>
          <p:cNvSpPr txBox="1">
            <a:spLocks noGrp="1"/>
          </p:cNvSpPr>
          <p:nvPr>
            <p:ph type="subTitle" idx="14"/>
          </p:nvPr>
        </p:nvSpPr>
        <p:spPr>
          <a:xfrm>
            <a:off x="5280300" y="2620000"/>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255" name="Google Shape;255;p30"/>
          <p:cNvSpPr txBox="1">
            <a:spLocks noGrp="1"/>
          </p:cNvSpPr>
          <p:nvPr>
            <p:ph type="subTitle" idx="15"/>
          </p:nvPr>
        </p:nvSpPr>
        <p:spPr>
          <a:xfrm>
            <a:off x="5280300" y="3661600"/>
            <a:ext cx="2578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Roadmap</a:t>
            </a:r>
            <a:endParaRPr/>
          </a:p>
        </p:txBody>
      </p:sp>
      <p:sp>
        <p:nvSpPr>
          <p:cNvPr id="256" name="Google Shape;256;p30"/>
          <p:cNvSpPr/>
          <p:nvPr/>
        </p:nvSpPr>
        <p:spPr>
          <a:xfrm rot="-5400000">
            <a:off x="7620846" y="260495"/>
            <a:ext cx="1616112" cy="1095100"/>
          </a:xfrm>
          <a:custGeom>
            <a:avLst/>
            <a:gdLst/>
            <a:ahLst/>
            <a:cxnLst/>
            <a:rect l="l" t="t" r="r" b="b"/>
            <a:pathLst>
              <a:path w="30546" h="22177" extrusionOk="0">
                <a:moveTo>
                  <a:pt x="21240" y="1"/>
                </a:moveTo>
                <a:cubicBezTo>
                  <a:pt x="20273" y="1"/>
                  <a:pt x="19392" y="325"/>
                  <a:pt x="18651" y="1043"/>
                </a:cubicBezTo>
                <a:cubicBezTo>
                  <a:pt x="13061" y="6462"/>
                  <a:pt x="21273" y="11651"/>
                  <a:pt x="16712" y="15700"/>
                </a:cubicBezTo>
                <a:cubicBezTo>
                  <a:pt x="16378" y="15997"/>
                  <a:pt x="16015" y="16132"/>
                  <a:pt x="15631" y="16132"/>
                </a:cubicBezTo>
                <a:cubicBezTo>
                  <a:pt x="11894" y="16132"/>
                  <a:pt x="6053" y="3423"/>
                  <a:pt x="3002" y="3423"/>
                </a:cubicBezTo>
                <a:cubicBezTo>
                  <a:pt x="2087" y="3423"/>
                  <a:pt x="1422" y="4567"/>
                  <a:pt x="1141" y="7544"/>
                </a:cubicBezTo>
                <a:cubicBezTo>
                  <a:pt x="0" y="19653"/>
                  <a:pt x="8878" y="22176"/>
                  <a:pt x="13757" y="22176"/>
                </a:cubicBezTo>
                <a:cubicBezTo>
                  <a:pt x="14485" y="22176"/>
                  <a:pt x="15124" y="22120"/>
                  <a:pt x="15627" y="22031"/>
                </a:cubicBezTo>
                <a:cubicBezTo>
                  <a:pt x="19507" y="21347"/>
                  <a:pt x="21046" y="20720"/>
                  <a:pt x="25323" y="18152"/>
                </a:cubicBezTo>
                <a:cubicBezTo>
                  <a:pt x="25638" y="17963"/>
                  <a:pt x="25957" y="17878"/>
                  <a:pt x="26277" y="17878"/>
                </a:cubicBezTo>
                <a:cubicBezTo>
                  <a:pt x="27711" y="17878"/>
                  <a:pt x="29179" y="19587"/>
                  <a:pt x="30545" y="21384"/>
                </a:cubicBezTo>
                <a:lnTo>
                  <a:pt x="30545" y="6552"/>
                </a:lnTo>
                <a:cubicBezTo>
                  <a:pt x="27602" y="2752"/>
                  <a:pt x="24056" y="1"/>
                  <a:pt x="21240" y="1"/>
                </a:cubicBezTo>
                <a:close/>
              </a:path>
            </a:pathLst>
          </a:custGeom>
          <a:solidFill>
            <a:schemeClr val="lt1"/>
          </a:solidFill>
          <a:ln>
            <a:noFill/>
          </a:ln>
          <a:effectLst>
            <a:outerShdw blurRad="200025" dist="38100" dir="138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16"/>
        <p:cNvGrpSpPr/>
        <p:nvPr/>
      </p:nvGrpSpPr>
      <p:grpSpPr>
        <a:xfrm>
          <a:off x="0" y="0"/>
          <a:ext cx="0" cy="0"/>
          <a:chOff x="0" y="0"/>
          <a:chExt cx="0" cy="0"/>
        </a:xfrm>
      </p:grpSpPr>
      <p:grpSp>
        <p:nvGrpSpPr>
          <p:cNvPr id="7017" name="Google Shape;7017;p57"/>
          <p:cNvGrpSpPr/>
          <p:nvPr/>
        </p:nvGrpSpPr>
        <p:grpSpPr>
          <a:xfrm>
            <a:off x="2100560" y="3398663"/>
            <a:ext cx="1102891" cy="760337"/>
            <a:chOff x="4967783" y="2151471"/>
            <a:chExt cx="3920692" cy="2702940"/>
          </a:xfrm>
        </p:grpSpPr>
        <p:grpSp>
          <p:nvGrpSpPr>
            <p:cNvPr id="7018" name="Google Shape;7018;p57"/>
            <p:cNvGrpSpPr/>
            <p:nvPr/>
          </p:nvGrpSpPr>
          <p:grpSpPr>
            <a:xfrm>
              <a:off x="5045709" y="2252109"/>
              <a:ext cx="3761071" cy="2501708"/>
              <a:chOff x="2691784" y="1805334"/>
              <a:chExt cx="3761071" cy="2501708"/>
            </a:xfrm>
          </p:grpSpPr>
          <p:sp>
            <p:nvSpPr>
              <p:cNvPr id="7019" name="Google Shape;7019;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7"/>
            <p:cNvGrpSpPr/>
            <p:nvPr/>
          </p:nvGrpSpPr>
          <p:grpSpPr>
            <a:xfrm>
              <a:off x="4967783" y="2151471"/>
              <a:ext cx="3920692" cy="2702940"/>
              <a:chOff x="2613858" y="1704696"/>
              <a:chExt cx="3920692" cy="2702940"/>
            </a:xfrm>
          </p:grpSpPr>
          <p:sp>
            <p:nvSpPr>
              <p:cNvPr id="7027" name="Google Shape;7027;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2" name="Google Shape;7032;p57"/>
          <p:cNvGrpSpPr/>
          <p:nvPr/>
        </p:nvGrpSpPr>
        <p:grpSpPr>
          <a:xfrm>
            <a:off x="3504468" y="1286940"/>
            <a:ext cx="1561911" cy="708580"/>
            <a:chOff x="3530532" y="1496185"/>
            <a:chExt cx="1561911" cy="708580"/>
          </a:xfrm>
        </p:grpSpPr>
        <p:grpSp>
          <p:nvGrpSpPr>
            <p:cNvPr id="7033" name="Google Shape;7033;p57"/>
            <p:cNvGrpSpPr/>
            <p:nvPr/>
          </p:nvGrpSpPr>
          <p:grpSpPr>
            <a:xfrm>
              <a:off x="3720318" y="1857562"/>
              <a:ext cx="1372125" cy="54"/>
              <a:chOff x="3720318" y="1857562"/>
              <a:chExt cx="1372125" cy="54"/>
            </a:xfrm>
          </p:grpSpPr>
          <p:cxnSp>
            <p:nvCxnSpPr>
              <p:cNvPr id="7034" name="Google Shape;7034;p57"/>
              <p:cNvCxnSpPr>
                <a:endCxn id="703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36" name="Google Shape;7036;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37" name="Google Shape;7037;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38" name="Google Shape;7038;p57"/>
              <p:cNvCxnSpPr>
                <a:stCxn id="703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039" name="Google Shape;7039;p57"/>
            <p:cNvGrpSpPr/>
            <p:nvPr/>
          </p:nvGrpSpPr>
          <p:grpSpPr>
            <a:xfrm>
              <a:off x="3567462" y="1496185"/>
              <a:ext cx="286500" cy="272914"/>
              <a:chOff x="3567462" y="1496185"/>
              <a:chExt cx="286500" cy="272914"/>
            </a:xfrm>
          </p:grpSpPr>
          <p:cxnSp>
            <p:nvCxnSpPr>
              <p:cNvPr id="7040" name="Google Shape;7040;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41" name="Google Shape;7041;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2" name="Google Shape;7042;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4" name="Google Shape;7044;p57"/>
            <p:cNvGrpSpPr/>
            <p:nvPr/>
          </p:nvGrpSpPr>
          <p:grpSpPr>
            <a:xfrm>
              <a:off x="3929014" y="1960574"/>
              <a:ext cx="286500" cy="242342"/>
              <a:chOff x="3929014" y="1960574"/>
              <a:chExt cx="286500" cy="242342"/>
            </a:xfrm>
          </p:grpSpPr>
          <p:cxnSp>
            <p:nvCxnSpPr>
              <p:cNvPr id="7045" name="Google Shape;7045;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046" name="Google Shape;7046;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57"/>
            <p:cNvGrpSpPr/>
            <p:nvPr/>
          </p:nvGrpSpPr>
          <p:grpSpPr>
            <a:xfrm>
              <a:off x="4290828" y="1496185"/>
              <a:ext cx="286500" cy="272914"/>
              <a:chOff x="4290828" y="1496185"/>
              <a:chExt cx="286500" cy="272914"/>
            </a:xfrm>
          </p:grpSpPr>
          <p:cxnSp>
            <p:nvCxnSpPr>
              <p:cNvPr id="7048" name="Google Shape;7048;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49" name="Google Shape;7049;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0" name="Google Shape;7050;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1" name="Google Shape;7051;p57"/>
            <p:cNvGrpSpPr/>
            <p:nvPr/>
          </p:nvGrpSpPr>
          <p:grpSpPr>
            <a:xfrm>
              <a:off x="4657726" y="1959674"/>
              <a:ext cx="286500" cy="245092"/>
              <a:chOff x="4657726" y="1959674"/>
              <a:chExt cx="286500" cy="245092"/>
            </a:xfrm>
          </p:grpSpPr>
          <p:cxnSp>
            <p:nvCxnSpPr>
              <p:cNvPr id="7052" name="Google Shape;7052;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053" name="Google Shape;7053;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4" name="Google Shape;7054;p57"/>
          <p:cNvGrpSpPr/>
          <p:nvPr/>
        </p:nvGrpSpPr>
        <p:grpSpPr>
          <a:xfrm>
            <a:off x="3486488" y="2149036"/>
            <a:ext cx="1597032" cy="378649"/>
            <a:chOff x="3512551" y="2358282"/>
            <a:chExt cx="1597032" cy="378649"/>
          </a:xfrm>
        </p:grpSpPr>
        <p:grpSp>
          <p:nvGrpSpPr>
            <p:cNvPr id="7055" name="Google Shape;7055;p57"/>
            <p:cNvGrpSpPr/>
            <p:nvPr/>
          </p:nvGrpSpPr>
          <p:grpSpPr>
            <a:xfrm>
              <a:off x="3738198" y="2553002"/>
              <a:ext cx="1145834" cy="117"/>
              <a:chOff x="3738198" y="2553002"/>
              <a:chExt cx="1145834" cy="117"/>
            </a:xfrm>
          </p:grpSpPr>
          <p:cxnSp>
            <p:nvCxnSpPr>
              <p:cNvPr id="7056" name="Google Shape;7056;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57" name="Google Shape;7057;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58" name="Google Shape;7058;p57"/>
              <p:cNvCxnSpPr>
                <a:stCxn id="7059" idx="6"/>
                <a:endCxn id="706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061" name="Google Shape;7061;p57"/>
            <p:cNvGrpSpPr/>
            <p:nvPr/>
          </p:nvGrpSpPr>
          <p:grpSpPr>
            <a:xfrm>
              <a:off x="3969644" y="2440153"/>
              <a:ext cx="225900" cy="296779"/>
              <a:chOff x="3969644" y="2440153"/>
              <a:chExt cx="225900" cy="296779"/>
            </a:xfrm>
          </p:grpSpPr>
          <p:cxnSp>
            <p:nvCxnSpPr>
              <p:cNvPr id="7062" name="Google Shape;7062;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060" name="Google Shape;7060;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57"/>
            <p:cNvGrpSpPr/>
            <p:nvPr/>
          </p:nvGrpSpPr>
          <p:grpSpPr>
            <a:xfrm>
              <a:off x="4426818" y="2358282"/>
              <a:ext cx="225600" cy="307471"/>
              <a:chOff x="4426818" y="2358282"/>
              <a:chExt cx="225600" cy="307471"/>
            </a:xfrm>
          </p:grpSpPr>
          <p:cxnSp>
            <p:nvCxnSpPr>
              <p:cNvPr id="7065" name="Google Shape;7065;p57"/>
              <p:cNvCxnSpPr>
                <a:stCxn id="706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067" name="Google Shape;7067;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57"/>
            <p:cNvGrpSpPr/>
            <p:nvPr/>
          </p:nvGrpSpPr>
          <p:grpSpPr>
            <a:xfrm>
              <a:off x="4883984" y="2440153"/>
              <a:ext cx="225600" cy="296479"/>
              <a:chOff x="4883984" y="2440153"/>
              <a:chExt cx="225600" cy="296479"/>
            </a:xfrm>
          </p:grpSpPr>
          <p:cxnSp>
            <p:nvCxnSpPr>
              <p:cNvPr id="7069" name="Google Shape;7069;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070" name="Google Shape;7070;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57"/>
            <p:cNvGrpSpPr/>
            <p:nvPr/>
          </p:nvGrpSpPr>
          <p:grpSpPr>
            <a:xfrm>
              <a:off x="3512551" y="2358356"/>
              <a:ext cx="225647" cy="307629"/>
              <a:chOff x="2182679" y="2005014"/>
              <a:chExt cx="792300" cy="1080158"/>
            </a:xfrm>
          </p:grpSpPr>
          <p:cxnSp>
            <p:nvCxnSpPr>
              <p:cNvPr id="7073" name="Google Shape;7073;p57"/>
              <p:cNvCxnSpPr>
                <a:stCxn id="707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059" name="Google Shape;7059;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5" name="Google Shape;7075;p57"/>
          <p:cNvGrpSpPr/>
          <p:nvPr/>
        </p:nvGrpSpPr>
        <p:grpSpPr>
          <a:xfrm>
            <a:off x="6846570" y="972834"/>
            <a:ext cx="1559809" cy="722610"/>
            <a:chOff x="634175" y="2986275"/>
            <a:chExt cx="3147949" cy="1458344"/>
          </a:xfrm>
        </p:grpSpPr>
        <p:cxnSp>
          <p:nvCxnSpPr>
            <p:cNvPr id="7076" name="Google Shape;7076;p57"/>
            <p:cNvCxnSpPr>
              <a:stCxn id="7077" idx="4"/>
              <a:endCxn id="707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079" name="Google Shape;7079;p57"/>
            <p:cNvCxnSpPr>
              <a:stCxn id="7078" idx="0"/>
              <a:endCxn id="708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81" name="Google Shape;7081;p57"/>
            <p:cNvCxnSpPr>
              <a:stCxn id="7080" idx="4"/>
              <a:endCxn id="708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83" name="Google Shape;7083;p57"/>
            <p:cNvCxnSpPr>
              <a:stCxn id="7082" idx="0"/>
              <a:endCxn id="708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084" name="Google Shape;7084;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0" name="Google Shape;7080;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77" name="Google Shape;7077;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2" name="Google Shape;7082;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78" name="Google Shape;7078;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085" name="Google Shape;7085;p57"/>
          <p:cNvGrpSpPr/>
          <p:nvPr/>
        </p:nvGrpSpPr>
        <p:grpSpPr>
          <a:xfrm>
            <a:off x="3500360" y="2682741"/>
            <a:ext cx="1570719" cy="294123"/>
            <a:chOff x="998425" y="1182125"/>
            <a:chExt cx="1065400" cy="199500"/>
          </a:xfrm>
        </p:grpSpPr>
        <p:sp>
          <p:nvSpPr>
            <p:cNvPr id="7086" name="Google Shape;7086;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57"/>
          <p:cNvGrpSpPr/>
          <p:nvPr/>
        </p:nvGrpSpPr>
        <p:grpSpPr>
          <a:xfrm>
            <a:off x="6843616" y="1800228"/>
            <a:ext cx="1565716" cy="366729"/>
            <a:chOff x="1247650" y="2075423"/>
            <a:chExt cx="6648477" cy="1557238"/>
          </a:xfrm>
        </p:grpSpPr>
        <p:sp>
          <p:nvSpPr>
            <p:cNvPr id="7092" name="Google Shape;7092;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7"/>
          <p:cNvGrpSpPr/>
          <p:nvPr/>
        </p:nvGrpSpPr>
        <p:grpSpPr>
          <a:xfrm>
            <a:off x="6827928" y="2949043"/>
            <a:ext cx="1597061" cy="663440"/>
            <a:chOff x="6796238" y="3158297"/>
            <a:chExt cx="1630319" cy="677257"/>
          </a:xfrm>
        </p:grpSpPr>
        <p:cxnSp>
          <p:nvCxnSpPr>
            <p:cNvPr id="7099" name="Google Shape;7099;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00" name="Google Shape;7100;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01" name="Google Shape;7101;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102" name="Google Shape;7102;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103" name="Google Shape;7103;p57"/>
            <p:cNvGrpSpPr/>
            <p:nvPr/>
          </p:nvGrpSpPr>
          <p:grpSpPr>
            <a:xfrm>
              <a:off x="6796238" y="3311904"/>
              <a:ext cx="1630319" cy="377697"/>
              <a:chOff x="6796238" y="3311904"/>
              <a:chExt cx="1630319" cy="377697"/>
            </a:xfrm>
          </p:grpSpPr>
          <p:sp>
            <p:nvSpPr>
              <p:cNvPr id="7104" name="Google Shape;7104;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7" name="Google Shape;7107;p57"/>
          <p:cNvGrpSpPr/>
          <p:nvPr/>
        </p:nvGrpSpPr>
        <p:grpSpPr>
          <a:xfrm>
            <a:off x="5349066" y="970435"/>
            <a:ext cx="1368606" cy="1593805"/>
            <a:chOff x="1839112" y="2209163"/>
            <a:chExt cx="1918159" cy="2233784"/>
          </a:xfrm>
        </p:grpSpPr>
        <p:sp>
          <p:nvSpPr>
            <p:cNvPr id="7108" name="Google Shape;7108;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1" name="Google Shape;7111;p57"/>
            <p:cNvCxnSpPr>
              <a:stCxn id="7108" idx="6"/>
              <a:endCxn id="710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12" name="Google Shape;7112;p57"/>
            <p:cNvCxnSpPr>
              <a:stCxn id="7109" idx="4"/>
              <a:endCxn id="711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114" name="Google Shape;7114;p57"/>
            <p:cNvCxnSpPr>
              <a:stCxn id="7113" idx="6"/>
              <a:endCxn id="711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15" name="Google Shape;7115;p57"/>
            <p:cNvCxnSpPr>
              <a:stCxn id="7110" idx="4"/>
              <a:endCxn id="711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113" name="Google Shape;7113;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8" name="Google Shape;7118;p57"/>
            <p:cNvCxnSpPr>
              <a:endCxn id="711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119" name="Google Shape;7119;p57"/>
          <p:cNvGrpSpPr/>
          <p:nvPr/>
        </p:nvGrpSpPr>
        <p:grpSpPr>
          <a:xfrm>
            <a:off x="3481439" y="976671"/>
            <a:ext cx="1637968" cy="154942"/>
            <a:chOff x="238125" y="2506075"/>
            <a:chExt cx="7115411" cy="673075"/>
          </a:xfrm>
        </p:grpSpPr>
        <p:sp>
          <p:nvSpPr>
            <p:cNvPr id="7120" name="Google Shape;7120;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57"/>
          <p:cNvGrpSpPr/>
          <p:nvPr/>
        </p:nvGrpSpPr>
        <p:grpSpPr>
          <a:xfrm>
            <a:off x="720124" y="1298269"/>
            <a:ext cx="2476762" cy="91743"/>
            <a:chOff x="1464850" y="436376"/>
            <a:chExt cx="6001362" cy="222300"/>
          </a:xfrm>
        </p:grpSpPr>
        <p:sp>
          <p:nvSpPr>
            <p:cNvPr id="7126" name="Google Shape;7126;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1" name="Google Shape;7131;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2" name="Google Shape;7132;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3" name="Google Shape;7133;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4" name="Google Shape;7134;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135" name="Google Shape;7135;p57"/>
          <p:cNvGrpSpPr/>
          <p:nvPr/>
        </p:nvGrpSpPr>
        <p:grpSpPr>
          <a:xfrm>
            <a:off x="706391" y="2533734"/>
            <a:ext cx="1452710" cy="651923"/>
            <a:chOff x="803162" y="2667727"/>
            <a:chExt cx="1411906" cy="633611"/>
          </a:xfrm>
        </p:grpSpPr>
        <p:cxnSp>
          <p:nvCxnSpPr>
            <p:cNvPr id="7136" name="Google Shape;7136;p57"/>
            <p:cNvCxnSpPr>
              <a:stCxn id="7137" idx="2"/>
              <a:endCxn id="713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39" name="Google Shape;7139;p57"/>
            <p:cNvCxnSpPr>
              <a:stCxn id="7140" idx="0"/>
              <a:endCxn id="713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1" name="Google Shape;7141;p57"/>
            <p:cNvCxnSpPr>
              <a:stCxn id="7140" idx="2"/>
              <a:endCxn id="714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3" name="Google Shape;7143;p57"/>
            <p:cNvCxnSpPr>
              <a:stCxn id="7144" idx="0"/>
              <a:endCxn id="714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5" name="Google Shape;7145;p57"/>
            <p:cNvCxnSpPr>
              <a:stCxn id="7138" idx="2"/>
              <a:endCxn id="714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7" name="Google Shape;7147;p57"/>
            <p:cNvCxnSpPr>
              <a:stCxn id="7148" idx="0"/>
              <a:endCxn id="713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144" name="Google Shape;7144;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2" name="Google Shape;7142;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8" name="Google Shape;7148;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6" name="Google Shape;7146;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38" name="Google Shape;7138;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0" name="Google Shape;7140;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37" name="Google Shape;7137;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149" name="Google Shape;7149;p57"/>
          <p:cNvGrpSpPr/>
          <p:nvPr/>
        </p:nvGrpSpPr>
        <p:grpSpPr>
          <a:xfrm>
            <a:off x="706393" y="969273"/>
            <a:ext cx="2518541" cy="209309"/>
            <a:chOff x="803163" y="1111966"/>
            <a:chExt cx="2447800" cy="203430"/>
          </a:xfrm>
        </p:grpSpPr>
        <p:grpSp>
          <p:nvGrpSpPr>
            <p:cNvPr id="7150" name="Google Shape;7150;p57"/>
            <p:cNvGrpSpPr/>
            <p:nvPr/>
          </p:nvGrpSpPr>
          <p:grpSpPr>
            <a:xfrm>
              <a:off x="1958180" y="1111966"/>
              <a:ext cx="588019" cy="121396"/>
              <a:chOff x="4808316" y="2800065"/>
              <a:chExt cx="1999386" cy="412910"/>
            </a:xfrm>
          </p:grpSpPr>
          <p:sp>
            <p:nvSpPr>
              <p:cNvPr id="7151" name="Google Shape;7151;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2" name="Google Shape;7152;p57"/>
              <p:cNvGrpSpPr/>
              <p:nvPr/>
            </p:nvGrpSpPr>
            <p:grpSpPr>
              <a:xfrm>
                <a:off x="4808316" y="2800065"/>
                <a:ext cx="92400" cy="411825"/>
                <a:chOff x="845575" y="2563700"/>
                <a:chExt cx="92400" cy="411825"/>
              </a:xfrm>
            </p:grpSpPr>
            <p:cxnSp>
              <p:nvCxnSpPr>
                <p:cNvPr id="7153" name="Google Shape;7153;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54" name="Google Shape;7154;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155" name="Google Shape;7155;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156" name="Google Shape;7156;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7" name="Google Shape;7157;p57"/>
            <p:cNvGrpSpPr/>
            <p:nvPr/>
          </p:nvGrpSpPr>
          <p:grpSpPr>
            <a:xfrm>
              <a:off x="803163" y="1111974"/>
              <a:ext cx="591158" cy="121545"/>
              <a:chOff x="803163" y="1111974"/>
              <a:chExt cx="591158" cy="121545"/>
            </a:xfrm>
          </p:grpSpPr>
          <p:grpSp>
            <p:nvGrpSpPr>
              <p:cNvPr id="7158" name="Google Shape;7158;p57"/>
              <p:cNvGrpSpPr/>
              <p:nvPr/>
            </p:nvGrpSpPr>
            <p:grpSpPr>
              <a:xfrm>
                <a:off x="803163" y="1111974"/>
                <a:ext cx="27175" cy="121077"/>
                <a:chOff x="845575" y="2563700"/>
                <a:chExt cx="92400" cy="411825"/>
              </a:xfrm>
            </p:grpSpPr>
            <p:cxnSp>
              <p:nvCxnSpPr>
                <p:cNvPr id="7159" name="Google Shape;7159;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0" name="Google Shape;7160;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1" name="Google Shape;7161;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57"/>
            <p:cNvGrpSpPr/>
            <p:nvPr/>
          </p:nvGrpSpPr>
          <p:grpSpPr>
            <a:xfrm>
              <a:off x="1381910" y="1194219"/>
              <a:ext cx="588341" cy="121177"/>
              <a:chOff x="1381910" y="1194219"/>
              <a:chExt cx="588341" cy="121177"/>
            </a:xfrm>
          </p:grpSpPr>
          <p:grpSp>
            <p:nvGrpSpPr>
              <p:cNvPr id="7163" name="Google Shape;7163;p57"/>
              <p:cNvGrpSpPr/>
              <p:nvPr/>
            </p:nvGrpSpPr>
            <p:grpSpPr>
              <a:xfrm rot="10800000">
                <a:off x="1381910" y="1194319"/>
                <a:ext cx="27175" cy="121077"/>
                <a:chOff x="2070100" y="2563700"/>
                <a:chExt cx="92400" cy="411825"/>
              </a:xfrm>
            </p:grpSpPr>
            <p:cxnSp>
              <p:nvCxnSpPr>
                <p:cNvPr id="7164" name="Google Shape;7164;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5" name="Google Shape;7165;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6" name="Google Shape;7166;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57"/>
            <p:cNvGrpSpPr/>
            <p:nvPr/>
          </p:nvGrpSpPr>
          <p:grpSpPr>
            <a:xfrm>
              <a:off x="2532079" y="1194219"/>
              <a:ext cx="704927" cy="121177"/>
              <a:chOff x="2532079" y="1194219"/>
              <a:chExt cx="704927" cy="121177"/>
            </a:xfrm>
          </p:grpSpPr>
          <p:grpSp>
            <p:nvGrpSpPr>
              <p:cNvPr id="7168" name="Google Shape;7168;p57"/>
              <p:cNvGrpSpPr/>
              <p:nvPr/>
            </p:nvGrpSpPr>
            <p:grpSpPr>
              <a:xfrm rot="10800000">
                <a:off x="2532079" y="1194319"/>
                <a:ext cx="27175" cy="121077"/>
                <a:chOff x="2070100" y="2563700"/>
                <a:chExt cx="92400" cy="411825"/>
              </a:xfrm>
            </p:grpSpPr>
            <p:cxnSp>
              <p:nvCxnSpPr>
                <p:cNvPr id="7169" name="Google Shape;7169;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70" name="Google Shape;7170;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1" name="Google Shape;7171;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57"/>
          <p:cNvGrpSpPr/>
          <p:nvPr/>
        </p:nvGrpSpPr>
        <p:grpSpPr>
          <a:xfrm>
            <a:off x="3499403" y="3665904"/>
            <a:ext cx="1567778" cy="491677"/>
            <a:chOff x="5194708" y="3484366"/>
            <a:chExt cx="3148148" cy="987304"/>
          </a:xfrm>
        </p:grpSpPr>
        <p:grpSp>
          <p:nvGrpSpPr>
            <p:cNvPr id="7173" name="Google Shape;7173;p57"/>
            <p:cNvGrpSpPr/>
            <p:nvPr/>
          </p:nvGrpSpPr>
          <p:grpSpPr>
            <a:xfrm>
              <a:off x="7531521" y="3484366"/>
              <a:ext cx="811335" cy="987304"/>
              <a:chOff x="3379425" y="1617275"/>
              <a:chExt cx="1090650" cy="1327200"/>
            </a:xfrm>
          </p:grpSpPr>
          <p:sp>
            <p:nvSpPr>
              <p:cNvPr id="7174" name="Google Shape;7174;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7"/>
            <p:cNvGrpSpPr/>
            <p:nvPr/>
          </p:nvGrpSpPr>
          <p:grpSpPr>
            <a:xfrm>
              <a:off x="6752546" y="3484366"/>
              <a:ext cx="811428" cy="987304"/>
              <a:chOff x="2332275" y="1617275"/>
              <a:chExt cx="1090775" cy="1327200"/>
            </a:xfrm>
          </p:grpSpPr>
          <p:sp>
            <p:nvSpPr>
              <p:cNvPr id="7178" name="Google Shape;7178;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57"/>
            <p:cNvGrpSpPr/>
            <p:nvPr/>
          </p:nvGrpSpPr>
          <p:grpSpPr>
            <a:xfrm>
              <a:off x="5973664" y="3484366"/>
              <a:ext cx="811335" cy="987304"/>
              <a:chOff x="1285250" y="1617275"/>
              <a:chExt cx="1090650" cy="1327200"/>
            </a:xfrm>
          </p:grpSpPr>
          <p:sp>
            <p:nvSpPr>
              <p:cNvPr id="7182" name="Google Shape;7182;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7"/>
            <p:cNvGrpSpPr/>
            <p:nvPr/>
          </p:nvGrpSpPr>
          <p:grpSpPr>
            <a:xfrm>
              <a:off x="5194708" y="3484366"/>
              <a:ext cx="811409" cy="987304"/>
              <a:chOff x="238125" y="1617275"/>
              <a:chExt cx="1090750" cy="1327200"/>
            </a:xfrm>
          </p:grpSpPr>
          <p:sp>
            <p:nvSpPr>
              <p:cNvPr id="7186" name="Google Shape;7186;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9" name="Google Shape;7189;p57"/>
          <p:cNvGrpSpPr/>
          <p:nvPr/>
        </p:nvGrpSpPr>
        <p:grpSpPr>
          <a:xfrm>
            <a:off x="3460012" y="3146315"/>
            <a:ext cx="1616964" cy="346256"/>
            <a:chOff x="1808063" y="4294338"/>
            <a:chExt cx="3370782" cy="721817"/>
          </a:xfrm>
        </p:grpSpPr>
        <p:sp>
          <p:nvSpPr>
            <p:cNvPr id="7190" name="Google Shape;7190;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57"/>
          <p:cNvGrpSpPr/>
          <p:nvPr/>
        </p:nvGrpSpPr>
        <p:grpSpPr>
          <a:xfrm>
            <a:off x="738224" y="3432344"/>
            <a:ext cx="1295882" cy="646587"/>
            <a:chOff x="834100" y="3642869"/>
            <a:chExt cx="1259483" cy="628426"/>
          </a:xfrm>
        </p:grpSpPr>
        <p:sp>
          <p:nvSpPr>
            <p:cNvPr id="7201" name="Google Shape;7201;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6" name="Google Shape;7226;p57"/>
            <p:cNvGrpSpPr/>
            <p:nvPr/>
          </p:nvGrpSpPr>
          <p:grpSpPr>
            <a:xfrm>
              <a:off x="1360364" y="3847835"/>
              <a:ext cx="208119" cy="224359"/>
              <a:chOff x="1360769" y="3847100"/>
              <a:chExt cx="208119" cy="224359"/>
            </a:xfrm>
          </p:grpSpPr>
          <p:sp>
            <p:nvSpPr>
              <p:cNvPr id="7227" name="Google Shape;7227;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7" name="Google Shape;7247;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7"/>
          <p:cNvGrpSpPr/>
          <p:nvPr/>
        </p:nvGrpSpPr>
        <p:grpSpPr>
          <a:xfrm rot="5400000">
            <a:off x="5951337" y="3228841"/>
            <a:ext cx="164064" cy="1414916"/>
            <a:chOff x="4428249" y="1369375"/>
            <a:chExt cx="36905" cy="429569"/>
          </a:xfrm>
        </p:grpSpPr>
        <p:sp>
          <p:nvSpPr>
            <p:cNvPr id="7262" name="Google Shape;7262;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7"/>
          <p:cNvGrpSpPr/>
          <p:nvPr/>
        </p:nvGrpSpPr>
        <p:grpSpPr>
          <a:xfrm rot="10800000" flipH="1">
            <a:off x="5323766" y="2817385"/>
            <a:ext cx="1419207" cy="24808"/>
            <a:chOff x="219558" y="4738465"/>
            <a:chExt cx="5852400" cy="102300"/>
          </a:xfrm>
        </p:grpSpPr>
        <p:cxnSp>
          <p:nvCxnSpPr>
            <p:cNvPr id="7295" name="Google Shape;7295;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296" name="Google Shape;7296;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7"/>
          <p:cNvGrpSpPr/>
          <p:nvPr/>
        </p:nvGrpSpPr>
        <p:grpSpPr>
          <a:xfrm>
            <a:off x="5335084" y="3190448"/>
            <a:ext cx="1396570" cy="385016"/>
            <a:chOff x="5286284" y="2966544"/>
            <a:chExt cx="1396570" cy="385016"/>
          </a:xfrm>
        </p:grpSpPr>
        <p:cxnSp>
          <p:nvCxnSpPr>
            <p:cNvPr id="7302" name="Google Shape;7302;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303" name="Google Shape;7303;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304" name="Google Shape;7304;p57"/>
            <p:cNvGrpSpPr/>
            <p:nvPr/>
          </p:nvGrpSpPr>
          <p:grpSpPr>
            <a:xfrm>
              <a:off x="5287688" y="3173364"/>
              <a:ext cx="1395166" cy="74100"/>
              <a:chOff x="5287688" y="3173364"/>
              <a:chExt cx="1395166" cy="74100"/>
            </a:xfrm>
          </p:grpSpPr>
          <p:cxnSp>
            <p:nvCxnSpPr>
              <p:cNvPr id="7305" name="Google Shape;7305;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306" name="Google Shape;7306;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307" name="Google Shape;7307;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08" name="Google Shape;7308;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09" name="Google Shape;7309;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0" name="Google Shape;7310;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1" name="Google Shape;7311;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2" name="Google Shape;7312;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313" name="Google Shape;7313;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314" name="Google Shape;7314;p57"/>
          <p:cNvGrpSpPr/>
          <p:nvPr/>
        </p:nvGrpSpPr>
        <p:grpSpPr>
          <a:xfrm>
            <a:off x="2021150" y="1609224"/>
            <a:ext cx="1182276" cy="662027"/>
            <a:chOff x="2029517" y="1732295"/>
            <a:chExt cx="1149068" cy="643432"/>
          </a:xfrm>
        </p:grpSpPr>
        <p:grpSp>
          <p:nvGrpSpPr>
            <p:cNvPr id="7315" name="Google Shape;7315;p57"/>
            <p:cNvGrpSpPr/>
            <p:nvPr/>
          </p:nvGrpSpPr>
          <p:grpSpPr>
            <a:xfrm>
              <a:off x="2708660" y="1746937"/>
              <a:ext cx="455427" cy="244429"/>
              <a:chOff x="2700693" y="1746937"/>
              <a:chExt cx="455427" cy="244429"/>
            </a:xfrm>
          </p:grpSpPr>
          <p:grpSp>
            <p:nvGrpSpPr>
              <p:cNvPr id="7316" name="Google Shape;7316;p57"/>
              <p:cNvGrpSpPr/>
              <p:nvPr/>
            </p:nvGrpSpPr>
            <p:grpSpPr>
              <a:xfrm>
                <a:off x="2905682" y="1782817"/>
                <a:ext cx="250438" cy="208549"/>
                <a:chOff x="2905682" y="1782817"/>
                <a:chExt cx="250438" cy="208549"/>
              </a:xfrm>
            </p:grpSpPr>
            <p:cxnSp>
              <p:nvCxnSpPr>
                <p:cNvPr id="7317" name="Google Shape;7317;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18" name="Google Shape;7318;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57"/>
              <p:cNvGrpSpPr/>
              <p:nvPr/>
            </p:nvGrpSpPr>
            <p:grpSpPr>
              <a:xfrm>
                <a:off x="2700693" y="1746937"/>
                <a:ext cx="449967" cy="72374"/>
                <a:chOff x="2700693" y="1746937"/>
                <a:chExt cx="449967" cy="72374"/>
              </a:xfrm>
            </p:grpSpPr>
            <p:cxnSp>
              <p:nvCxnSpPr>
                <p:cNvPr id="7320" name="Google Shape;7320;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1" name="Google Shape;7321;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22" name="Google Shape;7322;p57"/>
            <p:cNvGrpSpPr/>
            <p:nvPr/>
          </p:nvGrpSpPr>
          <p:grpSpPr>
            <a:xfrm>
              <a:off x="2029517" y="1732295"/>
              <a:ext cx="1149068" cy="643432"/>
              <a:chOff x="2029517" y="1732295"/>
              <a:chExt cx="1149068" cy="643432"/>
            </a:xfrm>
          </p:grpSpPr>
          <p:grpSp>
            <p:nvGrpSpPr>
              <p:cNvPr id="7323" name="Google Shape;7323;p57"/>
              <p:cNvGrpSpPr/>
              <p:nvPr/>
            </p:nvGrpSpPr>
            <p:grpSpPr>
              <a:xfrm>
                <a:off x="2703618" y="2103152"/>
                <a:ext cx="474966" cy="260017"/>
                <a:chOff x="2703618" y="2103152"/>
                <a:chExt cx="474966" cy="260017"/>
              </a:xfrm>
            </p:grpSpPr>
            <p:grpSp>
              <p:nvGrpSpPr>
                <p:cNvPr id="7324" name="Google Shape;7324;p57"/>
                <p:cNvGrpSpPr/>
                <p:nvPr/>
              </p:nvGrpSpPr>
              <p:grpSpPr>
                <a:xfrm>
                  <a:off x="2703618" y="2290640"/>
                  <a:ext cx="450291" cy="72529"/>
                  <a:chOff x="2703618" y="2290640"/>
                  <a:chExt cx="450291" cy="72529"/>
                </a:xfrm>
              </p:grpSpPr>
              <p:cxnSp>
                <p:nvCxnSpPr>
                  <p:cNvPr id="7325" name="Google Shape;7325;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6" name="Google Shape;7326;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57"/>
                <p:cNvGrpSpPr/>
                <p:nvPr/>
              </p:nvGrpSpPr>
              <p:grpSpPr>
                <a:xfrm>
                  <a:off x="2908607" y="2103152"/>
                  <a:ext cx="269977" cy="223538"/>
                  <a:chOff x="2908607" y="2103152"/>
                  <a:chExt cx="269977" cy="223538"/>
                </a:xfrm>
              </p:grpSpPr>
              <p:cxnSp>
                <p:nvCxnSpPr>
                  <p:cNvPr id="7328" name="Google Shape;7328;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9" name="Google Shape;7329;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0" name="Google Shape;7330;p57"/>
              <p:cNvGrpSpPr/>
              <p:nvPr/>
            </p:nvGrpSpPr>
            <p:grpSpPr>
              <a:xfrm>
                <a:off x="2029517" y="1732295"/>
                <a:ext cx="685827" cy="643432"/>
                <a:chOff x="2029517" y="1732295"/>
                <a:chExt cx="685827" cy="643432"/>
              </a:xfrm>
            </p:grpSpPr>
            <p:sp>
              <p:nvSpPr>
                <p:cNvPr id="7331" name="Google Shape;7331;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57"/>
                <p:cNvGrpSpPr/>
                <p:nvPr/>
              </p:nvGrpSpPr>
              <p:grpSpPr>
                <a:xfrm>
                  <a:off x="2158948" y="1732295"/>
                  <a:ext cx="556396" cy="333108"/>
                  <a:chOff x="2158948" y="1732295"/>
                  <a:chExt cx="556396" cy="333108"/>
                </a:xfrm>
              </p:grpSpPr>
              <p:cxnSp>
                <p:nvCxnSpPr>
                  <p:cNvPr id="7333" name="Google Shape;7333;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34" name="Google Shape;7334;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57"/>
                <p:cNvGrpSpPr/>
                <p:nvPr/>
              </p:nvGrpSpPr>
              <p:grpSpPr>
                <a:xfrm>
                  <a:off x="2159908" y="2065057"/>
                  <a:ext cx="550884" cy="310670"/>
                  <a:chOff x="2159908" y="2065057"/>
                  <a:chExt cx="550884" cy="310670"/>
                </a:xfrm>
              </p:grpSpPr>
              <p:cxnSp>
                <p:nvCxnSpPr>
                  <p:cNvPr id="7336" name="Google Shape;7336;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37" name="Google Shape;7337;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338" name="Google Shape;7338;p57"/>
          <p:cNvGrpSpPr/>
          <p:nvPr/>
        </p:nvGrpSpPr>
        <p:grpSpPr>
          <a:xfrm>
            <a:off x="706399" y="1556837"/>
            <a:ext cx="962651" cy="810058"/>
            <a:chOff x="844912" y="1681380"/>
            <a:chExt cx="935611" cy="787305"/>
          </a:xfrm>
        </p:grpSpPr>
        <p:grpSp>
          <p:nvGrpSpPr>
            <p:cNvPr id="7339" name="Google Shape;7339;p57"/>
            <p:cNvGrpSpPr/>
            <p:nvPr/>
          </p:nvGrpSpPr>
          <p:grpSpPr>
            <a:xfrm>
              <a:off x="844912" y="1819635"/>
              <a:ext cx="329836" cy="510016"/>
              <a:chOff x="844912" y="1819635"/>
              <a:chExt cx="329836" cy="510016"/>
            </a:xfrm>
          </p:grpSpPr>
          <p:sp>
            <p:nvSpPr>
              <p:cNvPr id="7340" name="Google Shape;7340;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57"/>
            <p:cNvGrpSpPr/>
            <p:nvPr/>
          </p:nvGrpSpPr>
          <p:grpSpPr>
            <a:xfrm>
              <a:off x="1284601" y="2158168"/>
              <a:ext cx="495923" cy="310517"/>
              <a:chOff x="1284601" y="2158168"/>
              <a:chExt cx="495923" cy="310517"/>
            </a:xfrm>
          </p:grpSpPr>
          <p:sp>
            <p:nvSpPr>
              <p:cNvPr id="7347" name="Google Shape;7347;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8" name="Google Shape;7348;p57"/>
              <p:cNvGrpSpPr/>
              <p:nvPr/>
            </p:nvGrpSpPr>
            <p:grpSpPr>
              <a:xfrm>
                <a:off x="1507666" y="2158168"/>
                <a:ext cx="272858" cy="310517"/>
                <a:chOff x="1507666" y="2158168"/>
                <a:chExt cx="272858" cy="310517"/>
              </a:xfrm>
            </p:grpSpPr>
            <p:grpSp>
              <p:nvGrpSpPr>
                <p:cNvPr id="7349" name="Google Shape;7349;p57"/>
                <p:cNvGrpSpPr/>
                <p:nvPr/>
              </p:nvGrpSpPr>
              <p:grpSpPr>
                <a:xfrm>
                  <a:off x="1507666" y="2176104"/>
                  <a:ext cx="166395" cy="273149"/>
                  <a:chOff x="1507666" y="2176104"/>
                  <a:chExt cx="166395" cy="273149"/>
                </a:xfrm>
              </p:grpSpPr>
              <p:sp>
                <p:nvSpPr>
                  <p:cNvPr id="7350" name="Google Shape;7350;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7" name="Google Shape;7357;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9" name="Google Shape;7359;p57"/>
            <p:cNvGrpSpPr/>
            <p:nvPr/>
          </p:nvGrpSpPr>
          <p:grpSpPr>
            <a:xfrm>
              <a:off x="1284601" y="1681380"/>
              <a:ext cx="495923" cy="310517"/>
              <a:chOff x="1284601" y="1681380"/>
              <a:chExt cx="495923" cy="310517"/>
            </a:xfrm>
          </p:grpSpPr>
          <p:sp>
            <p:nvSpPr>
              <p:cNvPr id="7360" name="Google Shape;7360;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57"/>
              <p:cNvGrpSpPr/>
              <p:nvPr/>
            </p:nvGrpSpPr>
            <p:grpSpPr>
              <a:xfrm>
                <a:off x="1507666" y="1681380"/>
                <a:ext cx="272858" cy="310517"/>
                <a:chOff x="1507666" y="1681380"/>
                <a:chExt cx="272858" cy="310517"/>
              </a:xfrm>
            </p:grpSpPr>
            <p:grpSp>
              <p:nvGrpSpPr>
                <p:cNvPr id="7362" name="Google Shape;7362;p57"/>
                <p:cNvGrpSpPr/>
                <p:nvPr/>
              </p:nvGrpSpPr>
              <p:grpSpPr>
                <a:xfrm>
                  <a:off x="1507666" y="1700120"/>
                  <a:ext cx="166395" cy="272984"/>
                  <a:chOff x="1507666" y="1700120"/>
                  <a:chExt cx="166395" cy="272984"/>
                </a:xfrm>
              </p:grpSpPr>
              <p:sp>
                <p:nvSpPr>
                  <p:cNvPr id="7363" name="Google Shape;7363;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0" name="Google Shape;7370;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72" name="Google Shape;7372;p57"/>
          <p:cNvGrpSpPr/>
          <p:nvPr/>
        </p:nvGrpSpPr>
        <p:grpSpPr>
          <a:xfrm>
            <a:off x="6815339" y="2324267"/>
            <a:ext cx="1622269" cy="552443"/>
            <a:chOff x="6894650" y="2574740"/>
            <a:chExt cx="1445100" cy="492111"/>
          </a:xfrm>
        </p:grpSpPr>
        <p:sp>
          <p:nvSpPr>
            <p:cNvPr id="7373" name="Google Shape;7373;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8" name="Google Shape;7378;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379" name="Google Shape;7379;p57"/>
          <p:cNvGrpSpPr/>
          <p:nvPr/>
        </p:nvGrpSpPr>
        <p:grpSpPr>
          <a:xfrm>
            <a:off x="6834882" y="3698522"/>
            <a:ext cx="1583206" cy="475705"/>
            <a:chOff x="6953919" y="3907920"/>
            <a:chExt cx="1377300" cy="475705"/>
          </a:xfrm>
        </p:grpSpPr>
        <p:cxnSp>
          <p:nvCxnSpPr>
            <p:cNvPr id="7380" name="Google Shape;7380;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81" name="Google Shape;7381;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382" name="Google Shape;7382;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83" name="Google Shape;7383;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384" name="Google Shape;7384;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385" name="Google Shape;7385;p57"/>
          <p:cNvGrpSpPr/>
          <p:nvPr/>
        </p:nvGrpSpPr>
        <p:grpSpPr>
          <a:xfrm>
            <a:off x="2338470" y="2459668"/>
            <a:ext cx="836286" cy="824529"/>
            <a:chOff x="2389399" y="2595741"/>
            <a:chExt cx="812796" cy="801369"/>
          </a:xfrm>
        </p:grpSpPr>
        <p:grpSp>
          <p:nvGrpSpPr>
            <p:cNvPr id="7386" name="Google Shape;7386;p57"/>
            <p:cNvGrpSpPr/>
            <p:nvPr/>
          </p:nvGrpSpPr>
          <p:grpSpPr>
            <a:xfrm>
              <a:off x="2492145" y="2881565"/>
              <a:ext cx="607300" cy="229751"/>
              <a:chOff x="2492145" y="2881565"/>
              <a:chExt cx="607300" cy="229751"/>
            </a:xfrm>
          </p:grpSpPr>
          <p:sp>
            <p:nvSpPr>
              <p:cNvPr id="7387" name="Google Shape;7387;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57"/>
            <p:cNvGrpSpPr/>
            <p:nvPr/>
          </p:nvGrpSpPr>
          <p:grpSpPr>
            <a:xfrm>
              <a:off x="2389399" y="2595741"/>
              <a:ext cx="812796" cy="296825"/>
              <a:chOff x="2389399" y="2595741"/>
              <a:chExt cx="812796" cy="296825"/>
            </a:xfrm>
          </p:grpSpPr>
          <p:grpSp>
            <p:nvGrpSpPr>
              <p:cNvPr id="7391" name="Google Shape;7391;p57"/>
              <p:cNvGrpSpPr/>
              <p:nvPr/>
            </p:nvGrpSpPr>
            <p:grpSpPr>
              <a:xfrm>
                <a:off x="2389399" y="2595741"/>
                <a:ext cx="363638" cy="296825"/>
                <a:chOff x="2389399" y="2595741"/>
                <a:chExt cx="363638" cy="296825"/>
              </a:xfrm>
            </p:grpSpPr>
            <p:grpSp>
              <p:nvGrpSpPr>
                <p:cNvPr id="7392" name="Google Shape;7392;p57"/>
                <p:cNvGrpSpPr/>
                <p:nvPr/>
              </p:nvGrpSpPr>
              <p:grpSpPr>
                <a:xfrm>
                  <a:off x="2493852" y="2794333"/>
                  <a:ext cx="259185" cy="98232"/>
                  <a:chOff x="2493852" y="2794333"/>
                  <a:chExt cx="259185" cy="98232"/>
                </a:xfrm>
              </p:grpSpPr>
              <p:sp>
                <p:nvSpPr>
                  <p:cNvPr id="7393" name="Google Shape;7393;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57"/>
                <p:cNvGrpSpPr/>
                <p:nvPr/>
              </p:nvGrpSpPr>
              <p:grpSpPr>
                <a:xfrm>
                  <a:off x="2389399" y="2595741"/>
                  <a:ext cx="224343" cy="182054"/>
                  <a:chOff x="2389399" y="2595741"/>
                  <a:chExt cx="224343" cy="182054"/>
                </a:xfrm>
              </p:grpSpPr>
              <p:sp>
                <p:nvSpPr>
                  <p:cNvPr id="7397" name="Google Shape;7397;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9" name="Google Shape;7399;p57"/>
              <p:cNvGrpSpPr/>
              <p:nvPr/>
            </p:nvGrpSpPr>
            <p:grpSpPr>
              <a:xfrm>
                <a:off x="2683630" y="2595741"/>
                <a:ext cx="224334" cy="296825"/>
                <a:chOff x="2683630" y="2595741"/>
                <a:chExt cx="224334" cy="296825"/>
              </a:xfrm>
            </p:grpSpPr>
            <p:grpSp>
              <p:nvGrpSpPr>
                <p:cNvPr id="7400" name="Google Shape;7400;p57"/>
                <p:cNvGrpSpPr/>
                <p:nvPr/>
              </p:nvGrpSpPr>
              <p:grpSpPr>
                <a:xfrm>
                  <a:off x="2788083" y="2794333"/>
                  <a:ext cx="15356" cy="98232"/>
                  <a:chOff x="2788083" y="2794333"/>
                  <a:chExt cx="15356" cy="98232"/>
                </a:xfrm>
              </p:grpSpPr>
              <p:sp>
                <p:nvSpPr>
                  <p:cNvPr id="7401" name="Google Shape;7401;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57"/>
                <p:cNvGrpSpPr/>
                <p:nvPr/>
              </p:nvGrpSpPr>
              <p:grpSpPr>
                <a:xfrm>
                  <a:off x="2683630" y="2595741"/>
                  <a:ext cx="224334" cy="182054"/>
                  <a:chOff x="2683630" y="2595741"/>
                  <a:chExt cx="224334" cy="182054"/>
                </a:xfrm>
              </p:grpSpPr>
              <p:sp>
                <p:nvSpPr>
                  <p:cNvPr id="7405" name="Google Shape;7405;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57"/>
              <p:cNvGrpSpPr/>
              <p:nvPr/>
            </p:nvGrpSpPr>
            <p:grpSpPr>
              <a:xfrm>
                <a:off x="2838475" y="2595741"/>
                <a:ext cx="363719" cy="296825"/>
                <a:chOff x="2838475" y="2595741"/>
                <a:chExt cx="363719" cy="296825"/>
              </a:xfrm>
            </p:grpSpPr>
            <p:grpSp>
              <p:nvGrpSpPr>
                <p:cNvPr id="7408" name="Google Shape;7408;p57"/>
                <p:cNvGrpSpPr/>
                <p:nvPr/>
              </p:nvGrpSpPr>
              <p:grpSpPr>
                <a:xfrm>
                  <a:off x="2838475" y="2794333"/>
                  <a:ext cx="259185" cy="98232"/>
                  <a:chOff x="2838475" y="2794333"/>
                  <a:chExt cx="259185" cy="98232"/>
                </a:xfrm>
              </p:grpSpPr>
              <p:sp>
                <p:nvSpPr>
                  <p:cNvPr id="7409" name="Google Shape;7409;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57"/>
                <p:cNvGrpSpPr/>
                <p:nvPr/>
              </p:nvGrpSpPr>
              <p:grpSpPr>
                <a:xfrm>
                  <a:off x="2977852" y="2595741"/>
                  <a:ext cx="224343" cy="182054"/>
                  <a:chOff x="2977852" y="2595741"/>
                  <a:chExt cx="224343" cy="182054"/>
                </a:xfrm>
              </p:grpSpPr>
              <p:sp>
                <p:nvSpPr>
                  <p:cNvPr id="7413" name="Google Shape;7413;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15" name="Google Shape;7415;p57"/>
            <p:cNvGrpSpPr/>
            <p:nvPr/>
          </p:nvGrpSpPr>
          <p:grpSpPr>
            <a:xfrm>
              <a:off x="2389399" y="3100241"/>
              <a:ext cx="812796" cy="296869"/>
              <a:chOff x="2389399" y="3100241"/>
              <a:chExt cx="812796" cy="296869"/>
            </a:xfrm>
          </p:grpSpPr>
          <p:grpSp>
            <p:nvGrpSpPr>
              <p:cNvPr id="7416" name="Google Shape;7416;p57"/>
              <p:cNvGrpSpPr/>
              <p:nvPr/>
            </p:nvGrpSpPr>
            <p:grpSpPr>
              <a:xfrm>
                <a:off x="2683630" y="3100241"/>
                <a:ext cx="224334" cy="296869"/>
                <a:chOff x="2683630" y="3100241"/>
                <a:chExt cx="224334" cy="296869"/>
              </a:xfrm>
            </p:grpSpPr>
            <p:grpSp>
              <p:nvGrpSpPr>
                <p:cNvPr id="7417" name="Google Shape;7417;p57"/>
                <p:cNvGrpSpPr/>
                <p:nvPr/>
              </p:nvGrpSpPr>
              <p:grpSpPr>
                <a:xfrm>
                  <a:off x="2788083" y="3100241"/>
                  <a:ext cx="15356" cy="98237"/>
                  <a:chOff x="2788083" y="3100241"/>
                  <a:chExt cx="15356" cy="98237"/>
                </a:xfrm>
              </p:grpSpPr>
              <p:sp>
                <p:nvSpPr>
                  <p:cNvPr id="7418" name="Google Shape;7418;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57"/>
                <p:cNvGrpSpPr/>
                <p:nvPr/>
              </p:nvGrpSpPr>
              <p:grpSpPr>
                <a:xfrm>
                  <a:off x="2683630" y="3215065"/>
                  <a:ext cx="224334" cy="182045"/>
                  <a:chOff x="2683630" y="3215065"/>
                  <a:chExt cx="224334" cy="182045"/>
                </a:xfrm>
              </p:grpSpPr>
              <p:sp>
                <p:nvSpPr>
                  <p:cNvPr id="7422" name="Google Shape;7422;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4" name="Google Shape;7424;p57"/>
              <p:cNvGrpSpPr/>
              <p:nvPr/>
            </p:nvGrpSpPr>
            <p:grpSpPr>
              <a:xfrm>
                <a:off x="2389399" y="3100241"/>
                <a:ext cx="363638" cy="296869"/>
                <a:chOff x="2389399" y="3100241"/>
                <a:chExt cx="363638" cy="296869"/>
              </a:xfrm>
            </p:grpSpPr>
            <p:grpSp>
              <p:nvGrpSpPr>
                <p:cNvPr id="7425" name="Google Shape;7425;p57"/>
                <p:cNvGrpSpPr/>
                <p:nvPr/>
              </p:nvGrpSpPr>
              <p:grpSpPr>
                <a:xfrm>
                  <a:off x="2493852" y="3100241"/>
                  <a:ext cx="259185" cy="98237"/>
                  <a:chOff x="2493852" y="3100241"/>
                  <a:chExt cx="259185" cy="98237"/>
                </a:xfrm>
              </p:grpSpPr>
              <p:sp>
                <p:nvSpPr>
                  <p:cNvPr id="7426" name="Google Shape;7426;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57"/>
                <p:cNvGrpSpPr/>
                <p:nvPr/>
              </p:nvGrpSpPr>
              <p:grpSpPr>
                <a:xfrm>
                  <a:off x="2389399" y="3215065"/>
                  <a:ext cx="224343" cy="182045"/>
                  <a:chOff x="2389399" y="3215065"/>
                  <a:chExt cx="224343" cy="182045"/>
                </a:xfrm>
              </p:grpSpPr>
              <p:sp>
                <p:nvSpPr>
                  <p:cNvPr id="7430" name="Google Shape;7430;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2" name="Google Shape;7432;p57"/>
              <p:cNvGrpSpPr/>
              <p:nvPr/>
            </p:nvGrpSpPr>
            <p:grpSpPr>
              <a:xfrm>
                <a:off x="2838475" y="3100241"/>
                <a:ext cx="363719" cy="296869"/>
                <a:chOff x="2838475" y="3100241"/>
                <a:chExt cx="363719" cy="296869"/>
              </a:xfrm>
            </p:grpSpPr>
            <p:grpSp>
              <p:nvGrpSpPr>
                <p:cNvPr id="7433" name="Google Shape;7433;p57"/>
                <p:cNvGrpSpPr/>
                <p:nvPr/>
              </p:nvGrpSpPr>
              <p:grpSpPr>
                <a:xfrm>
                  <a:off x="2838475" y="3100241"/>
                  <a:ext cx="259185" cy="98237"/>
                  <a:chOff x="2838475" y="3100241"/>
                  <a:chExt cx="259185" cy="98237"/>
                </a:xfrm>
              </p:grpSpPr>
              <p:sp>
                <p:nvSpPr>
                  <p:cNvPr id="7434" name="Google Shape;7434;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57"/>
                <p:cNvGrpSpPr/>
                <p:nvPr/>
              </p:nvGrpSpPr>
              <p:grpSpPr>
                <a:xfrm>
                  <a:off x="2977852" y="3215065"/>
                  <a:ext cx="224343" cy="182045"/>
                  <a:chOff x="2977852" y="3215065"/>
                  <a:chExt cx="224343" cy="182045"/>
                </a:xfrm>
              </p:grpSpPr>
              <p:sp>
                <p:nvSpPr>
                  <p:cNvPr id="7438" name="Google Shape;7438;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43"/>
        <p:cNvGrpSpPr/>
        <p:nvPr/>
      </p:nvGrpSpPr>
      <p:grpSpPr>
        <a:xfrm>
          <a:off x="0" y="0"/>
          <a:ext cx="0" cy="0"/>
          <a:chOff x="0" y="0"/>
          <a:chExt cx="0" cy="0"/>
        </a:xfrm>
      </p:grpSpPr>
      <p:grpSp>
        <p:nvGrpSpPr>
          <p:cNvPr id="7444" name="Google Shape;7444;p58"/>
          <p:cNvGrpSpPr/>
          <p:nvPr/>
        </p:nvGrpSpPr>
        <p:grpSpPr>
          <a:xfrm>
            <a:off x="702088" y="3155922"/>
            <a:ext cx="2390414" cy="1024800"/>
            <a:chOff x="728925" y="3296613"/>
            <a:chExt cx="2390414" cy="1024800"/>
          </a:xfrm>
        </p:grpSpPr>
        <p:grpSp>
          <p:nvGrpSpPr>
            <p:cNvPr id="7445" name="Google Shape;7445;p58"/>
            <p:cNvGrpSpPr/>
            <p:nvPr/>
          </p:nvGrpSpPr>
          <p:grpSpPr>
            <a:xfrm>
              <a:off x="728925" y="3619800"/>
              <a:ext cx="2390414" cy="500893"/>
              <a:chOff x="728925" y="3619800"/>
              <a:chExt cx="2390414" cy="500893"/>
            </a:xfrm>
          </p:grpSpPr>
          <p:sp>
            <p:nvSpPr>
              <p:cNvPr id="7446" name="Google Shape;7446;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7" name="Google Shape;7447;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48" name="Google Shape;7448;p58"/>
            <p:cNvGrpSpPr/>
            <p:nvPr/>
          </p:nvGrpSpPr>
          <p:grpSpPr>
            <a:xfrm>
              <a:off x="1348050" y="3296613"/>
              <a:ext cx="1706152" cy="1024800"/>
              <a:chOff x="1348050" y="3296613"/>
              <a:chExt cx="1706152" cy="1024800"/>
            </a:xfrm>
          </p:grpSpPr>
          <p:sp>
            <p:nvSpPr>
              <p:cNvPr id="7449" name="Google Shape;7449;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0" name="Google Shape;7450;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1" name="Google Shape;7451;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2" name="Google Shape;7452;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3" name="Google Shape;7453;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54" name="Google Shape;7454;p58"/>
            <p:cNvGrpSpPr/>
            <p:nvPr/>
          </p:nvGrpSpPr>
          <p:grpSpPr>
            <a:xfrm>
              <a:off x="1455707" y="3654858"/>
              <a:ext cx="1491150" cy="417657"/>
              <a:chOff x="1455707" y="3654858"/>
              <a:chExt cx="1491150" cy="417657"/>
            </a:xfrm>
          </p:grpSpPr>
          <p:sp>
            <p:nvSpPr>
              <p:cNvPr id="7455" name="Google Shape;7455;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75" name="Google Shape;7475;p58"/>
          <p:cNvGraphicFramePr/>
          <p:nvPr/>
        </p:nvGraphicFramePr>
        <p:xfrm>
          <a:off x="5937787" y="2153834"/>
          <a:ext cx="3000000" cy="3000000"/>
        </p:xfrm>
        <a:graphic>
          <a:graphicData uri="http://schemas.openxmlformats.org/drawingml/2006/table">
            <a:tbl>
              <a:tblPr>
                <a:noFill/>
                <a:tableStyleId>{E9D3546E-F246-4EE2-984F-A8566683F4AC}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476" name="Google Shape;7476;p58"/>
          <p:cNvGrpSpPr/>
          <p:nvPr/>
        </p:nvGrpSpPr>
        <p:grpSpPr>
          <a:xfrm>
            <a:off x="710464" y="981599"/>
            <a:ext cx="2396505" cy="976502"/>
            <a:chOff x="749309" y="1112739"/>
            <a:chExt cx="2371603" cy="976502"/>
          </a:xfrm>
        </p:grpSpPr>
        <p:grpSp>
          <p:nvGrpSpPr>
            <p:cNvPr id="7477" name="Google Shape;7477;p58"/>
            <p:cNvGrpSpPr/>
            <p:nvPr/>
          </p:nvGrpSpPr>
          <p:grpSpPr>
            <a:xfrm>
              <a:off x="1092126" y="1112739"/>
              <a:ext cx="2028786" cy="975464"/>
              <a:chOff x="1092126" y="1112739"/>
              <a:chExt cx="2028786" cy="975464"/>
            </a:xfrm>
          </p:grpSpPr>
          <p:sp>
            <p:nvSpPr>
              <p:cNvPr id="7478" name="Google Shape;7478;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58"/>
            <p:cNvGrpSpPr/>
            <p:nvPr/>
          </p:nvGrpSpPr>
          <p:grpSpPr>
            <a:xfrm>
              <a:off x="749309" y="1112739"/>
              <a:ext cx="314700" cy="975464"/>
              <a:chOff x="749309" y="1112739"/>
              <a:chExt cx="314700" cy="975464"/>
            </a:xfrm>
          </p:grpSpPr>
          <p:sp>
            <p:nvSpPr>
              <p:cNvPr id="7503" name="Google Shape;7503;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7" name="Google Shape;7507;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11" name="Google Shape;7511;p58"/>
          <p:cNvGraphicFramePr/>
          <p:nvPr/>
        </p:nvGraphicFramePr>
        <p:xfrm>
          <a:off x="5937812" y="981584"/>
          <a:ext cx="3000000" cy="3000000"/>
        </p:xfrm>
        <a:graphic>
          <a:graphicData uri="http://schemas.openxmlformats.org/drawingml/2006/table">
            <a:tbl>
              <a:tblPr>
                <a:noFill/>
                <a:tableStyleId>{E9D3546E-F246-4EE2-984F-A8566683F4AC}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512" name="Google Shape;7512;p58"/>
          <p:cNvGraphicFramePr/>
          <p:nvPr/>
        </p:nvGraphicFramePr>
        <p:xfrm>
          <a:off x="3358675" y="2153834"/>
          <a:ext cx="3000000" cy="3000000"/>
        </p:xfrm>
        <a:graphic>
          <a:graphicData uri="http://schemas.openxmlformats.org/drawingml/2006/table">
            <a:tbl>
              <a:tblPr>
                <a:noFill/>
                <a:tableStyleId>{E9D3546E-F246-4EE2-984F-A8566683F4AC}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13" name="Google Shape;7513;p58"/>
          <p:cNvGrpSpPr/>
          <p:nvPr/>
        </p:nvGrpSpPr>
        <p:grpSpPr>
          <a:xfrm>
            <a:off x="3360661" y="3144795"/>
            <a:ext cx="2363377" cy="1047062"/>
            <a:chOff x="3358399" y="3285485"/>
            <a:chExt cx="2363377" cy="1047062"/>
          </a:xfrm>
        </p:grpSpPr>
        <p:grpSp>
          <p:nvGrpSpPr>
            <p:cNvPr id="7514" name="Google Shape;7514;p58"/>
            <p:cNvGrpSpPr/>
            <p:nvPr/>
          </p:nvGrpSpPr>
          <p:grpSpPr>
            <a:xfrm>
              <a:off x="3358412" y="3285485"/>
              <a:ext cx="2363244" cy="139500"/>
              <a:chOff x="3358412" y="3285485"/>
              <a:chExt cx="2363244" cy="139500"/>
            </a:xfrm>
          </p:grpSpPr>
          <p:sp>
            <p:nvSpPr>
              <p:cNvPr id="7515" name="Google Shape;7515;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8"/>
            <p:cNvGrpSpPr/>
            <p:nvPr/>
          </p:nvGrpSpPr>
          <p:grpSpPr>
            <a:xfrm>
              <a:off x="3358412" y="3466996"/>
              <a:ext cx="2363244" cy="139500"/>
              <a:chOff x="3358412" y="3466996"/>
              <a:chExt cx="2363244" cy="139500"/>
            </a:xfrm>
          </p:grpSpPr>
          <p:sp>
            <p:nvSpPr>
              <p:cNvPr id="7521" name="Google Shape;7521;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8"/>
            <p:cNvGrpSpPr/>
            <p:nvPr/>
          </p:nvGrpSpPr>
          <p:grpSpPr>
            <a:xfrm>
              <a:off x="3358412" y="3648507"/>
              <a:ext cx="2363244" cy="139500"/>
              <a:chOff x="3358412" y="3648507"/>
              <a:chExt cx="2363244" cy="139500"/>
            </a:xfrm>
          </p:grpSpPr>
          <p:sp>
            <p:nvSpPr>
              <p:cNvPr id="7527" name="Google Shape;7527;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58"/>
            <p:cNvGrpSpPr/>
            <p:nvPr/>
          </p:nvGrpSpPr>
          <p:grpSpPr>
            <a:xfrm>
              <a:off x="3358412" y="3830018"/>
              <a:ext cx="2363244" cy="139500"/>
              <a:chOff x="3358412" y="3830018"/>
              <a:chExt cx="2363244" cy="139500"/>
            </a:xfrm>
          </p:grpSpPr>
          <p:sp>
            <p:nvSpPr>
              <p:cNvPr id="7533" name="Google Shape;7533;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8"/>
            <p:cNvGrpSpPr/>
            <p:nvPr/>
          </p:nvGrpSpPr>
          <p:grpSpPr>
            <a:xfrm>
              <a:off x="3358399" y="4011514"/>
              <a:ext cx="2363377" cy="139537"/>
              <a:chOff x="3294800" y="4134603"/>
              <a:chExt cx="2638876" cy="152400"/>
            </a:xfrm>
          </p:grpSpPr>
          <p:sp>
            <p:nvSpPr>
              <p:cNvPr id="7539" name="Google Shape;7539;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8"/>
            <p:cNvGrpSpPr/>
            <p:nvPr/>
          </p:nvGrpSpPr>
          <p:grpSpPr>
            <a:xfrm>
              <a:off x="3358399" y="4193010"/>
              <a:ext cx="2363377" cy="139537"/>
              <a:chOff x="3294800" y="4134603"/>
              <a:chExt cx="2638876" cy="152400"/>
            </a:xfrm>
          </p:grpSpPr>
          <p:sp>
            <p:nvSpPr>
              <p:cNvPr id="7545" name="Google Shape;7545;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550" name="Google Shape;7550;p58"/>
          <p:cNvGraphicFramePr/>
          <p:nvPr/>
        </p:nvGraphicFramePr>
        <p:xfrm>
          <a:off x="711463" y="2153834"/>
          <a:ext cx="3000000" cy="3000000"/>
        </p:xfrm>
        <a:graphic>
          <a:graphicData uri="http://schemas.openxmlformats.org/drawingml/2006/table">
            <a:tbl>
              <a:tblPr>
                <a:noFill/>
                <a:tableStyleId>{E9D3546E-F246-4EE2-984F-A8566683F4AC}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51" name="Google Shape;7551;p58"/>
          <p:cNvGrpSpPr/>
          <p:nvPr/>
        </p:nvGrpSpPr>
        <p:grpSpPr>
          <a:xfrm>
            <a:off x="4161132" y="2557649"/>
            <a:ext cx="1302095" cy="60959"/>
            <a:chOff x="3558802" y="4011427"/>
            <a:chExt cx="1866000" cy="111300"/>
          </a:xfrm>
        </p:grpSpPr>
        <p:sp>
          <p:nvSpPr>
            <p:cNvPr id="7552" name="Google Shape;755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58"/>
          <p:cNvGrpSpPr/>
          <p:nvPr/>
        </p:nvGrpSpPr>
        <p:grpSpPr>
          <a:xfrm>
            <a:off x="4706620" y="2839808"/>
            <a:ext cx="914340" cy="60959"/>
            <a:chOff x="3558802" y="4011427"/>
            <a:chExt cx="1866000" cy="111300"/>
          </a:xfrm>
        </p:grpSpPr>
        <p:sp>
          <p:nvSpPr>
            <p:cNvPr id="7555" name="Google Shape;7555;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58"/>
          <p:cNvGrpSpPr/>
          <p:nvPr/>
        </p:nvGrpSpPr>
        <p:grpSpPr>
          <a:xfrm>
            <a:off x="5871419" y="3167606"/>
            <a:ext cx="2522867" cy="1001454"/>
            <a:chOff x="1904318" y="789980"/>
            <a:chExt cx="1489472" cy="606868"/>
          </a:xfrm>
        </p:grpSpPr>
        <p:cxnSp>
          <p:nvCxnSpPr>
            <p:cNvPr id="7558" name="Google Shape;7558;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59" name="Google Shape;7559;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60" name="Google Shape;7560;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61" name="Google Shape;7561;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562" name="Google Shape;7562;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563" name="Google Shape;7563;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564" name="Google Shape;7564;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565" name="Google Shape;7565;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572" name="Google Shape;7572;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73" name="Google Shape;7573;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74" name="Google Shape;7574;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8"/>
          <p:cNvGrpSpPr/>
          <p:nvPr/>
        </p:nvGrpSpPr>
        <p:grpSpPr>
          <a:xfrm>
            <a:off x="3355824" y="951642"/>
            <a:ext cx="2363393" cy="1005865"/>
            <a:chOff x="3292400" y="1193188"/>
            <a:chExt cx="2615240" cy="1131075"/>
          </a:xfrm>
        </p:grpSpPr>
        <p:sp>
          <p:nvSpPr>
            <p:cNvPr id="7576" name="Google Shape;7576;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77" name="Google Shape;7577;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78" name="Google Shape;7578;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579" name="Google Shape;7579;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580" name="Google Shape;7580;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581" name="Google Shape;7581;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582" name="Google Shape;7582;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583" name="Google Shape;7583;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584" name="Google Shape;7584;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585" name="Google Shape;7585;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586" name="Google Shape;7586;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7" name="Google Shape;7587;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88" name="Google Shape;7588;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9" name="Google Shape;7589;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90" name="Google Shape;7590;p58"/>
            <p:cNvGrpSpPr/>
            <p:nvPr/>
          </p:nvGrpSpPr>
          <p:grpSpPr>
            <a:xfrm>
              <a:off x="3748438" y="1378608"/>
              <a:ext cx="2159202" cy="903971"/>
              <a:chOff x="1683525" y="2179850"/>
              <a:chExt cx="4519050" cy="2134525"/>
            </a:xfrm>
          </p:grpSpPr>
          <p:sp>
            <p:nvSpPr>
              <p:cNvPr id="7591" name="Google Shape;7591;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2" name="Google Shape;7592;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3" name="Google Shape;7593;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4" name="Google Shape;7594;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5" name="Google Shape;7595;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6" name="Google Shape;7596;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7" name="Google Shape;7597;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8" name="Google Shape;7598;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9" name="Google Shape;7599;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0" name="Google Shape;7600;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1" name="Google Shape;7601;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2" name="Google Shape;7602;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606"/>
        <p:cNvGrpSpPr/>
        <p:nvPr/>
      </p:nvGrpSpPr>
      <p:grpSpPr>
        <a:xfrm>
          <a:off x="0" y="0"/>
          <a:ext cx="0" cy="0"/>
          <a:chOff x="0" y="0"/>
          <a:chExt cx="0" cy="0"/>
        </a:xfrm>
      </p:grpSpPr>
      <p:grpSp>
        <p:nvGrpSpPr>
          <p:cNvPr id="7607" name="Google Shape;7607;p59"/>
          <p:cNvGrpSpPr/>
          <p:nvPr/>
        </p:nvGrpSpPr>
        <p:grpSpPr>
          <a:xfrm>
            <a:off x="4796690" y="970936"/>
            <a:ext cx="745431" cy="718863"/>
            <a:chOff x="4249973" y="1201875"/>
            <a:chExt cx="1958568" cy="1888762"/>
          </a:xfrm>
        </p:grpSpPr>
        <p:sp>
          <p:nvSpPr>
            <p:cNvPr id="7608" name="Google Shape;7608;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59"/>
            <p:cNvGrpSpPr/>
            <p:nvPr/>
          </p:nvGrpSpPr>
          <p:grpSpPr>
            <a:xfrm>
              <a:off x="5853086" y="1789142"/>
              <a:ext cx="355454" cy="1048099"/>
              <a:chOff x="5576108" y="2016725"/>
              <a:chExt cx="565200" cy="1666560"/>
            </a:xfrm>
          </p:grpSpPr>
          <p:sp>
            <p:nvSpPr>
              <p:cNvPr id="7610" name="Google Shape;7610;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11" name="Google Shape;7611;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59"/>
            <p:cNvGrpSpPr/>
            <p:nvPr/>
          </p:nvGrpSpPr>
          <p:grpSpPr>
            <a:xfrm>
              <a:off x="4869455" y="2691676"/>
              <a:ext cx="1013897" cy="398961"/>
              <a:chOff x="4012057" y="3451825"/>
              <a:chExt cx="1612175" cy="634379"/>
            </a:xfrm>
          </p:grpSpPr>
          <p:sp>
            <p:nvSpPr>
              <p:cNvPr id="7613" name="Google Shape;7613;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14" name="Google Shape;7614;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59"/>
            <p:cNvGrpSpPr/>
            <p:nvPr/>
          </p:nvGrpSpPr>
          <p:grpSpPr>
            <a:xfrm>
              <a:off x="4276937" y="2155961"/>
              <a:ext cx="651965" cy="891358"/>
              <a:chOff x="3069908" y="2599997"/>
              <a:chExt cx="1036675" cy="1417328"/>
            </a:xfrm>
          </p:grpSpPr>
          <p:sp>
            <p:nvSpPr>
              <p:cNvPr id="7616" name="Google Shape;7616;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17" name="Google Shape;7617;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9"/>
            <p:cNvGrpSpPr/>
            <p:nvPr/>
          </p:nvGrpSpPr>
          <p:grpSpPr>
            <a:xfrm>
              <a:off x="5054918" y="1201875"/>
              <a:ext cx="999548" cy="602711"/>
              <a:chOff x="4306958" y="1082925"/>
              <a:chExt cx="1589359" cy="958358"/>
            </a:xfrm>
          </p:grpSpPr>
          <p:sp>
            <p:nvSpPr>
              <p:cNvPr id="7619" name="Google Shape;7619;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0" name="Google Shape;7620;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9"/>
            <p:cNvGrpSpPr/>
            <p:nvPr/>
          </p:nvGrpSpPr>
          <p:grpSpPr>
            <a:xfrm>
              <a:off x="4249973" y="1303451"/>
              <a:ext cx="799317" cy="841334"/>
              <a:chOff x="3027033" y="1244439"/>
              <a:chExt cx="1270977" cy="1337786"/>
            </a:xfrm>
          </p:grpSpPr>
          <p:sp>
            <p:nvSpPr>
              <p:cNvPr id="7622" name="Google Shape;7622;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3" name="Google Shape;7623;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4" name="Google Shape;7624;p59"/>
          <p:cNvGrpSpPr/>
          <p:nvPr/>
        </p:nvGrpSpPr>
        <p:grpSpPr>
          <a:xfrm>
            <a:off x="713063" y="1849386"/>
            <a:ext cx="761767" cy="729896"/>
            <a:chOff x="2657744" y="2337745"/>
            <a:chExt cx="832987" cy="798137"/>
          </a:xfrm>
        </p:grpSpPr>
        <p:sp>
          <p:nvSpPr>
            <p:cNvPr id="7625" name="Google Shape;7625;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9"/>
          <p:cNvGrpSpPr/>
          <p:nvPr/>
        </p:nvGrpSpPr>
        <p:grpSpPr>
          <a:xfrm>
            <a:off x="3224027" y="1852592"/>
            <a:ext cx="685569" cy="723586"/>
            <a:chOff x="3398134" y="2057755"/>
            <a:chExt cx="704087" cy="743130"/>
          </a:xfrm>
        </p:grpSpPr>
        <p:grpSp>
          <p:nvGrpSpPr>
            <p:cNvPr id="7632" name="Google Shape;7632;p59"/>
            <p:cNvGrpSpPr/>
            <p:nvPr/>
          </p:nvGrpSpPr>
          <p:grpSpPr>
            <a:xfrm>
              <a:off x="3398134" y="2290183"/>
              <a:ext cx="315300" cy="219900"/>
              <a:chOff x="3398134" y="2290183"/>
              <a:chExt cx="315300" cy="219900"/>
            </a:xfrm>
          </p:grpSpPr>
          <p:sp>
            <p:nvSpPr>
              <p:cNvPr id="7633" name="Google Shape;7633;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34" name="Google Shape;7634;p59"/>
              <p:cNvCxnSpPr>
                <a:stCxn id="763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635" name="Google Shape;7635;p59"/>
            <p:cNvGrpSpPr/>
            <p:nvPr/>
          </p:nvGrpSpPr>
          <p:grpSpPr>
            <a:xfrm>
              <a:off x="3547823" y="2467358"/>
              <a:ext cx="219900" cy="333527"/>
              <a:chOff x="3547823" y="2467358"/>
              <a:chExt cx="219900" cy="333527"/>
            </a:xfrm>
          </p:grpSpPr>
          <p:sp>
            <p:nvSpPr>
              <p:cNvPr id="7636" name="Google Shape;7636;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37" name="Google Shape;7637;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638" name="Google Shape;7638;p59"/>
            <p:cNvGrpSpPr/>
            <p:nvPr/>
          </p:nvGrpSpPr>
          <p:grpSpPr>
            <a:xfrm>
              <a:off x="3734138" y="2467358"/>
              <a:ext cx="219900" cy="333527"/>
              <a:chOff x="3734138" y="2467358"/>
              <a:chExt cx="219900" cy="333527"/>
            </a:xfrm>
          </p:grpSpPr>
          <p:sp>
            <p:nvSpPr>
              <p:cNvPr id="7639" name="Google Shape;7639;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0" name="Google Shape;7640;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641" name="Google Shape;7641;p59"/>
            <p:cNvGrpSpPr/>
            <p:nvPr/>
          </p:nvGrpSpPr>
          <p:grpSpPr>
            <a:xfrm>
              <a:off x="3787560" y="2288011"/>
              <a:ext cx="314661" cy="219900"/>
              <a:chOff x="3787560" y="2288011"/>
              <a:chExt cx="314661" cy="219900"/>
            </a:xfrm>
          </p:grpSpPr>
          <p:sp>
            <p:nvSpPr>
              <p:cNvPr id="7642" name="Google Shape;7642;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3" name="Google Shape;7643;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644" name="Google Shape;7644;p59"/>
            <p:cNvGrpSpPr/>
            <p:nvPr/>
          </p:nvGrpSpPr>
          <p:grpSpPr>
            <a:xfrm>
              <a:off x="3637290" y="2057755"/>
              <a:ext cx="219900" cy="335499"/>
              <a:chOff x="3637290" y="2057755"/>
              <a:chExt cx="219900" cy="335499"/>
            </a:xfrm>
          </p:grpSpPr>
          <p:sp>
            <p:nvSpPr>
              <p:cNvPr id="7645" name="Google Shape;7645;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46" name="Google Shape;7646;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647" name="Google Shape;7647;p59"/>
          <p:cNvGrpSpPr/>
          <p:nvPr/>
        </p:nvGrpSpPr>
        <p:grpSpPr>
          <a:xfrm>
            <a:off x="4899249" y="1859288"/>
            <a:ext cx="710153" cy="710153"/>
            <a:chOff x="5007123" y="2079403"/>
            <a:chExt cx="687600" cy="687600"/>
          </a:xfrm>
        </p:grpSpPr>
        <p:sp>
          <p:nvSpPr>
            <p:cNvPr id="7648" name="Google Shape;7648;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59"/>
          <p:cNvGrpSpPr/>
          <p:nvPr/>
        </p:nvGrpSpPr>
        <p:grpSpPr>
          <a:xfrm>
            <a:off x="5708687" y="1853794"/>
            <a:ext cx="720998" cy="721183"/>
            <a:chOff x="5797446" y="2063053"/>
            <a:chExt cx="698100" cy="698280"/>
          </a:xfrm>
        </p:grpSpPr>
        <p:sp>
          <p:nvSpPr>
            <p:cNvPr id="7653" name="Google Shape;7653;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9"/>
          <p:cNvGrpSpPr/>
          <p:nvPr/>
        </p:nvGrpSpPr>
        <p:grpSpPr>
          <a:xfrm>
            <a:off x="8153834" y="3499399"/>
            <a:ext cx="280585" cy="673164"/>
            <a:chOff x="8075075" y="3754290"/>
            <a:chExt cx="255612" cy="613194"/>
          </a:xfrm>
        </p:grpSpPr>
        <p:grpSp>
          <p:nvGrpSpPr>
            <p:cNvPr id="7658" name="Google Shape;7658;p59"/>
            <p:cNvGrpSpPr/>
            <p:nvPr/>
          </p:nvGrpSpPr>
          <p:grpSpPr>
            <a:xfrm>
              <a:off x="8075075" y="3754290"/>
              <a:ext cx="255612" cy="613194"/>
              <a:chOff x="8075075" y="3754290"/>
              <a:chExt cx="255612" cy="613194"/>
            </a:xfrm>
          </p:grpSpPr>
          <p:sp>
            <p:nvSpPr>
              <p:cNvPr id="7659" name="Google Shape;7659;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1" name="Google Shape;7661;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9"/>
          <p:cNvGrpSpPr/>
          <p:nvPr/>
        </p:nvGrpSpPr>
        <p:grpSpPr>
          <a:xfrm>
            <a:off x="5270892" y="3488196"/>
            <a:ext cx="470352" cy="683745"/>
            <a:chOff x="1697726" y="3244179"/>
            <a:chExt cx="788124" cy="1146069"/>
          </a:xfrm>
        </p:grpSpPr>
        <p:sp>
          <p:nvSpPr>
            <p:cNvPr id="7663" name="Google Shape;7663;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59"/>
          <p:cNvGrpSpPr/>
          <p:nvPr/>
        </p:nvGrpSpPr>
        <p:grpSpPr>
          <a:xfrm>
            <a:off x="5892043" y="3499398"/>
            <a:ext cx="293891" cy="293845"/>
            <a:chOff x="6134814" y="3754290"/>
            <a:chExt cx="293891" cy="293845"/>
          </a:xfrm>
        </p:grpSpPr>
        <p:sp>
          <p:nvSpPr>
            <p:cNvPr id="7667" name="Google Shape;7667;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9"/>
          <p:cNvGrpSpPr/>
          <p:nvPr/>
        </p:nvGrpSpPr>
        <p:grpSpPr>
          <a:xfrm>
            <a:off x="5892043" y="3878069"/>
            <a:ext cx="293891" cy="293891"/>
            <a:chOff x="6134814" y="4086186"/>
            <a:chExt cx="293891" cy="293891"/>
          </a:xfrm>
        </p:grpSpPr>
        <p:sp>
          <p:nvSpPr>
            <p:cNvPr id="7670" name="Google Shape;7670;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2" name="Google Shape;7672;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4" name="Google Shape;7674;p59"/>
          <p:cNvGrpSpPr/>
          <p:nvPr/>
        </p:nvGrpSpPr>
        <p:grpSpPr>
          <a:xfrm>
            <a:off x="7817018" y="2706762"/>
            <a:ext cx="622883" cy="621944"/>
            <a:chOff x="1187048" y="238125"/>
            <a:chExt cx="5256397" cy="5248476"/>
          </a:xfrm>
        </p:grpSpPr>
        <p:sp>
          <p:nvSpPr>
            <p:cNvPr id="7675" name="Google Shape;7675;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9"/>
          <p:cNvGrpSpPr/>
          <p:nvPr/>
        </p:nvGrpSpPr>
        <p:grpSpPr>
          <a:xfrm>
            <a:off x="2274123" y="2716370"/>
            <a:ext cx="1310987" cy="612407"/>
            <a:chOff x="238125" y="1188750"/>
            <a:chExt cx="7140450" cy="3335550"/>
          </a:xfrm>
        </p:grpSpPr>
        <p:sp>
          <p:nvSpPr>
            <p:cNvPr id="7680" name="Google Shape;7680;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9"/>
          <p:cNvGrpSpPr/>
          <p:nvPr/>
        </p:nvGrpSpPr>
        <p:grpSpPr>
          <a:xfrm>
            <a:off x="6599995" y="2706925"/>
            <a:ext cx="1110299" cy="621702"/>
            <a:chOff x="238125" y="1335475"/>
            <a:chExt cx="5418735" cy="3034175"/>
          </a:xfrm>
        </p:grpSpPr>
        <p:sp>
          <p:nvSpPr>
            <p:cNvPr id="7686" name="Google Shape;7686;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9"/>
          <p:cNvGrpSpPr/>
          <p:nvPr/>
        </p:nvGrpSpPr>
        <p:grpSpPr>
          <a:xfrm>
            <a:off x="5417655" y="2703822"/>
            <a:ext cx="1074451" cy="627181"/>
            <a:chOff x="5359127" y="2910889"/>
            <a:chExt cx="1097723" cy="640831"/>
          </a:xfrm>
        </p:grpSpPr>
        <p:grpSp>
          <p:nvGrpSpPr>
            <p:cNvPr id="7690" name="Google Shape;7690;p59"/>
            <p:cNvGrpSpPr/>
            <p:nvPr/>
          </p:nvGrpSpPr>
          <p:grpSpPr>
            <a:xfrm>
              <a:off x="5929791" y="3263088"/>
              <a:ext cx="527060" cy="287097"/>
              <a:chOff x="5929791" y="3263088"/>
              <a:chExt cx="527060" cy="287097"/>
            </a:xfrm>
          </p:grpSpPr>
          <p:sp>
            <p:nvSpPr>
              <p:cNvPr id="7691" name="Google Shape;7691;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92" name="Google Shape;7692;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93" name="Google Shape;7693;p59"/>
            <p:cNvGrpSpPr/>
            <p:nvPr/>
          </p:nvGrpSpPr>
          <p:grpSpPr>
            <a:xfrm>
              <a:off x="5359127" y="3263089"/>
              <a:ext cx="526428" cy="288631"/>
              <a:chOff x="5359127" y="3263089"/>
              <a:chExt cx="526428" cy="288631"/>
            </a:xfrm>
          </p:grpSpPr>
          <p:sp>
            <p:nvSpPr>
              <p:cNvPr id="7694" name="Google Shape;7694;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95" name="Google Shape;7695;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96" name="Google Shape;7696;p59"/>
            <p:cNvGrpSpPr/>
            <p:nvPr/>
          </p:nvGrpSpPr>
          <p:grpSpPr>
            <a:xfrm>
              <a:off x="5551525" y="2910889"/>
              <a:ext cx="520901" cy="610283"/>
              <a:chOff x="5551525" y="2910889"/>
              <a:chExt cx="520901" cy="610283"/>
            </a:xfrm>
          </p:grpSpPr>
          <p:sp>
            <p:nvSpPr>
              <p:cNvPr id="7697" name="Google Shape;7697;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98" name="Google Shape;7698;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99" name="Google Shape;7699;p59"/>
            <p:cNvGrpSpPr/>
            <p:nvPr/>
          </p:nvGrpSpPr>
          <p:grpSpPr>
            <a:xfrm>
              <a:off x="5743962" y="2919100"/>
              <a:ext cx="623674" cy="284502"/>
              <a:chOff x="5743962" y="2919100"/>
              <a:chExt cx="623674" cy="284502"/>
            </a:xfrm>
          </p:grpSpPr>
          <p:sp>
            <p:nvSpPr>
              <p:cNvPr id="7700" name="Google Shape;7700;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1" name="Google Shape;7701;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02" name="Google Shape;7702;p59"/>
          <p:cNvGrpSpPr/>
          <p:nvPr/>
        </p:nvGrpSpPr>
        <p:grpSpPr>
          <a:xfrm>
            <a:off x="7568868" y="1854534"/>
            <a:ext cx="874976" cy="719600"/>
            <a:chOff x="7608988" y="2093194"/>
            <a:chExt cx="817276" cy="672147"/>
          </a:xfrm>
        </p:grpSpPr>
        <p:cxnSp>
          <p:nvCxnSpPr>
            <p:cNvPr id="7703" name="Google Shape;7703;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4" name="Google Shape;7704;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5" name="Google Shape;7705;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6" name="Google Shape;7706;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7" name="Google Shape;7707;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08" name="Google Shape;7708;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09" name="Google Shape;7709;p59"/>
            <p:cNvGrpSpPr/>
            <p:nvPr/>
          </p:nvGrpSpPr>
          <p:grpSpPr>
            <a:xfrm>
              <a:off x="7721175" y="2093194"/>
              <a:ext cx="599587" cy="623846"/>
              <a:chOff x="7721175" y="2093194"/>
              <a:chExt cx="599587" cy="623846"/>
            </a:xfrm>
          </p:grpSpPr>
          <p:grpSp>
            <p:nvGrpSpPr>
              <p:cNvPr id="7710" name="Google Shape;7710;p59"/>
              <p:cNvGrpSpPr/>
              <p:nvPr/>
            </p:nvGrpSpPr>
            <p:grpSpPr>
              <a:xfrm>
                <a:off x="7721175" y="2093194"/>
                <a:ext cx="291605" cy="623846"/>
                <a:chOff x="9405575" y="2061418"/>
                <a:chExt cx="291605" cy="623846"/>
              </a:xfrm>
            </p:grpSpPr>
            <p:sp>
              <p:nvSpPr>
                <p:cNvPr id="7711" name="Google Shape;7711;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9"/>
              <p:cNvGrpSpPr/>
              <p:nvPr/>
            </p:nvGrpSpPr>
            <p:grpSpPr>
              <a:xfrm flipH="1">
                <a:off x="8029157" y="2093194"/>
                <a:ext cx="291605" cy="623846"/>
                <a:chOff x="9405575" y="2061418"/>
                <a:chExt cx="291605" cy="623846"/>
              </a:xfrm>
            </p:grpSpPr>
            <p:sp>
              <p:nvSpPr>
                <p:cNvPr id="7719" name="Google Shape;7719;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26" name="Google Shape;7726;p59"/>
          <p:cNvGrpSpPr/>
          <p:nvPr/>
        </p:nvGrpSpPr>
        <p:grpSpPr>
          <a:xfrm>
            <a:off x="4013304" y="970936"/>
            <a:ext cx="712557" cy="785901"/>
            <a:chOff x="4206459" y="1191441"/>
            <a:chExt cx="712557" cy="785901"/>
          </a:xfrm>
        </p:grpSpPr>
        <p:sp>
          <p:nvSpPr>
            <p:cNvPr id="7727" name="Google Shape;7727;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1" name="Google Shape;7731;p59"/>
            <p:cNvGrpSpPr/>
            <p:nvPr/>
          </p:nvGrpSpPr>
          <p:grpSpPr>
            <a:xfrm>
              <a:off x="4644280" y="1290523"/>
              <a:ext cx="143716" cy="29463"/>
              <a:chOff x="4644280" y="1290523"/>
              <a:chExt cx="143716" cy="29463"/>
            </a:xfrm>
          </p:grpSpPr>
          <p:sp>
            <p:nvSpPr>
              <p:cNvPr id="7732" name="Google Shape;7732;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59"/>
            <p:cNvGrpSpPr/>
            <p:nvPr/>
          </p:nvGrpSpPr>
          <p:grpSpPr>
            <a:xfrm>
              <a:off x="4356567" y="1191441"/>
              <a:ext cx="143690" cy="29488"/>
              <a:chOff x="4356567" y="1191441"/>
              <a:chExt cx="143690" cy="29488"/>
            </a:xfrm>
          </p:grpSpPr>
          <p:sp>
            <p:nvSpPr>
              <p:cNvPr id="7737" name="Google Shape;7737;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9"/>
            <p:cNvGrpSpPr/>
            <p:nvPr/>
          </p:nvGrpSpPr>
          <p:grpSpPr>
            <a:xfrm>
              <a:off x="4339009" y="1863727"/>
              <a:ext cx="143703" cy="29476"/>
              <a:chOff x="4339009" y="1863727"/>
              <a:chExt cx="143703" cy="29476"/>
            </a:xfrm>
          </p:grpSpPr>
          <p:sp>
            <p:nvSpPr>
              <p:cNvPr id="7742" name="Google Shape;7742;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59"/>
            <p:cNvGrpSpPr/>
            <p:nvPr/>
          </p:nvGrpSpPr>
          <p:grpSpPr>
            <a:xfrm>
              <a:off x="4206459" y="1607315"/>
              <a:ext cx="29539" cy="142899"/>
              <a:chOff x="4206459" y="1607315"/>
              <a:chExt cx="29539" cy="142899"/>
            </a:xfrm>
          </p:grpSpPr>
          <p:sp>
            <p:nvSpPr>
              <p:cNvPr id="7747" name="Google Shape;7747;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5" name="Google Shape;7755;p59"/>
            <p:cNvGrpSpPr/>
            <p:nvPr/>
          </p:nvGrpSpPr>
          <p:grpSpPr>
            <a:xfrm>
              <a:off x="4889463" y="1423737"/>
              <a:ext cx="29552" cy="142899"/>
              <a:chOff x="4889463" y="1423737"/>
              <a:chExt cx="29552" cy="142899"/>
            </a:xfrm>
          </p:grpSpPr>
          <p:sp>
            <p:nvSpPr>
              <p:cNvPr id="7756" name="Google Shape;7756;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9"/>
            <p:cNvGrpSpPr/>
            <p:nvPr/>
          </p:nvGrpSpPr>
          <p:grpSpPr>
            <a:xfrm>
              <a:off x="4771663" y="1876896"/>
              <a:ext cx="108651" cy="100447"/>
              <a:chOff x="4771663" y="1876896"/>
              <a:chExt cx="108651" cy="100447"/>
            </a:xfrm>
          </p:grpSpPr>
          <p:sp>
            <p:nvSpPr>
              <p:cNvPr id="7761" name="Google Shape;7761;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5" name="Google Shape;7765;p59"/>
          <p:cNvGrpSpPr/>
          <p:nvPr/>
        </p:nvGrpSpPr>
        <p:grpSpPr>
          <a:xfrm>
            <a:off x="4008780" y="1854159"/>
            <a:ext cx="791287" cy="720350"/>
            <a:chOff x="267375" y="1071875"/>
            <a:chExt cx="470500" cy="428550"/>
          </a:xfrm>
        </p:grpSpPr>
        <p:sp>
          <p:nvSpPr>
            <p:cNvPr id="7766" name="Google Shape;7766;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9"/>
          <p:cNvGrpSpPr/>
          <p:nvPr/>
        </p:nvGrpSpPr>
        <p:grpSpPr>
          <a:xfrm>
            <a:off x="709275" y="3498789"/>
            <a:ext cx="1408444" cy="673166"/>
            <a:chOff x="712664" y="3693287"/>
            <a:chExt cx="1460738" cy="698160"/>
          </a:xfrm>
        </p:grpSpPr>
        <p:grpSp>
          <p:nvGrpSpPr>
            <p:cNvPr id="7775" name="Google Shape;7775;p59"/>
            <p:cNvGrpSpPr/>
            <p:nvPr/>
          </p:nvGrpSpPr>
          <p:grpSpPr>
            <a:xfrm>
              <a:off x="1380079" y="4133090"/>
              <a:ext cx="234048" cy="258099"/>
              <a:chOff x="1380079" y="4133090"/>
              <a:chExt cx="234048" cy="258099"/>
            </a:xfrm>
          </p:grpSpPr>
          <p:sp>
            <p:nvSpPr>
              <p:cNvPr id="7776" name="Google Shape;7776;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59"/>
            <p:cNvGrpSpPr/>
            <p:nvPr/>
          </p:nvGrpSpPr>
          <p:grpSpPr>
            <a:xfrm>
              <a:off x="884610" y="3864082"/>
              <a:ext cx="1118566" cy="527275"/>
              <a:chOff x="890961" y="3865463"/>
              <a:chExt cx="1115221" cy="525698"/>
            </a:xfrm>
          </p:grpSpPr>
          <p:sp>
            <p:nvSpPr>
              <p:cNvPr id="7780" name="Google Shape;7780;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59"/>
            <p:cNvGrpSpPr/>
            <p:nvPr/>
          </p:nvGrpSpPr>
          <p:grpSpPr>
            <a:xfrm>
              <a:off x="712664" y="3693287"/>
              <a:ext cx="1460738" cy="698160"/>
              <a:chOff x="712664" y="3693025"/>
              <a:chExt cx="1460738" cy="698160"/>
            </a:xfrm>
          </p:grpSpPr>
          <p:sp>
            <p:nvSpPr>
              <p:cNvPr id="7784" name="Google Shape;7784;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0" name="Google Shape;7790;p59"/>
          <p:cNvGrpSpPr/>
          <p:nvPr/>
        </p:nvGrpSpPr>
        <p:grpSpPr>
          <a:xfrm>
            <a:off x="3146990" y="970936"/>
            <a:ext cx="795485" cy="738831"/>
            <a:chOff x="3348603" y="1236445"/>
            <a:chExt cx="749256" cy="695894"/>
          </a:xfrm>
        </p:grpSpPr>
        <p:grpSp>
          <p:nvGrpSpPr>
            <p:cNvPr id="7791" name="Google Shape;7791;p59"/>
            <p:cNvGrpSpPr/>
            <p:nvPr/>
          </p:nvGrpSpPr>
          <p:grpSpPr>
            <a:xfrm>
              <a:off x="3583779" y="1236445"/>
              <a:ext cx="293795" cy="285811"/>
              <a:chOff x="3750225" y="1774000"/>
              <a:chExt cx="149575" cy="145525"/>
            </a:xfrm>
          </p:grpSpPr>
          <p:sp>
            <p:nvSpPr>
              <p:cNvPr id="7792" name="Google Shape;7792;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9"/>
            <p:cNvGrpSpPr/>
            <p:nvPr/>
          </p:nvGrpSpPr>
          <p:grpSpPr>
            <a:xfrm>
              <a:off x="3775534" y="1462599"/>
              <a:ext cx="322325" cy="285958"/>
              <a:chOff x="3847850" y="1889150"/>
              <a:chExt cx="164100" cy="145600"/>
            </a:xfrm>
          </p:grpSpPr>
          <p:sp>
            <p:nvSpPr>
              <p:cNvPr id="7795" name="Google Shape;7795;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9"/>
            <p:cNvGrpSpPr/>
            <p:nvPr/>
          </p:nvGrpSpPr>
          <p:grpSpPr>
            <a:xfrm>
              <a:off x="3545329" y="1646528"/>
              <a:ext cx="293746" cy="285811"/>
              <a:chOff x="3730650" y="1982800"/>
              <a:chExt cx="149550" cy="145525"/>
            </a:xfrm>
          </p:grpSpPr>
          <p:sp>
            <p:nvSpPr>
              <p:cNvPr id="7798" name="Google Shape;7798;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9"/>
            <p:cNvGrpSpPr/>
            <p:nvPr/>
          </p:nvGrpSpPr>
          <p:grpSpPr>
            <a:xfrm>
              <a:off x="3348603" y="1415046"/>
              <a:ext cx="294384" cy="284387"/>
              <a:chOff x="3630494" y="1864938"/>
              <a:chExt cx="149875" cy="144800"/>
            </a:xfrm>
          </p:grpSpPr>
          <p:sp>
            <p:nvSpPr>
              <p:cNvPr id="7801" name="Google Shape;7801;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3" name="Google Shape;7803;p59"/>
          <p:cNvGrpSpPr/>
          <p:nvPr/>
        </p:nvGrpSpPr>
        <p:grpSpPr>
          <a:xfrm>
            <a:off x="2268517" y="3493832"/>
            <a:ext cx="1324924" cy="678083"/>
            <a:chOff x="2413923" y="3711366"/>
            <a:chExt cx="1374117" cy="703260"/>
          </a:xfrm>
        </p:grpSpPr>
        <p:grpSp>
          <p:nvGrpSpPr>
            <p:cNvPr id="7804" name="Google Shape;7804;p59"/>
            <p:cNvGrpSpPr/>
            <p:nvPr/>
          </p:nvGrpSpPr>
          <p:grpSpPr>
            <a:xfrm>
              <a:off x="2413923" y="3711366"/>
              <a:ext cx="1374117" cy="703260"/>
              <a:chOff x="2413923" y="3711366"/>
              <a:chExt cx="1374117" cy="703260"/>
            </a:xfrm>
          </p:grpSpPr>
          <p:sp>
            <p:nvSpPr>
              <p:cNvPr id="7805" name="Google Shape;7805;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6" name="Google Shape;7806;p59"/>
              <p:cNvGrpSpPr/>
              <p:nvPr/>
            </p:nvGrpSpPr>
            <p:grpSpPr>
              <a:xfrm>
                <a:off x="2600284" y="3808654"/>
                <a:ext cx="234506" cy="138009"/>
                <a:chOff x="2600284" y="3808654"/>
                <a:chExt cx="234506" cy="138009"/>
              </a:xfrm>
            </p:grpSpPr>
            <p:sp>
              <p:nvSpPr>
                <p:cNvPr id="7807" name="Google Shape;7807;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8" name="Google Shape;7808;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09" name="Google Shape;7809;p59"/>
              <p:cNvGrpSpPr/>
              <p:nvPr/>
            </p:nvGrpSpPr>
            <p:grpSpPr>
              <a:xfrm>
                <a:off x="3359659" y="3805664"/>
                <a:ext cx="232294" cy="141000"/>
                <a:chOff x="3359659" y="3805664"/>
                <a:chExt cx="232294" cy="141000"/>
              </a:xfrm>
            </p:grpSpPr>
            <p:sp>
              <p:nvSpPr>
                <p:cNvPr id="7810" name="Google Shape;7810;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1" name="Google Shape;7811;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2" name="Google Shape;7812;p59"/>
              <p:cNvGrpSpPr/>
              <p:nvPr/>
            </p:nvGrpSpPr>
            <p:grpSpPr>
              <a:xfrm>
                <a:off x="3067316" y="3711366"/>
                <a:ext cx="66900" cy="166809"/>
                <a:chOff x="3067316" y="3711366"/>
                <a:chExt cx="66900" cy="166809"/>
              </a:xfrm>
            </p:grpSpPr>
            <p:sp>
              <p:nvSpPr>
                <p:cNvPr id="7813" name="Google Shape;7813;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5" name="Google Shape;7815;p59"/>
              <p:cNvGrpSpPr/>
              <p:nvPr/>
            </p:nvGrpSpPr>
            <p:grpSpPr>
              <a:xfrm>
                <a:off x="2413923" y="4058666"/>
                <a:ext cx="224119" cy="66900"/>
                <a:chOff x="2413923" y="4058666"/>
                <a:chExt cx="224119" cy="66900"/>
              </a:xfrm>
            </p:grpSpPr>
            <p:sp>
              <p:nvSpPr>
                <p:cNvPr id="7816" name="Google Shape;7816;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7" name="Google Shape;7817;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8" name="Google Shape;7818;p59"/>
              <p:cNvGrpSpPr/>
              <p:nvPr/>
            </p:nvGrpSpPr>
            <p:grpSpPr>
              <a:xfrm>
                <a:off x="3564643" y="4058666"/>
                <a:ext cx="223397" cy="66900"/>
                <a:chOff x="3564643" y="4058666"/>
                <a:chExt cx="223397" cy="66900"/>
              </a:xfrm>
            </p:grpSpPr>
            <p:sp>
              <p:nvSpPr>
                <p:cNvPr id="7819" name="Google Shape;7819;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0" name="Google Shape;7820;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821" name="Google Shape;7821;p59"/>
            <p:cNvGrpSpPr/>
            <p:nvPr/>
          </p:nvGrpSpPr>
          <p:grpSpPr>
            <a:xfrm>
              <a:off x="2633353" y="3965763"/>
              <a:ext cx="933975" cy="445687"/>
              <a:chOff x="2633353" y="3965763"/>
              <a:chExt cx="933975" cy="445687"/>
            </a:xfrm>
          </p:grpSpPr>
          <p:sp>
            <p:nvSpPr>
              <p:cNvPr id="7822" name="Google Shape;7822;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4" name="Google Shape;7824;p59"/>
          <p:cNvGrpSpPr/>
          <p:nvPr/>
        </p:nvGrpSpPr>
        <p:grpSpPr>
          <a:xfrm>
            <a:off x="6392789" y="1044380"/>
            <a:ext cx="1131087" cy="587383"/>
            <a:chOff x="238125" y="999450"/>
            <a:chExt cx="7140700" cy="3708225"/>
          </a:xfrm>
        </p:grpSpPr>
        <p:sp>
          <p:nvSpPr>
            <p:cNvPr id="7825" name="Google Shape;7825;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59"/>
          <p:cNvGrpSpPr/>
          <p:nvPr/>
        </p:nvGrpSpPr>
        <p:grpSpPr>
          <a:xfrm>
            <a:off x="3744240" y="3493874"/>
            <a:ext cx="1375854" cy="678131"/>
            <a:chOff x="3913765" y="3641905"/>
            <a:chExt cx="1522805" cy="750560"/>
          </a:xfrm>
        </p:grpSpPr>
        <p:grpSp>
          <p:nvGrpSpPr>
            <p:cNvPr id="7835" name="Google Shape;7835;p59"/>
            <p:cNvGrpSpPr/>
            <p:nvPr/>
          </p:nvGrpSpPr>
          <p:grpSpPr>
            <a:xfrm>
              <a:off x="3913765" y="3997002"/>
              <a:ext cx="1522805" cy="395463"/>
              <a:chOff x="3913765" y="3997002"/>
              <a:chExt cx="1522805" cy="395463"/>
            </a:xfrm>
          </p:grpSpPr>
          <p:grpSp>
            <p:nvGrpSpPr>
              <p:cNvPr id="7836" name="Google Shape;7836;p59"/>
              <p:cNvGrpSpPr/>
              <p:nvPr/>
            </p:nvGrpSpPr>
            <p:grpSpPr>
              <a:xfrm>
                <a:off x="3913765" y="4138659"/>
                <a:ext cx="507602" cy="253806"/>
                <a:chOff x="3913765" y="4138659"/>
                <a:chExt cx="507602" cy="253806"/>
              </a:xfrm>
            </p:grpSpPr>
            <p:sp>
              <p:nvSpPr>
                <p:cNvPr id="7837" name="Google Shape;7837;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839" name="Google Shape;7839;p59"/>
              <p:cNvGrpSpPr/>
              <p:nvPr/>
            </p:nvGrpSpPr>
            <p:grpSpPr>
              <a:xfrm>
                <a:off x="4421361" y="3997002"/>
                <a:ext cx="507618" cy="395463"/>
                <a:chOff x="4421361" y="3997002"/>
                <a:chExt cx="507618" cy="395463"/>
              </a:xfrm>
            </p:grpSpPr>
            <p:sp>
              <p:nvSpPr>
                <p:cNvPr id="7840" name="Google Shape;7840;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59"/>
              <p:cNvGrpSpPr/>
              <p:nvPr/>
            </p:nvGrpSpPr>
            <p:grpSpPr>
              <a:xfrm>
                <a:off x="4928973" y="4189418"/>
                <a:ext cx="507596" cy="203047"/>
                <a:chOff x="4928973" y="4189418"/>
                <a:chExt cx="507596" cy="203047"/>
              </a:xfrm>
            </p:grpSpPr>
            <p:sp>
              <p:nvSpPr>
                <p:cNvPr id="7843" name="Google Shape;7843;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5" name="Google Shape;7845;p59"/>
            <p:cNvGrpSpPr/>
            <p:nvPr/>
          </p:nvGrpSpPr>
          <p:grpSpPr>
            <a:xfrm>
              <a:off x="4482186" y="3641905"/>
              <a:ext cx="397605" cy="349784"/>
              <a:chOff x="2906375" y="1159725"/>
              <a:chExt cx="1860575" cy="1636800"/>
            </a:xfrm>
          </p:grpSpPr>
          <p:sp>
            <p:nvSpPr>
              <p:cNvPr id="7846" name="Google Shape;7846;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0" name="Google Shape;7850;p59"/>
          <p:cNvGrpSpPr/>
          <p:nvPr/>
        </p:nvGrpSpPr>
        <p:grpSpPr>
          <a:xfrm>
            <a:off x="6528949" y="1853801"/>
            <a:ext cx="940737" cy="721067"/>
            <a:chOff x="6599718" y="2068734"/>
            <a:chExt cx="940737" cy="721067"/>
          </a:xfrm>
        </p:grpSpPr>
        <p:sp>
          <p:nvSpPr>
            <p:cNvPr id="7851" name="Google Shape;7851;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7" name="Google Shape;7857;p59"/>
            <p:cNvGrpSpPr/>
            <p:nvPr/>
          </p:nvGrpSpPr>
          <p:grpSpPr>
            <a:xfrm>
              <a:off x="6836957" y="2068734"/>
              <a:ext cx="461892" cy="721067"/>
              <a:chOff x="6836957" y="2068734"/>
              <a:chExt cx="461892" cy="721067"/>
            </a:xfrm>
          </p:grpSpPr>
          <p:sp>
            <p:nvSpPr>
              <p:cNvPr id="7858" name="Google Shape;7858;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4" name="Google Shape;7864;p59"/>
              <p:cNvGrpSpPr/>
              <p:nvPr/>
            </p:nvGrpSpPr>
            <p:grpSpPr>
              <a:xfrm>
                <a:off x="6836957" y="2068734"/>
                <a:ext cx="461892" cy="721067"/>
                <a:chOff x="6836957" y="2068734"/>
                <a:chExt cx="461892" cy="721067"/>
              </a:xfrm>
            </p:grpSpPr>
            <p:sp>
              <p:nvSpPr>
                <p:cNvPr id="7865" name="Google Shape;7865;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2" name="Google Shape;7872;p59"/>
          <p:cNvGrpSpPr/>
          <p:nvPr/>
        </p:nvGrpSpPr>
        <p:grpSpPr>
          <a:xfrm>
            <a:off x="2412267" y="1858147"/>
            <a:ext cx="712577" cy="712374"/>
            <a:chOff x="2559249" y="2069323"/>
            <a:chExt cx="685566" cy="685634"/>
          </a:xfrm>
        </p:grpSpPr>
        <p:sp>
          <p:nvSpPr>
            <p:cNvPr id="7873" name="Google Shape;7873;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9"/>
          <p:cNvGrpSpPr/>
          <p:nvPr/>
        </p:nvGrpSpPr>
        <p:grpSpPr>
          <a:xfrm>
            <a:off x="7594705" y="970936"/>
            <a:ext cx="845645" cy="711911"/>
            <a:chOff x="951975" y="315800"/>
            <a:chExt cx="5860325" cy="4933550"/>
          </a:xfrm>
        </p:grpSpPr>
        <p:sp>
          <p:nvSpPr>
            <p:cNvPr id="7887" name="Google Shape;7887;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9"/>
          <p:cNvGrpSpPr/>
          <p:nvPr/>
        </p:nvGrpSpPr>
        <p:grpSpPr>
          <a:xfrm>
            <a:off x="3691834" y="2707045"/>
            <a:ext cx="1617932" cy="621724"/>
            <a:chOff x="3862800" y="3038525"/>
            <a:chExt cx="1329006" cy="510698"/>
          </a:xfrm>
        </p:grpSpPr>
        <p:sp>
          <p:nvSpPr>
            <p:cNvPr id="7896" name="Google Shape;7896;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8" name="Google Shape;7898;p59"/>
            <p:cNvGrpSpPr/>
            <p:nvPr/>
          </p:nvGrpSpPr>
          <p:grpSpPr>
            <a:xfrm>
              <a:off x="3967075" y="3040337"/>
              <a:ext cx="1019927" cy="402126"/>
              <a:chOff x="3967075" y="3040337"/>
              <a:chExt cx="1019927" cy="402126"/>
            </a:xfrm>
          </p:grpSpPr>
          <p:sp>
            <p:nvSpPr>
              <p:cNvPr id="7899" name="Google Shape;7899;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9"/>
            <p:cNvGrpSpPr/>
            <p:nvPr/>
          </p:nvGrpSpPr>
          <p:grpSpPr>
            <a:xfrm>
              <a:off x="4186700" y="3040337"/>
              <a:ext cx="390475" cy="183289"/>
              <a:chOff x="4186700" y="3040337"/>
              <a:chExt cx="390475" cy="183289"/>
            </a:xfrm>
          </p:grpSpPr>
          <p:sp>
            <p:nvSpPr>
              <p:cNvPr id="7902" name="Google Shape;7902;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59"/>
            <p:cNvGrpSpPr/>
            <p:nvPr/>
          </p:nvGrpSpPr>
          <p:grpSpPr>
            <a:xfrm>
              <a:off x="4073727" y="3040337"/>
              <a:ext cx="697794" cy="296263"/>
              <a:chOff x="4073727" y="3040337"/>
              <a:chExt cx="697794" cy="296263"/>
            </a:xfrm>
          </p:grpSpPr>
          <p:sp>
            <p:nvSpPr>
              <p:cNvPr id="7905" name="Google Shape;7905;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9"/>
            <p:cNvGrpSpPr/>
            <p:nvPr/>
          </p:nvGrpSpPr>
          <p:grpSpPr>
            <a:xfrm>
              <a:off x="3862800" y="3038525"/>
              <a:ext cx="1329006" cy="510698"/>
              <a:chOff x="3862800" y="3038525"/>
              <a:chExt cx="1329006" cy="510698"/>
            </a:xfrm>
          </p:grpSpPr>
          <p:sp>
            <p:nvSpPr>
              <p:cNvPr id="7908" name="Google Shape;7908;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0" name="Google Shape;7910;p59"/>
          <p:cNvGrpSpPr/>
          <p:nvPr/>
        </p:nvGrpSpPr>
        <p:grpSpPr>
          <a:xfrm>
            <a:off x="700156" y="970936"/>
            <a:ext cx="883205" cy="775176"/>
            <a:chOff x="649648" y="271400"/>
            <a:chExt cx="6215377" cy="5455143"/>
          </a:xfrm>
        </p:grpSpPr>
        <p:sp>
          <p:nvSpPr>
            <p:cNvPr id="7911" name="Google Shape;7911;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59"/>
          <p:cNvGrpSpPr/>
          <p:nvPr/>
        </p:nvGrpSpPr>
        <p:grpSpPr>
          <a:xfrm>
            <a:off x="2308457" y="970936"/>
            <a:ext cx="767704" cy="815489"/>
            <a:chOff x="2499700" y="1135950"/>
            <a:chExt cx="732402" cy="777990"/>
          </a:xfrm>
        </p:grpSpPr>
        <p:grpSp>
          <p:nvGrpSpPr>
            <p:cNvPr id="7924" name="Google Shape;7924;p59"/>
            <p:cNvGrpSpPr/>
            <p:nvPr/>
          </p:nvGrpSpPr>
          <p:grpSpPr>
            <a:xfrm>
              <a:off x="2499700" y="1135950"/>
              <a:ext cx="732402" cy="694705"/>
              <a:chOff x="2499700" y="1135950"/>
              <a:chExt cx="732402" cy="694705"/>
            </a:xfrm>
          </p:grpSpPr>
          <p:sp>
            <p:nvSpPr>
              <p:cNvPr id="7925" name="Google Shape;7925;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9"/>
            <p:cNvGrpSpPr/>
            <p:nvPr/>
          </p:nvGrpSpPr>
          <p:grpSpPr>
            <a:xfrm>
              <a:off x="2517909" y="1188726"/>
              <a:ext cx="702702" cy="725214"/>
              <a:chOff x="2517909" y="1188726"/>
              <a:chExt cx="702702" cy="725214"/>
            </a:xfrm>
          </p:grpSpPr>
          <p:sp>
            <p:nvSpPr>
              <p:cNvPr id="7953" name="Google Shape;7953;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59"/>
          <p:cNvGrpSpPr/>
          <p:nvPr/>
        </p:nvGrpSpPr>
        <p:grpSpPr>
          <a:xfrm>
            <a:off x="1654189" y="970936"/>
            <a:ext cx="583439" cy="870229"/>
            <a:chOff x="1716825" y="1121550"/>
            <a:chExt cx="622800" cy="928938"/>
          </a:xfrm>
        </p:grpSpPr>
        <p:grpSp>
          <p:nvGrpSpPr>
            <p:cNvPr id="7959" name="Google Shape;7959;p59"/>
            <p:cNvGrpSpPr/>
            <p:nvPr/>
          </p:nvGrpSpPr>
          <p:grpSpPr>
            <a:xfrm>
              <a:off x="1716825" y="1121550"/>
              <a:ext cx="622800" cy="928938"/>
              <a:chOff x="1716825" y="1121550"/>
              <a:chExt cx="622800" cy="928938"/>
            </a:xfrm>
          </p:grpSpPr>
          <p:cxnSp>
            <p:nvCxnSpPr>
              <p:cNvPr id="7960" name="Google Shape;7960;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961" name="Google Shape;7961;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9"/>
            <p:cNvGrpSpPr/>
            <p:nvPr/>
          </p:nvGrpSpPr>
          <p:grpSpPr>
            <a:xfrm>
              <a:off x="1768050" y="1172775"/>
              <a:ext cx="520200" cy="832000"/>
              <a:chOff x="1768050" y="1172775"/>
              <a:chExt cx="520200" cy="832000"/>
            </a:xfrm>
          </p:grpSpPr>
          <p:cxnSp>
            <p:nvCxnSpPr>
              <p:cNvPr id="7963" name="Google Shape;7963;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964" name="Google Shape;7964;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9"/>
            <p:cNvGrpSpPr/>
            <p:nvPr/>
          </p:nvGrpSpPr>
          <p:grpSpPr>
            <a:xfrm>
              <a:off x="1820100" y="1225475"/>
              <a:ext cx="416400" cy="729575"/>
              <a:chOff x="1820100" y="1225475"/>
              <a:chExt cx="416400" cy="729575"/>
            </a:xfrm>
          </p:grpSpPr>
          <p:cxnSp>
            <p:nvCxnSpPr>
              <p:cNvPr id="7966" name="Google Shape;7966;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67" name="Google Shape;7967;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59"/>
            <p:cNvGrpSpPr/>
            <p:nvPr/>
          </p:nvGrpSpPr>
          <p:grpSpPr>
            <a:xfrm>
              <a:off x="1874250" y="1278825"/>
              <a:ext cx="308100" cy="605275"/>
              <a:chOff x="1874250" y="1278825"/>
              <a:chExt cx="308100" cy="605275"/>
            </a:xfrm>
          </p:grpSpPr>
          <p:cxnSp>
            <p:nvCxnSpPr>
              <p:cNvPr id="7969" name="Google Shape;7969;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70" name="Google Shape;7970;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1" name="Google Shape;7971;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59"/>
          <p:cNvGrpSpPr/>
          <p:nvPr/>
        </p:nvGrpSpPr>
        <p:grpSpPr>
          <a:xfrm>
            <a:off x="1574012" y="1857258"/>
            <a:ext cx="739072" cy="714152"/>
            <a:chOff x="4334725" y="1355875"/>
            <a:chExt cx="3106650" cy="3001900"/>
          </a:xfrm>
        </p:grpSpPr>
        <p:grpSp>
          <p:nvGrpSpPr>
            <p:cNvPr id="7973" name="Google Shape;7973;p59"/>
            <p:cNvGrpSpPr/>
            <p:nvPr/>
          </p:nvGrpSpPr>
          <p:grpSpPr>
            <a:xfrm>
              <a:off x="4516050" y="1724875"/>
              <a:ext cx="2693725" cy="2632900"/>
              <a:chOff x="4516050" y="1724875"/>
              <a:chExt cx="2693725" cy="2632900"/>
            </a:xfrm>
          </p:grpSpPr>
          <p:sp>
            <p:nvSpPr>
              <p:cNvPr id="7974" name="Google Shape;7974;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59"/>
            <p:cNvGrpSpPr/>
            <p:nvPr/>
          </p:nvGrpSpPr>
          <p:grpSpPr>
            <a:xfrm>
              <a:off x="4334725" y="1355875"/>
              <a:ext cx="3106650" cy="2709650"/>
              <a:chOff x="4334725" y="1355875"/>
              <a:chExt cx="3106650" cy="2709650"/>
            </a:xfrm>
          </p:grpSpPr>
          <p:sp>
            <p:nvSpPr>
              <p:cNvPr id="7978" name="Google Shape;7978;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1" name="Google Shape;7981;p59"/>
          <p:cNvGrpSpPr/>
          <p:nvPr/>
        </p:nvGrpSpPr>
        <p:grpSpPr>
          <a:xfrm>
            <a:off x="7690961" y="3488029"/>
            <a:ext cx="312074" cy="684173"/>
            <a:chOff x="7645573" y="3754300"/>
            <a:chExt cx="293855" cy="644170"/>
          </a:xfrm>
        </p:grpSpPr>
        <p:sp>
          <p:nvSpPr>
            <p:cNvPr id="7982" name="Google Shape;7982;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59"/>
          <p:cNvGrpSpPr/>
          <p:nvPr/>
        </p:nvGrpSpPr>
        <p:grpSpPr>
          <a:xfrm>
            <a:off x="5612949" y="970936"/>
            <a:ext cx="709011" cy="739359"/>
            <a:chOff x="5830645" y="1256617"/>
            <a:chExt cx="530340" cy="553040"/>
          </a:xfrm>
        </p:grpSpPr>
        <p:grpSp>
          <p:nvGrpSpPr>
            <p:cNvPr id="7985" name="Google Shape;7985;p59"/>
            <p:cNvGrpSpPr/>
            <p:nvPr/>
          </p:nvGrpSpPr>
          <p:grpSpPr>
            <a:xfrm>
              <a:off x="5830645" y="1256617"/>
              <a:ext cx="259743" cy="269909"/>
              <a:chOff x="5830645" y="1256617"/>
              <a:chExt cx="259743" cy="269909"/>
            </a:xfrm>
          </p:grpSpPr>
          <p:sp>
            <p:nvSpPr>
              <p:cNvPr id="7986" name="Google Shape;7986;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9"/>
            <p:cNvGrpSpPr/>
            <p:nvPr/>
          </p:nvGrpSpPr>
          <p:grpSpPr>
            <a:xfrm>
              <a:off x="6101293" y="1256617"/>
              <a:ext cx="259692" cy="269909"/>
              <a:chOff x="6101293" y="1256617"/>
              <a:chExt cx="259692" cy="269909"/>
            </a:xfrm>
          </p:grpSpPr>
          <p:sp>
            <p:nvSpPr>
              <p:cNvPr id="7989" name="Google Shape;7989;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9"/>
            <p:cNvGrpSpPr/>
            <p:nvPr/>
          </p:nvGrpSpPr>
          <p:grpSpPr>
            <a:xfrm>
              <a:off x="5830645" y="1539749"/>
              <a:ext cx="259692" cy="269909"/>
              <a:chOff x="5830645" y="1539749"/>
              <a:chExt cx="259692" cy="269909"/>
            </a:xfrm>
          </p:grpSpPr>
          <p:sp>
            <p:nvSpPr>
              <p:cNvPr id="7992" name="Google Shape;7992;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9"/>
            <p:cNvGrpSpPr/>
            <p:nvPr/>
          </p:nvGrpSpPr>
          <p:grpSpPr>
            <a:xfrm>
              <a:off x="6101293" y="1539749"/>
              <a:ext cx="259692" cy="269909"/>
              <a:chOff x="6101293" y="1539749"/>
              <a:chExt cx="259692" cy="269909"/>
            </a:xfrm>
          </p:grpSpPr>
          <p:sp>
            <p:nvSpPr>
              <p:cNvPr id="7995" name="Google Shape;7995;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7" name="Google Shape;7997;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9"/>
          <p:cNvGrpSpPr/>
          <p:nvPr/>
        </p:nvGrpSpPr>
        <p:grpSpPr>
          <a:xfrm>
            <a:off x="714444" y="2707052"/>
            <a:ext cx="1452955" cy="621360"/>
            <a:chOff x="732422" y="2990152"/>
            <a:chExt cx="1337773" cy="572102"/>
          </a:xfrm>
        </p:grpSpPr>
        <p:sp>
          <p:nvSpPr>
            <p:cNvPr id="7999" name="Google Shape;7999;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08"/>
        <p:cNvGrpSpPr/>
        <p:nvPr/>
      </p:nvGrpSpPr>
      <p:grpSpPr>
        <a:xfrm>
          <a:off x="0" y="0"/>
          <a:ext cx="0" cy="0"/>
          <a:chOff x="0" y="0"/>
          <a:chExt cx="0" cy="0"/>
        </a:xfrm>
      </p:grpSpPr>
      <p:grpSp>
        <p:nvGrpSpPr>
          <p:cNvPr id="8009" name="Google Shape;8009;p60"/>
          <p:cNvGrpSpPr/>
          <p:nvPr/>
        </p:nvGrpSpPr>
        <p:grpSpPr>
          <a:xfrm>
            <a:off x="708579" y="965872"/>
            <a:ext cx="1636117" cy="1526144"/>
            <a:chOff x="729238" y="1179665"/>
            <a:chExt cx="1636117" cy="1526144"/>
          </a:xfrm>
        </p:grpSpPr>
        <p:grpSp>
          <p:nvGrpSpPr>
            <p:cNvPr id="8010" name="Google Shape;8010;p60"/>
            <p:cNvGrpSpPr/>
            <p:nvPr/>
          </p:nvGrpSpPr>
          <p:grpSpPr>
            <a:xfrm>
              <a:off x="729238" y="1179665"/>
              <a:ext cx="80700" cy="1526144"/>
              <a:chOff x="729238" y="1179665"/>
              <a:chExt cx="80700" cy="1526144"/>
            </a:xfrm>
          </p:grpSpPr>
          <p:sp>
            <p:nvSpPr>
              <p:cNvPr id="8011" name="Google Shape;8011;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0"/>
            <p:cNvGrpSpPr/>
            <p:nvPr/>
          </p:nvGrpSpPr>
          <p:grpSpPr>
            <a:xfrm>
              <a:off x="903098" y="1179665"/>
              <a:ext cx="80700" cy="1526144"/>
              <a:chOff x="903098" y="1179665"/>
              <a:chExt cx="80700" cy="1526144"/>
            </a:xfrm>
          </p:grpSpPr>
          <p:sp>
            <p:nvSpPr>
              <p:cNvPr id="8022" name="Google Shape;8022;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60"/>
            <p:cNvGrpSpPr/>
            <p:nvPr/>
          </p:nvGrpSpPr>
          <p:grpSpPr>
            <a:xfrm>
              <a:off x="1076958" y="1179665"/>
              <a:ext cx="80700" cy="1526144"/>
              <a:chOff x="1076958" y="1179665"/>
              <a:chExt cx="80700" cy="1526144"/>
            </a:xfrm>
          </p:grpSpPr>
          <p:sp>
            <p:nvSpPr>
              <p:cNvPr id="8033" name="Google Shape;8033;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0"/>
            <p:cNvGrpSpPr/>
            <p:nvPr/>
          </p:nvGrpSpPr>
          <p:grpSpPr>
            <a:xfrm>
              <a:off x="1247707" y="1179665"/>
              <a:ext cx="80700" cy="1526144"/>
              <a:chOff x="1247707" y="1179665"/>
              <a:chExt cx="80700" cy="1526144"/>
            </a:xfrm>
          </p:grpSpPr>
          <p:sp>
            <p:nvSpPr>
              <p:cNvPr id="8044" name="Google Shape;8044;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60"/>
            <p:cNvGrpSpPr/>
            <p:nvPr/>
          </p:nvGrpSpPr>
          <p:grpSpPr>
            <a:xfrm>
              <a:off x="1421567" y="1179665"/>
              <a:ext cx="80700" cy="1526144"/>
              <a:chOff x="1421567" y="1179665"/>
              <a:chExt cx="80700" cy="1526144"/>
            </a:xfrm>
          </p:grpSpPr>
          <p:sp>
            <p:nvSpPr>
              <p:cNvPr id="8055" name="Google Shape;8055;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0"/>
            <p:cNvGrpSpPr/>
            <p:nvPr/>
          </p:nvGrpSpPr>
          <p:grpSpPr>
            <a:xfrm>
              <a:off x="1592327" y="1179665"/>
              <a:ext cx="80700" cy="1526144"/>
              <a:chOff x="1592327" y="1179665"/>
              <a:chExt cx="80700" cy="1526144"/>
            </a:xfrm>
          </p:grpSpPr>
          <p:sp>
            <p:nvSpPr>
              <p:cNvPr id="8066" name="Google Shape;8066;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0"/>
            <p:cNvGrpSpPr/>
            <p:nvPr/>
          </p:nvGrpSpPr>
          <p:grpSpPr>
            <a:xfrm>
              <a:off x="1766187" y="1179665"/>
              <a:ext cx="80700" cy="1526144"/>
              <a:chOff x="1766187" y="1179665"/>
              <a:chExt cx="80700" cy="1526144"/>
            </a:xfrm>
          </p:grpSpPr>
          <p:sp>
            <p:nvSpPr>
              <p:cNvPr id="8077" name="Google Shape;8077;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0"/>
            <p:cNvGrpSpPr/>
            <p:nvPr/>
          </p:nvGrpSpPr>
          <p:grpSpPr>
            <a:xfrm>
              <a:off x="1936935" y="1179665"/>
              <a:ext cx="80700" cy="1526144"/>
              <a:chOff x="1936935" y="1179665"/>
              <a:chExt cx="80700" cy="1526144"/>
            </a:xfrm>
          </p:grpSpPr>
          <p:sp>
            <p:nvSpPr>
              <p:cNvPr id="8088" name="Google Shape;8088;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60"/>
            <p:cNvGrpSpPr/>
            <p:nvPr/>
          </p:nvGrpSpPr>
          <p:grpSpPr>
            <a:xfrm>
              <a:off x="2110795" y="1179665"/>
              <a:ext cx="80700" cy="1526144"/>
              <a:chOff x="2110795" y="1179665"/>
              <a:chExt cx="80700" cy="1526144"/>
            </a:xfrm>
          </p:grpSpPr>
          <p:sp>
            <p:nvSpPr>
              <p:cNvPr id="8099" name="Google Shape;8099;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0"/>
            <p:cNvGrpSpPr/>
            <p:nvPr/>
          </p:nvGrpSpPr>
          <p:grpSpPr>
            <a:xfrm>
              <a:off x="2284655" y="1179665"/>
              <a:ext cx="80700" cy="1526144"/>
              <a:chOff x="2284655" y="1179665"/>
              <a:chExt cx="80700" cy="1526144"/>
            </a:xfrm>
          </p:grpSpPr>
          <p:sp>
            <p:nvSpPr>
              <p:cNvPr id="8110" name="Google Shape;8110;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0" name="Google Shape;8120;p60"/>
          <p:cNvGrpSpPr/>
          <p:nvPr/>
        </p:nvGrpSpPr>
        <p:grpSpPr>
          <a:xfrm>
            <a:off x="2603245" y="985011"/>
            <a:ext cx="1364248" cy="1102133"/>
            <a:chOff x="2623904" y="1198803"/>
            <a:chExt cx="1364248" cy="1102133"/>
          </a:xfrm>
        </p:grpSpPr>
        <p:grpSp>
          <p:nvGrpSpPr>
            <p:cNvPr id="8121" name="Google Shape;8121;p60"/>
            <p:cNvGrpSpPr/>
            <p:nvPr/>
          </p:nvGrpSpPr>
          <p:grpSpPr>
            <a:xfrm>
              <a:off x="2623907" y="1198803"/>
              <a:ext cx="1364245" cy="273000"/>
              <a:chOff x="2623907" y="1198803"/>
              <a:chExt cx="1364245" cy="273000"/>
            </a:xfrm>
          </p:grpSpPr>
          <p:sp>
            <p:nvSpPr>
              <p:cNvPr id="8122" name="Google Shape;8122;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60"/>
            <p:cNvGrpSpPr/>
            <p:nvPr/>
          </p:nvGrpSpPr>
          <p:grpSpPr>
            <a:xfrm>
              <a:off x="2623904" y="1476964"/>
              <a:ext cx="1364245" cy="273000"/>
              <a:chOff x="2623904" y="1476964"/>
              <a:chExt cx="1364245" cy="273000"/>
            </a:xfrm>
          </p:grpSpPr>
          <p:sp>
            <p:nvSpPr>
              <p:cNvPr id="8128" name="Google Shape;8128;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60"/>
            <p:cNvGrpSpPr/>
            <p:nvPr/>
          </p:nvGrpSpPr>
          <p:grpSpPr>
            <a:xfrm>
              <a:off x="2623907" y="1749775"/>
              <a:ext cx="1364245" cy="273000"/>
              <a:chOff x="2623907" y="1749775"/>
              <a:chExt cx="1364245" cy="273000"/>
            </a:xfrm>
          </p:grpSpPr>
          <p:sp>
            <p:nvSpPr>
              <p:cNvPr id="8134" name="Google Shape;8134;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0"/>
            <p:cNvGrpSpPr/>
            <p:nvPr/>
          </p:nvGrpSpPr>
          <p:grpSpPr>
            <a:xfrm>
              <a:off x="2623904" y="2027936"/>
              <a:ext cx="1364245" cy="273000"/>
              <a:chOff x="2623904" y="2027936"/>
              <a:chExt cx="1364245" cy="273000"/>
            </a:xfrm>
          </p:grpSpPr>
          <p:sp>
            <p:nvSpPr>
              <p:cNvPr id="8140" name="Google Shape;8140;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5" name="Google Shape;8145;p60"/>
          <p:cNvGrpSpPr/>
          <p:nvPr/>
        </p:nvGrpSpPr>
        <p:grpSpPr>
          <a:xfrm>
            <a:off x="2592706" y="2444193"/>
            <a:ext cx="1387541" cy="159124"/>
            <a:chOff x="3200660" y="2180272"/>
            <a:chExt cx="2563824" cy="378237"/>
          </a:xfrm>
        </p:grpSpPr>
        <p:sp>
          <p:nvSpPr>
            <p:cNvPr id="8146" name="Google Shape;8146;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0"/>
          <p:cNvGrpSpPr/>
          <p:nvPr/>
        </p:nvGrpSpPr>
        <p:grpSpPr>
          <a:xfrm>
            <a:off x="2589231" y="2722018"/>
            <a:ext cx="1390502" cy="159625"/>
            <a:chOff x="3530150" y="2790075"/>
            <a:chExt cx="1962600" cy="225300"/>
          </a:xfrm>
        </p:grpSpPr>
        <p:sp>
          <p:nvSpPr>
            <p:cNvPr id="8165" name="Google Shape;8165;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60"/>
          <p:cNvGrpSpPr/>
          <p:nvPr/>
        </p:nvGrpSpPr>
        <p:grpSpPr>
          <a:xfrm>
            <a:off x="2589884" y="3000344"/>
            <a:ext cx="1411629" cy="153761"/>
            <a:chOff x="3558802" y="4011427"/>
            <a:chExt cx="1866000" cy="111300"/>
          </a:xfrm>
        </p:grpSpPr>
        <p:sp>
          <p:nvSpPr>
            <p:cNvPr id="8168" name="Google Shape;8168;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0"/>
          <p:cNvGrpSpPr/>
          <p:nvPr/>
        </p:nvGrpSpPr>
        <p:grpSpPr>
          <a:xfrm>
            <a:off x="2589576" y="2205744"/>
            <a:ext cx="1383503" cy="119749"/>
            <a:chOff x="3465975" y="2270276"/>
            <a:chExt cx="1986364" cy="171929"/>
          </a:xfrm>
        </p:grpSpPr>
        <p:sp>
          <p:nvSpPr>
            <p:cNvPr id="8171" name="Google Shape;8171;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60"/>
          <p:cNvGrpSpPr/>
          <p:nvPr/>
        </p:nvGrpSpPr>
        <p:grpSpPr>
          <a:xfrm>
            <a:off x="2600584" y="3569394"/>
            <a:ext cx="1369531" cy="195460"/>
            <a:chOff x="723300" y="4253549"/>
            <a:chExt cx="2276482" cy="324900"/>
          </a:xfrm>
        </p:grpSpPr>
        <p:sp>
          <p:nvSpPr>
            <p:cNvPr id="8180" name="Google Shape;8180;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60"/>
          <p:cNvGrpSpPr/>
          <p:nvPr/>
        </p:nvGrpSpPr>
        <p:grpSpPr>
          <a:xfrm>
            <a:off x="2590145" y="3270574"/>
            <a:ext cx="1389066" cy="180119"/>
            <a:chOff x="705948" y="3788465"/>
            <a:chExt cx="2308953" cy="299400"/>
          </a:xfrm>
        </p:grpSpPr>
        <p:sp>
          <p:nvSpPr>
            <p:cNvPr id="8186" name="Google Shape;8186;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0"/>
          <p:cNvGrpSpPr/>
          <p:nvPr/>
        </p:nvGrpSpPr>
        <p:grpSpPr>
          <a:xfrm>
            <a:off x="2638082" y="3883554"/>
            <a:ext cx="1304609" cy="294074"/>
            <a:chOff x="2658741" y="4097347"/>
            <a:chExt cx="1304609" cy="294074"/>
          </a:xfrm>
        </p:grpSpPr>
        <p:grpSp>
          <p:nvGrpSpPr>
            <p:cNvPr id="8192" name="Google Shape;8192;p60"/>
            <p:cNvGrpSpPr/>
            <p:nvPr/>
          </p:nvGrpSpPr>
          <p:grpSpPr>
            <a:xfrm>
              <a:off x="2658741" y="4097347"/>
              <a:ext cx="118572" cy="294074"/>
              <a:chOff x="3343310" y="4475555"/>
              <a:chExt cx="127717" cy="316753"/>
            </a:xfrm>
          </p:grpSpPr>
          <p:sp>
            <p:nvSpPr>
              <p:cNvPr id="8193" name="Google Shape;8193;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0"/>
            <p:cNvGrpSpPr/>
            <p:nvPr/>
          </p:nvGrpSpPr>
          <p:grpSpPr>
            <a:xfrm>
              <a:off x="3815519" y="4098388"/>
              <a:ext cx="147831" cy="291991"/>
              <a:chOff x="3527539" y="4476677"/>
              <a:chExt cx="159232" cy="314510"/>
            </a:xfrm>
          </p:grpSpPr>
          <p:sp>
            <p:nvSpPr>
              <p:cNvPr id="8196" name="Google Shape;8196;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60"/>
            <p:cNvGrpSpPr/>
            <p:nvPr/>
          </p:nvGrpSpPr>
          <p:grpSpPr>
            <a:xfrm>
              <a:off x="3511696" y="4098388"/>
              <a:ext cx="147831" cy="291991"/>
              <a:chOff x="3527539" y="4476677"/>
              <a:chExt cx="159232" cy="314510"/>
            </a:xfrm>
          </p:grpSpPr>
          <p:sp>
            <p:nvSpPr>
              <p:cNvPr id="8199" name="Google Shape;8199;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60"/>
            <p:cNvGrpSpPr/>
            <p:nvPr/>
          </p:nvGrpSpPr>
          <p:grpSpPr>
            <a:xfrm>
              <a:off x="3207874" y="4098388"/>
              <a:ext cx="147831" cy="291991"/>
              <a:chOff x="3527539" y="4476677"/>
              <a:chExt cx="159232" cy="314510"/>
            </a:xfrm>
          </p:grpSpPr>
          <p:sp>
            <p:nvSpPr>
              <p:cNvPr id="8202" name="Google Shape;8202;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0"/>
            <p:cNvGrpSpPr/>
            <p:nvPr/>
          </p:nvGrpSpPr>
          <p:grpSpPr>
            <a:xfrm>
              <a:off x="2933305" y="4097347"/>
              <a:ext cx="118572" cy="294074"/>
              <a:chOff x="3343310" y="4475555"/>
              <a:chExt cx="127717" cy="316753"/>
            </a:xfrm>
          </p:grpSpPr>
          <p:sp>
            <p:nvSpPr>
              <p:cNvPr id="8205" name="Google Shape;8205;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7" name="Google Shape;8207;p60"/>
          <p:cNvGrpSpPr/>
          <p:nvPr/>
        </p:nvGrpSpPr>
        <p:grpSpPr>
          <a:xfrm>
            <a:off x="4256912" y="1866676"/>
            <a:ext cx="1433821" cy="191501"/>
            <a:chOff x="4273350" y="2080469"/>
            <a:chExt cx="1433821" cy="191501"/>
          </a:xfrm>
        </p:grpSpPr>
        <p:grpSp>
          <p:nvGrpSpPr>
            <p:cNvPr id="8208" name="Google Shape;8208;p60"/>
            <p:cNvGrpSpPr/>
            <p:nvPr/>
          </p:nvGrpSpPr>
          <p:grpSpPr>
            <a:xfrm>
              <a:off x="4273350" y="2080469"/>
              <a:ext cx="1433821" cy="0"/>
              <a:chOff x="5224975" y="2962250"/>
              <a:chExt cx="1544400" cy="0"/>
            </a:xfrm>
          </p:grpSpPr>
          <p:cxnSp>
            <p:nvCxnSpPr>
              <p:cNvPr id="8209" name="Google Shape;8209;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10" name="Google Shape;8210;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211" name="Google Shape;8211;p60"/>
            <p:cNvGrpSpPr/>
            <p:nvPr/>
          </p:nvGrpSpPr>
          <p:grpSpPr>
            <a:xfrm>
              <a:off x="4273350" y="2271969"/>
              <a:ext cx="1433821" cy="0"/>
              <a:chOff x="5224975" y="2962250"/>
              <a:chExt cx="1544400" cy="0"/>
            </a:xfrm>
          </p:grpSpPr>
          <p:cxnSp>
            <p:nvCxnSpPr>
              <p:cNvPr id="8212" name="Google Shape;8212;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13" name="Google Shape;8213;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214" name="Google Shape;8214;p60"/>
          <p:cNvGrpSpPr/>
          <p:nvPr/>
        </p:nvGrpSpPr>
        <p:grpSpPr>
          <a:xfrm>
            <a:off x="4258467" y="969244"/>
            <a:ext cx="1430711" cy="743389"/>
            <a:chOff x="5159450" y="1919950"/>
            <a:chExt cx="1541050" cy="862500"/>
          </a:xfrm>
        </p:grpSpPr>
        <p:sp>
          <p:nvSpPr>
            <p:cNvPr id="8215" name="Google Shape;8215;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216" name="Google Shape;8216;p60"/>
            <p:cNvGrpSpPr/>
            <p:nvPr/>
          </p:nvGrpSpPr>
          <p:grpSpPr>
            <a:xfrm>
              <a:off x="5159450" y="1919950"/>
              <a:ext cx="1541050" cy="862500"/>
              <a:chOff x="5159450" y="1919950"/>
              <a:chExt cx="1541050" cy="862500"/>
            </a:xfrm>
          </p:grpSpPr>
          <p:cxnSp>
            <p:nvCxnSpPr>
              <p:cNvPr id="8217" name="Google Shape;8217;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18" name="Google Shape;8218;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19" name="Google Shape;8219;p60"/>
          <p:cNvGrpSpPr/>
          <p:nvPr/>
        </p:nvGrpSpPr>
        <p:grpSpPr>
          <a:xfrm>
            <a:off x="4248581" y="2192571"/>
            <a:ext cx="1450484" cy="1052087"/>
            <a:chOff x="5230575" y="1554475"/>
            <a:chExt cx="2137150" cy="1550150"/>
          </a:xfrm>
        </p:grpSpPr>
        <p:sp>
          <p:nvSpPr>
            <p:cNvPr id="8220" name="Google Shape;8220;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0"/>
          <p:cNvGrpSpPr/>
          <p:nvPr/>
        </p:nvGrpSpPr>
        <p:grpSpPr>
          <a:xfrm rot="10800000">
            <a:off x="4265131" y="3284761"/>
            <a:ext cx="1417383" cy="887946"/>
            <a:chOff x="5645403" y="2920021"/>
            <a:chExt cx="2650800" cy="2180614"/>
          </a:xfrm>
        </p:grpSpPr>
        <p:sp>
          <p:nvSpPr>
            <p:cNvPr id="8234" name="Google Shape;8234;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5" name="Google Shape;8235;p60"/>
            <p:cNvCxnSpPr>
              <a:stCxn id="823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236" name="Google Shape;8236;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7" name="Google Shape;8237;p60"/>
            <p:cNvCxnSpPr>
              <a:endCxn id="823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238" name="Google Shape;8238;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9" name="Google Shape;8239;p60"/>
            <p:cNvCxnSpPr>
              <a:stCxn id="823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240" name="Google Shape;8240;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1" name="Google Shape;8241;p60"/>
            <p:cNvCxnSpPr>
              <a:endCxn id="824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242" name="Google Shape;8242;p60"/>
          <p:cNvGrpSpPr/>
          <p:nvPr/>
        </p:nvGrpSpPr>
        <p:grpSpPr>
          <a:xfrm>
            <a:off x="7365491" y="2188116"/>
            <a:ext cx="1071743" cy="1021579"/>
            <a:chOff x="7189833" y="2022667"/>
            <a:chExt cx="1251159" cy="1192597"/>
          </a:xfrm>
        </p:grpSpPr>
        <p:sp>
          <p:nvSpPr>
            <p:cNvPr id="8243" name="Google Shape;8243;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0"/>
          <p:cNvGrpSpPr/>
          <p:nvPr/>
        </p:nvGrpSpPr>
        <p:grpSpPr>
          <a:xfrm>
            <a:off x="706762" y="2614523"/>
            <a:ext cx="1695374" cy="1560837"/>
            <a:chOff x="727421" y="2828315"/>
            <a:chExt cx="1695374" cy="1560837"/>
          </a:xfrm>
        </p:grpSpPr>
        <p:grpSp>
          <p:nvGrpSpPr>
            <p:cNvPr id="8248" name="Google Shape;8248;p60"/>
            <p:cNvGrpSpPr/>
            <p:nvPr/>
          </p:nvGrpSpPr>
          <p:grpSpPr>
            <a:xfrm>
              <a:off x="819108" y="2882501"/>
              <a:ext cx="103104" cy="1426186"/>
              <a:chOff x="4674013" y="3100904"/>
              <a:chExt cx="122758" cy="1698043"/>
            </a:xfrm>
          </p:grpSpPr>
          <p:sp>
            <p:nvSpPr>
              <p:cNvPr id="8249" name="Google Shape;8249;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60"/>
            <p:cNvGrpSpPr/>
            <p:nvPr/>
          </p:nvGrpSpPr>
          <p:grpSpPr>
            <a:xfrm>
              <a:off x="1062475" y="2882501"/>
              <a:ext cx="103104" cy="1426186"/>
              <a:chOff x="4940438" y="3100904"/>
              <a:chExt cx="122758" cy="1698043"/>
            </a:xfrm>
          </p:grpSpPr>
          <p:sp>
            <p:nvSpPr>
              <p:cNvPr id="8257" name="Google Shape;8257;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0"/>
            <p:cNvGrpSpPr/>
            <p:nvPr/>
          </p:nvGrpSpPr>
          <p:grpSpPr>
            <a:xfrm>
              <a:off x="1299324" y="2882501"/>
              <a:ext cx="103104" cy="1426186"/>
              <a:chOff x="5206863" y="3100904"/>
              <a:chExt cx="122758" cy="1698043"/>
            </a:xfrm>
          </p:grpSpPr>
          <p:sp>
            <p:nvSpPr>
              <p:cNvPr id="8265" name="Google Shape;8265;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0"/>
            <p:cNvGrpSpPr/>
            <p:nvPr/>
          </p:nvGrpSpPr>
          <p:grpSpPr>
            <a:xfrm>
              <a:off x="1786057" y="2882501"/>
              <a:ext cx="103104" cy="1426186"/>
              <a:chOff x="6006138" y="3143629"/>
              <a:chExt cx="122758" cy="1698043"/>
            </a:xfrm>
          </p:grpSpPr>
          <p:sp>
            <p:nvSpPr>
              <p:cNvPr id="8273" name="Google Shape;8273;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60"/>
            <p:cNvGrpSpPr/>
            <p:nvPr/>
          </p:nvGrpSpPr>
          <p:grpSpPr>
            <a:xfrm>
              <a:off x="2029422" y="2882501"/>
              <a:ext cx="103104" cy="1426186"/>
              <a:chOff x="6805413" y="3100904"/>
              <a:chExt cx="122758" cy="1698043"/>
            </a:xfrm>
          </p:grpSpPr>
          <p:sp>
            <p:nvSpPr>
              <p:cNvPr id="8281" name="Google Shape;8281;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0"/>
            <p:cNvGrpSpPr/>
            <p:nvPr/>
          </p:nvGrpSpPr>
          <p:grpSpPr>
            <a:xfrm>
              <a:off x="727421" y="2828315"/>
              <a:ext cx="1695374" cy="1560837"/>
              <a:chOff x="734799" y="2782450"/>
              <a:chExt cx="1571100" cy="1577400"/>
            </a:xfrm>
          </p:grpSpPr>
          <p:cxnSp>
            <p:nvCxnSpPr>
              <p:cNvPr id="8289" name="Google Shape;8289;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290" name="Google Shape;8290;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291" name="Google Shape;8291;p60"/>
            <p:cNvGrpSpPr/>
            <p:nvPr/>
          </p:nvGrpSpPr>
          <p:grpSpPr>
            <a:xfrm>
              <a:off x="2272795" y="2882501"/>
              <a:ext cx="103104" cy="1426186"/>
              <a:chOff x="5206863" y="3100904"/>
              <a:chExt cx="122758" cy="1698043"/>
            </a:xfrm>
          </p:grpSpPr>
          <p:sp>
            <p:nvSpPr>
              <p:cNvPr id="8292" name="Google Shape;8292;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60"/>
            <p:cNvGrpSpPr/>
            <p:nvPr/>
          </p:nvGrpSpPr>
          <p:grpSpPr>
            <a:xfrm>
              <a:off x="1542694" y="2882501"/>
              <a:ext cx="103104" cy="1426186"/>
              <a:chOff x="6006138" y="3143629"/>
              <a:chExt cx="122758" cy="1698043"/>
            </a:xfrm>
          </p:grpSpPr>
          <p:sp>
            <p:nvSpPr>
              <p:cNvPr id="8300" name="Google Shape;8300;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7" name="Google Shape;8307;p60"/>
          <p:cNvGrpSpPr/>
          <p:nvPr/>
        </p:nvGrpSpPr>
        <p:grpSpPr>
          <a:xfrm>
            <a:off x="5915341" y="2192094"/>
            <a:ext cx="1248543" cy="1025319"/>
            <a:chOff x="5183758" y="1210600"/>
            <a:chExt cx="3605380" cy="2960783"/>
          </a:xfrm>
        </p:grpSpPr>
        <p:sp>
          <p:nvSpPr>
            <p:cNvPr id="8308" name="Google Shape;8308;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2" name="Google Shape;8312;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313" name="Google Shape;8313;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314" name="Google Shape;8314;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315" name="Google Shape;8315;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316" name="Google Shape;8316;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60"/>
          <p:cNvGrpSpPr/>
          <p:nvPr/>
        </p:nvGrpSpPr>
        <p:grpSpPr>
          <a:xfrm>
            <a:off x="5772403" y="3330411"/>
            <a:ext cx="2664831" cy="843440"/>
            <a:chOff x="5916567" y="1099697"/>
            <a:chExt cx="2556683" cy="809211"/>
          </a:xfrm>
        </p:grpSpPr>
        <p:sp>
          <p:nvSpPr>
            <p:cNvPr id="8318" name="Google Shape;8318;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0"/>
          <p:cNvGrpSpPr/>
          <p:nvPr/>
        </p:nvGrpSpPr>
        <p:grpSpPr>
          <a:xfrm>
            <a:off x="5879943" y="979270"/>
            <a:ext cx="1299851" cy="1023338"/>
            <a:chOff x="5900602" y="1193063"/>
            <a:chExt cx="1299851" cy="1023338"/>
          </a:xfrm>
        </p:grpSpPr>
        <p:grpSp>
          <p:nvGrpSpPr>
            <p:cNvPr id="8327" name="Google Shape;8327;p60"/>
            <p:cNvGrpSpPr/>
            <p:nvPr/>
          </p:nvGrpSpPr>
          <p:grpSpPr>
            <a:xfrm>
              <a:off x="6743564" y="1193063"/>
              <a:ext cx="456889" cy="700379"/>
              <a:chOff x="6743564" y="1193063"/>
              <a:chExt cx="456889" cy="700379"/>
            </a:xfrm>
          </p:grpSpPr>
          <p:grpSp>
            <p:nvGrpSpPr>
              <p:cNvPr id="8328" name="Google Shape;8328;p60"/>
              <p:cNvGrpSpPr/>
              <p:nvPr/>
            </p:nvGrpSpPr>
            <p:grpSpPr>
              <a:xfrm>
                <a:off x="6743564" y="1690731"/>
                <a:ext cx="214402" cy="202710"/>
                <a:chOff x="6743564" y="1690731"/>
                <a:chExt cx="214402" cy="202710"/>
              </a:xfrm>
            </p:grpSpPr>
            <p:sp>
              <p:nvSpPr>
                <p:cNvPr id="8329" name="Google Shape;8329;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60"/>
              <p:cNvGrpSpPr/>
              <p:nvPr/>
            </p:nvGrpSpPr>
            <p:grpSpPr>
              <a:xfrm>
                <a:off x="6915505" y="1193063"/>
                <a:ext cx="284947" cy="589637"/>
                <a:chOff x="6915505" y="1193063"/>
                <a:chExt cx="284947" cy="589637"/>
              </a:xfrm>
            </p:grpSpPr>
            <p:sp>
              <p:nvSpPr>
                <p:cNvPr id="8332" name="Google Shape;8332;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3" name="Google Shape;8333;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334" name="Google Shape;8334;p60"/>
            <p:cNvGrpSpPr/>
            <p:nvPr/>
          </p:nvGrpSpPr>
          <p:grpSpPr>
            <a:xfrm>
              <a:off x="6520337" y="1193063"/>
              <a:ext cx="341815" cy="801589"/>
              <a:chOff x="6520337" y="1193063"/>
              <a:chExt cx="341815" cy="801589"/>
            </a:xfrm>
          </p:grpSpPr>
          <p:grpSp>
            <p:nvGrpSpPr>
              <p:cNvPr id="8335" name="Google Shape;8335;p60"/>
              <p:cNvGrpSpPr/>
              <p:nvPr/>
            </p:nvGrpSpPr>
            <p:grpSpPr>
              <a:xfrm>
                <a:off x="6520337" y="1589527"/>
                <a:ext cx="213950" cy="405125"/>
                <a:chOff x="6520337" y="1589527"/>
                <a:chExt cx="213950" cy="405125"/>
              </a:xfrm>
            </p:grpSpPr>
            <p:sp>
              <p:nvSpPr>
                <p:cNvPr id="8336" name="Google Shape;8336;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0"/>
              <p:cNvGrpSpPr/>
              <p:nvPr/>
            </p:nvGrpSpPr>
            <p:grpSpPr>
              <a:xfrm>
                <a:off x="6577204" y="1193063"/>
                <a:ext cx="284947" cy="453562"/>
                <a:chOff x="6577204" y="1193063"/>
                <a:chExt cx="284947" cy="453562"/>
              </a:xfrm>
            </p:grpSpPr>
            <p:sp>
              <p:nvSpPr>
                <p:cNvPr id="8339" name="Google Shape;8339;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0" name="Google Shape;8340;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341" name="Google Shape;8341;p60"/>
            <p:cNvGrpSpPr/>
            <p:nvPr/>
          </p:nvGrpSpPr>
          <p:grpSpPr>
            <a:xfrm>
              <a:off x="6238903" y="1193063"/>
              <a:ext cx="300475" cy="901782"/>
              <a:chOff x="6238903" y="1193063"/>
              <a:chExt cx="300475" cy="901782"/>
            </a:xfrm>
          </p:grpSpPr>
          <p:grpSp>
            <p:nvGrpSpPr>
              <p:cNvPr id="8342" name="Google Shape;8342;p60"/>
              <p:cNvGrpSpPr/>
              <p:nvPr/>
            </p:nvGrpSpPr>
            <p:grpSpPr>
              <a:xfrm>
                <a:off x="6290865" y="1489315"/>
                <a:ext cx="248514" cy="605530"/>
                <a:chOff x="6290865" y="1489315"/>
                <a:chExt cx="248514" cy="605530"/>
              </a:xfrm>
            </p:grpSpPr>
            <p:sp>
              <p:nvSpPr>
                <p:cNvPr id="8343" name="Google Shape;8343;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0"/>
              <p:cNvGrpSpPr/>
              <p:nvPr/>
            </p:nvGrpSpPr>
            <p:grpSpPr>
              <a:xfrm>
                <a:off x="6238903" y="1193063"/>
                <a:ext cx="284947" cy="327512"/>
                <a:chOff x="6238903" y="1193063"/>
                <a:chExt cx="284947" cy="327512"/>
              </a:xfrm>
            </p:grpSpPr>
            <p:sp>
              <p:nvSpPr>
                <p:cNvPr id="8346" name="Google Shape;8346;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7" name="Google Shape;8347;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348" name="Google Shape;8348;p60"/>
            <p:cNvGrpSpPr/>
            <p:nvPr/>
          </p:nvGrpSpPr>
          <p:grpSpPr>
            <a:xfrm>
              <a:off x="5900602" y="1193063"/>
              <a:ext cx="444345" cy="1023338"/>
              <a:chOff x="5900602" y="1193063"/>
              <a:chExt cx="444345" cy="1023338"/>
            </a:xfrm>
          </p:grpSpPr>
          <p:grpSp>
            <p:nvGrpSpPr>
              <p:cNvPr id="8349" name="Google Shape;8349;p60"/>
              <p:cNvGrpSpPr/>
              <p:nvPr/>
            </p:nvGrpSpPr>
            <p:grpSpPr>
              <a:xfrm>
                <a:off x="6046501" y="1367785"/>
                <a:ext cx="298446" cy="848616"/>
                <a:chOff x="6046501" y="1367785"/>
                <a:chExt cx="298446" cy="848616"/>
              </a:xfrm>
            </p:grpSpPr>
            <p:sp>
              <p:nvSpPr>
                <p:cNvPr id="8350" name="Google Shape;8350;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0"/>
              <p:cNvGrpSpPr/>
              <p:nvPr/>
            </p:nvGrpSpPr>
            <p:grpSpPr>
              <a:xfrm>
                <a:off x="5900602" y="1193063"/>
                <a:ext cx="284947" cy="182312"/>
                <a:chOff x="5900602" y="1193063"/>
                <a:chExt cx="284947" cy="182312"/>
              </a:xfrm>
            </p:grpSpPr>
            <p:sp>
              <p:nvSpPr>
                <p:cNvPr id="8353" name="Google Shape;8353;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4" name="Google Shape;8354;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355" name="Google Shape;8355;p60"/>
          <p:cNvGrpSpPr/>
          <p:nvPr/>
        </p:nvGrpSpPr>
        <p:grpSpPr>
          <a:xfrm>
            <a:off x="7217825" y="979415"/>
            <a:ext cx="1219413" cy="1051365"/>
            <a:chOff x="7287122" y="1165658"/>
            <a:chExt cx="1219413" cy="1051365"/>
          </a:xfrm>
        </p:grpSpPr>
        <p:grpSp>
          <p:nvGrpSpPr>
            <p:cNvPr id="8356" name="Google Shape;8356;p60"/>
            <p:cNvGrpSpPr/>
            <p:nvPr/>
          </p:nvGrpSpPr>
          <p:grpSpPr>
            <a:xfrm>
              <a:off x="7287122" y="1969723"/>
              <a:ext cx="1219413" cy="247300"/>
              <a:chOff x="7287122" y="1969723"/>
              <a:chExt cx="1219413" cy="247300"/>
            </a:xfrm>
          </p:grpSpPr>
          <p:sp>
            <p:nvSpPr>
              <p:cNvPr id="8357" name="Google Shape;8357;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8" name="Google Shape;8358;p60"/>
              <p:cNvGrpSpPr/>
              <p:nvPr/>
            </p:nvGrpSpPr>
            <p:grpSpPr>
              <a:xfrm>
                <a:off x="7287122" y="2063892"/>
                <a:ext cx="1151753" cy="73428"/>
                <a:chOff x="7287122" y="2063892"/>
                <a:chExt cx="1151753" cy="73428"/>
              </a:xfrm>
            </p:grpSpPr>
            <p:sp>
              <p:nvSpPr>
                <p:cNvPr id="8359" name="Google Shape;8359;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0" name="Google Shape;8360;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61" name="Google Shape;8361;p60"/>
            <p:cNvGrpSpPr/>
            <p:nvPr/>
          </p:nvGrpSpPr>
          <p:grpSpPr>
            <a:xfrm>
              <a:off x="7287122" y="1712201"/>
              <a:ext cx="1219403" cy="246767"/>
              <a:chOff x="7287122" y="1712201"/>
              <a:chExt cx="1219403" cy="246767"/>
            </a:xfrm>
          </p:grpSpPr>
          <p:sp>
            <p:nvSpPr>
              <p:cNvPr id="8362" name="Google Shape;8362;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60"/>
              <p:cNvGrpSpPr/>
              <p:nvPr/>
            </p:nvGrpSpPr>
            <p:grpSpPr>
              <a:xfrm>
                <a:off x="7287122" y="1842861"/>
                <a:ext cx="1005303" cy="73419"/>
                <a:chOff x="7287122" y="1842861"/>
                <a:chExt cx="1005303" cy="73419"/>
              </a:xfrm>
            </p:grpSpPr>
            <p:sp>
              <p:nvSpPr>
                <p:cNvPr id="8364" name="Google Shape;8364;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5" name="Google Shape;8365;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66" name="Google Shape;8366;p60"/>
            <p:cNvGrpSpPr/>
            <p:nvPr/>
          </p:nvGrpSpPr>
          <p:grpSpPr>
            <a:xfrm>
              <a:off x="7287122" y="1447520"/>
              <a:ext cx="1219403" cy="286667"/>
              <a:chOff x="7287122" y="1447520"/>
              <a:chExt cx="1219403" cy="286667"/>
            </a:xfrm>
          </p:grpSpPr>
          <p:sp>
            <p:nvSpPr>
              <p:cNvPr id="8367" name="Google Shape;8367;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8" name="Google Shape;8368;p60"/>
              <p:cNvGrpSpPr/>
              <p:nvPr/>
            </p:nvGrpSpPr>
            <p:grpSpPr>
              <a:xfrm>
                <a:off x="7287122" y="1581977"/>
                <a:ext cx="852803" cy="73428"/>
                <a:chOff x="7287122" y="1581977"/>
                <a:chExt cx="852803" cy="73428"/>
              </a:xfrm>
            </p:grpSpPr>
            <p:sp>
              <p:nvSpPr>
                <p:cNvPr id="8369" name="Google Shape;8369;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0" name="Google Shape;8370;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371" name="Google Shape;8371;p60"/>
            <p:cNvGrpSpPr/>
            <p:nvPr/>
          </p:nvGrpSpPr>
          <p:grpSpPr>
            <a:xfrm>
              <a:off x="7287122" y="1165658"/>
              <a:ext cx="1219403" cy="344253"/>
              <a:chOff x="7287122" y="1165658"/>
              <a:chExt cx="1219403" cy="344253"/>
            </a:xfrm>
          </p:grpSpPr>
          <p:sp>
            <p:nvSpPr>
              <p:cNvPr id="8372" name="Google Shape;8372;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60"/>
              <p:cNvGrpSpPr/>
              <p:nvPr/>
            </p:nvGrpSpPr>
            <p:grpSpPr>
              <a:xfrm>
                <a:off x="7287122" y="1341025"/>
                <a:ext cx="695703" cy="73419"/>
                <a:chOff x="7287122" y="1341025"/>
                <a:chExt cx="695703" cy="73419"/>
              </a:xfrm>
            </p:grpSpPr>
            <p:sp>
              <p:nvSpPr>
                <p:cNvPr id="8374" name="Google Shape;8374;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5" name="Google Shape;8375;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79"/>
        <p:cNvGrpSpPr/>
        <p:nvPr/>
      </p:nvGrpSpPr>
      <p:grpSpPr>
        <a:xfrm>
          <a:off x="0" y="0"/>
          <a:ext cx="0" cy="0"/>
          <a:chOff x="0" y="0"/>
          <a:chExt cx="0" cy="0"/>
        </a:xfrm>
      </p:grpSpPr>
      <p:grpSp>
        <p:nvGrpSpPr>
          <p:cNvPr id="8380" name="Google Shape;8380;p61"/>
          <p:cNvGrpSpPr/>
          <p:nvPr/>
        </p:nvGrpSpPr>
        <p:grpSpPr>
          <a:xfrm>
            <a:off x="846551" y="2273217"/>
            <a:ext cx="415546" cy="355053"/>
            <a:chOff x="866243" y="2291587"/>
            <a:chExt cx="415546" cy="355053"/>
          </a:xfrm>
        </p:grpSpPr>
        <p:sp>
          <p:nvSpPr>
            <p:cNvPr id="8381" name="Google Shape;8381;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6" name="Google Shape;8386;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61"/>
          <p:cNvGrpSpPr/>
          <p:nvPr/>
        </p:nvGrpSpPr>
        <p:grpSpPr>
          <a:xfrm>
            <a:off x="1938828" y="2284205"/>
            <a:ext cx="359213" cy="327807"/>
            <a:chOff x="1958520" y="2302574"/>
            <a:chExt cx="359213" cy="327807"/>
          </a:xfrm>
        </p:grpSpPr>
        <p:sp>
          <p:nvSpPr>
            <p:cNvPr id="8388" name="Google Shape;8388;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61"/>
          <p:cNvGrpSpPr/>
          <p:nvPr/>
        </p:nvGrpSpPr>
        <p:grpSpPr>
          <a:xfrm>
            <a:off x="2560190" y="2269057"/>
            <a:ext cx="207582" cy="359594"/>
            <a:chOff x="2656082" y="2287427"/>
            <a:chExt cx="207582" cy="359594"/>
          </a:xfrm>
        </p:grpSpPr>
        <p:sp>
          <p:nvSpPr>
            <p:cNvPr id="8392" name="Google Shape;8392;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1"/>
          <p:cNvGrpSpPr/>
          <p:nvPr/>
        </p:nvGrpSpPr>
        <p:grpSpPr>
          <a:xfrm>
            <a:off x="3029961" y="2303099"/>
            <a:ext cx="362991" cy="290018"/>
            <a:chOff x="3049653" y="2321468"/>
            <a:chExt cx="362991" cy="290018"/>
          </a:xfrm>
        </p:grpSpPr>
        <p:sp>
          <p:nvSpPr>
            <p:cNvPr id="8397" name="Google Shape;8397;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1"/>
          <p:cNvGrpSpPr/>
          <p:nvPr/>
        </p:nvGrpSpPr>
        <p:grpSpPr>
          <a:xfrm>
            <a:off x="3544551" y="2271534"/>
            <a:ext cx="422342" cy="355243"/>
            <a:chOff x="3564243" y="2289904"/>
            <a:chExt cx="422342" cy="355243"/>
          </a:xfrm>
        </p:grpSpPr>
        <p:sp>
          <p:nvSpPr>
            <p:cNvPr id="8402" name="Google Shape;8402;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7" name="Google Shape;8407;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8" name="Google Shape;8408;p61"/>
          <p:cNvGrpSpPr/>
          <p:nvPr/>
        </p:nvGrpSpPr>
        <p:grpSpPr>
          <a:xfrm>
            <a:off x="4668202" y="2271344"/>
            <a:ext cx="359594" cy="353909"/>
            <a:chOff x="4687894" y="2289713"/>
            <a:chExt cx="359594" cy="353909"/>
          </a:xfrm>
        </p:grpSpPr>
        <p:sp>
          <p:nvSpPr>
            <p:cNvPr id="8409" name="Google Shape;8409;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2" name="Google Shape;8412;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1"/>
          <p:cNvGrpSpPr/>
          <p:nvPr/>
        </p:nvGrpSpPr>
        <p:grpSpPr>
          <a:xfrm>
            <a:off x="6352932" y="2289857"/>
            <a:ext cx="263567" cy="317614"/>
            <a:chOff x="6421399" y="2308227"/>
            <a:chExt cx="263567" cy="317614"/>
          </a:xfrm>
        </p:grpSpPr>
        <p:sp>
          <p:nvSpPr>
            <p:cNvPr id="8414" name="Google Shape;8414;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1"/>
          <p:cNvGrpSpPr/>
          <p:nvPr/>
        </p:nvGrpSpPr>
        <p:grpSpPr>
          <a:xfrm>
            <a:off x="6850501" y="2277250"/>
            <a:ext cx="360356" cy="343462"/>
            <a:chOff x="6870193" y="2295620"/>
            <a:chExt cx="360356" cy="343462"/>
          </a:xfrm>
        </p:grpSpPr>
        <p:sp>
          <p:nvSpPr>
            <p:cNvPr id="8419" name="Google Shape;8419;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61"/>
          <p:cNvGrpSpPr/>
          <p:nvPr/>
        </p:nvGrpSpPr>
        <p:grpSpPr>
          <a:xfrm>
            <a:off x="7421773" y="2284490"/>
            <a:ext cx="342192" cy="327140"/>
            <a:chOff x="7441465" y="2302860"/>
            <a:chExt cx="342192" cy="327140"/>
          </a:xfrm>
        </p:grpSpPr>
        <p:sp>
          <p:nvSpPr>
            <p:cNvPr id="8422" name="Google Shape;8422;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1"/>
          <p:cNvGrpSpPr/>
          <p:nvPr/>
        </p:nvGrpSpPr>
        <p:grpSpPr>
          <a:xfrm>
            <a:off x="7969991" y="2331837"/>
            <a:ext cx="332761" cy="234066"/>
            <a:chOff x="7989683" y="2350207"/>
            <a:chExt cx="332761" cy="234066"/>
          </a:xfrm>
        </p:grpSpPr>
        <p:sp>
          <p:nvSpPr>
            <p:cNvPr id="8425" name="Google Shape;8425;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1"/>
          <p:cNvGrpSpPr/>
          <p:nvPr/>
        </p:nvGrpSpPr>
        <p:grpSpPr>
          <a:xfrm>
            <a:off x="5803602" y="2291381"/>
            <a:ext cx="315327" cy="314978"/>
            <a:chOff x="5823294" y="2309751"/>
            <a:chExt cx="315327" cy="314978"/>
          </a:xfrm>
        </p:grpSpPr>
        <p:sp>
          <p:nvSpPr>
            <p:cNvPr id="8432" name="Google Shape;8432;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61"/>
          <p:cNvGrpSpPr/>
          <p:nvPr/>
        </p:nvGrpSpPr>
        <p:grpSpPr>
          <a:xfrm>
            <a:off x="2477583" y="2725790"/>
            <a:ext cx="370930" cy="370549"/>
            <a:chOff x="2497275" y="2744159"/>
            <a:chExt cx="370930" cy="370549"/>
          </a:xfrm>
        </p:grpSpPr>
        <p:sp>
          <p:nvSpPr>
            <p:cNvPr id="8450" name="Google Shape;8450;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1"/>
          <p:cNvGrpSpPr/>
          <p:nvPr/>
        </p:nvGrpSpPr>
        <p:grpSpPr>
          <a:xfrm>
            <a:off x="841248" y="2728108"/>
            <a:ext cx="371883" cy="365691"/>
            <a:chOff x="860940" y="2746477"/>
            <a:chExt cx="371883" cy="365691"/>
          </a:xfrm>
        </p:grpSpPr>
        <p:sp>
          <p:nvSpPr>
            <p:cNvPr id="8457" name="Google Shape;8457;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61"/>
          <p:cNvGrpSpPr/>
          <p:nvPr/>
        </p:nvGrpSpPr>
        <p:grpSpPr>
          <a:xfrm>
            <a:off x="1431144" y="2747889"/>
            <a:ext cx="283985" cy="341080"/>
            <a:chOff x="1493849" y="2775533"/>
            <a:chExt cx="283985" cy="341080"/>
          </a:xfrm>
        </p:grpSpPr>
        <p:sp>
          <p:nvSpPr>
            <p:cNvPr id="8463" name="Google Shape;8463;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61"/>
          <p:cNvGrpSpPr/>
          <p:nvPr/>
        </p:nvGrpSpPr>
        <p:grpSpPr>
          <a:xfrm>
            <a:off x="1933144" y="2756052"/>
            <a:ext cx="372835" cy="342573"/>
            <a:chOff x="1952836" y="2774422"/>
            <a:chExt cx="372835" cy="342573"/>
          </a:xfrm>
        </p:grpSpPr>
        <p:sp>
          <p:nvSpPr>
            <p:cNvPr id="8466" name="Google Shape;8466;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1"/>
          <p:cNvGrpSpPr/>
          <p:nvPr/>
        </p:nvGrpSpPr>
        <p:grpSpPr>
          <a:xfrm>
            <a:off x="3060224" y="2726107"/>
            <a:ext cx="332729" cy="372518"/>
            <a:chOff x="3079916" y="2744477"/>
            <a:chExt cx="332729" cy="372518"/>
          </a:xfrm>
        </p:grpSpPr>
        <p:sp>
          <p:nvSpPr>
            <p:cNvPr id="8470" name="Google Shape;8470;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1"/>
          <p:cNvGrpSpPr/>
          <p:nvPr/>
        </p:nvGrpSpPr>
        <p:grpSpPr>
          <a:xfrm>
            <a:off x="3600884" y="2727155"/>
            <a:ext cx="336889" cy="355592"/>
            <a:chOff x="3620576" y="2745525"/>
            <a:chExt cx="336889" cy="355592"/>
          </a:xfrm>
        </p:grpSpPr>
        <p:sp>
          <p:nvSpPr>
            <p:cNvPr id="8474" name="Google Shape;8474;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1"/>
          <p:cNvGrpSpPr/>
          <p:nvPr/>
        </p:nvGrpSpPr>
        <p:grpSpPr>
          <a:xfrm>
            <a:off x="4107123" y="2742334"/>
            <a:ext cx="380393" cy="363118"/>
            <a:chOff x="4126815" y="2760704"/>
            <a:chExt cx="380393" cy="363118"/>
          </a:xfrm>
        </p:grpSpPr>
        <p:sp>
          <p:nvSpPr>
            <p:cNvPr id="8477" name="Google Shape;8477;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61"/>
          <p:cNvGrpSpPr/>
          <p:nvPr/>
        </p:nvGrpSpPr>
        <p:grpSpPr>
          <a:xfrm>
            <a:off x="4656294" y="2727314"/>
            <a:ext cx="381346" cy="368644"/>
            <a:chOff x="4675986" y="2745684"/>
            <a:chExt cx="381346" cy="368644"/>
          </a:xfrm>
        </p:grpSpPr>
        <p:sp>
          <p:nvSpPr>
            <p:cNvPr id="8482" name="Google Shape;8482;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61"/>
          <p:cNvGrpSpPr/>
          <p:nvPr/>
        </p:nvGrpSpPr>
        <p:grpSpPr>
          <a:xfrm>
            <a:off x="5200924" y="2772692"/>
            <a:ext cx="373185" cy="302466"/>
            <a:chOff x="5220616" y="2791061"/>
            <a:chExt cx="373185" cy="302466"/>
          </a:xfrm>
        </p:grpSpPr>
        <p:sp>
          <p:nvSpPr>
            <p:cNvPr id="8485" name="Google Shape;8485;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1"/>
          <p:cNvGrpSpPr/>
          <p:nvPr/>
        </p:nvGrpSpPr>
        <p:grpSpPr>
          <a:xfrm>
            <a:off x="5768969" y="2754147"/>
            <a:ext cx="284366" cy="344097"/>
            <a:chOff x="5864861" y="2772517"/>
            <a:chExt cx="284366" cy="344097"/>
          </a:xfrm>
        </p:grpSpPr>
        <p:sp>
          <p:nvSpPr>
            <p:cNvPr id="8504" name="Google Shape;8504;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0" name="Google Shape;8510;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1" name="Google Shape;8511;p61"/>
          <p:cNvGrpSpPr/>
          <p:nvPr/>
        </p:nvGrpSpPr>
        <p:grpSpPr>
          <a:xfrm>
            <a:off x="6954467" y="2771168"/>
            <a:ext cx="255247" cy="327458"/>
            <a:chOff x="6974158" y="2789537"/>
            <a:chExt cx="255247" cy="327458"/>
          </a:xfrm>
        </p:grpSpPr>
        <p:sp>
          <p:nvSpPr>
            <p:cNvPr id="8512" name="Google Shape;8512;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1"/>
          <p:cNvGrpSpPr/>
          <p:nvPr/>
        </p:nvGrpSpPr>
        <p:grpSpPr>
          <a:xfrm>
            <a:off x="7511005" y="2771930"/>
            <a:ext cx="244291" cy="326314"/>
            <a:chOff x="7530697" y="2790299"/>
            <a:chExt cx="244291" cy="326314"/>
          </a:xfrm>
        </p:grpSpPr>
        <p:sp>
          <p:nvSpPr>
            <p:cNvPr id="8519" name="Google Shape;8519;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1"/>
          <p:cNvGrpSpPr/>
          <p:nvPr/>
        </p:nvGrpSpPr>
        <p:grpSpPr>
          <a:xfrm>
            <a:off x="7968499" y="2813878"/>
            <a:ext cx="332348" cy="283985"/>
            <a:chOff x="7988191" y="2832248"/>
            <a:chExt cx="332348" cy="283985"/>
          </a:xfrm>
        </p:grpSpPr>
        <p:sp>
          <p:nvSpPr>
            <p:cNvPr id="8526" name="Google Shape;8526;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9" name="Google Shape;8529;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0" name="Google Shape;8530;p61"/>
          <p:cNvGrpSpPr/>
          <p:nvPr/>
        </p:nvGrpSpPr>
        <p:grpSpPr>
          <a:xfrm>
            <a:off x="3568748" y="3239998"/>
            <a:ext cx="364484" cy="262423"/>
            <a:chOff x="3588440" y="3258368"/>
            <a:chExt cx="364484" cy="262423"/>
          </a:xfrm>
        </p:grpSpPr>
        <p:sp>
          <p:nvSpPr>
            <p:cNvPr id="8531" name="Google Shape;8531;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7" name="Google Shape;8537;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8" name="Google Shape;8538;p61"/>
          <p:cNvGrpSpPr/>
          <p:nvPr/>
        </p:nvGrpSpPr>
        <p:grpSpPr>
          <a:xfrm>
            <a:off x="5746125" y="3209355"/>
            <a:ext cx="364865" cy="324822"/>
            <a:chOff x="5765817" y="3227724"/>
            <a:chExt cx="364865" cy="324822"/>
          </a:xfrm>
        </p:grpSpPr>
        <p:sp>
          <p:nvSpPr>
            <p:cNvPr id="8539" name="Google Shape;8539;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1"/>
          <p:cNvGrpSpPr/>
          <p:nvPr/>
        </p:nvGrpSpPr>
        <p:grpSpPr>
          <a:xfrm>
            <a:off x="6208891" y="3219294"/>
            <a:ext cx="446539" cy="303895"/>
            <a:chOff x="6228583" y="3237664"/>
            <a:chExt cx="446539" cy="303895"/>
          </a:xfrm>
        </p:grpSpPr>
        <p:sp>
          <p:nvSpPr>
            <p:cNvPr id="8543" name="Google Shape;8543;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1"/>
          <p:cNvGrpSpPr/>
          <p:nvPr/>
        </p:nvGrpSpPr>
        <p:grpSpPr>
          <a:xfrm>
            <a:off x="846170" y="3188936"/>
            <a:ext cx="364484" cy="364897"/>
            <a:chOff x="865862" y="3207306"/>
            <a:chExt cx="364484" cy="364897"/>
          </a:xfrm>
        </p:grpSpPr>
        <p:sp>
          <p:nvSpPr>
            <p:cNvPr id="8561" name="Google Shape;8561;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1"/>
          <p:cNvGrpSpPr/>
          <p:nvPr/>
        </p:nvGrpSpPr>
        <p:grpSpPr>
          <a:xfrm>
            <a:off x="1384925" y="3208593"/>
            <a:ext cx="370168" cy="325965"/>
            <a:chOff x="1404617" y="3226962"/>
            <a:chExt cx="370168" cy="325965"/>
          </a:xfrm>
        </p:grpSpPr>
        <p:sp>
          <p:nvSpPr>
            <p:cNvPr id="8576" name="Google Shape;8576;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61"/>
          <p:cNvGrpSpPr/>
          <p:nvPr/>
        </p:nvGrpSpPr>
        <p:grpSpPr>
          <a:xfrm>
            <a:off x="1933711" y="3197724"/>
            <a:ext cx="366389" cy="354481"/>
            <a:chOff x="1954741" y="3212419"/>
            <a:chExt cx="366389" cy="354481"/>
          </a:xfrm>
        </p:grpSpPr>
        <p:sp>
          <p:nvSpPr>
            <p:cNvPr id="8586" name="Google Shape;8586;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61"/>
          <p:cNvGrpSpPr/>
          <p:nvPr/>
        </p:nvGrpSpPr>
        <p:grpSpPr>
          <a:xfrm>
            <a:off x="3023547" y="3197256"/>
            <a:ext cx="366008" cy="348670"/>
            <a:chOff x="3043239" y="3215626"/>
            <a:chExt cx="366008" cy="348670"/>
          </a:xfrm>
        </p:grpSpPr>
        <p:sp>
          <p:nvSpPr>
            <p:cNvPr id="8594" name="Google Shape;8594;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1"/>
          <p:cNvGrpSpPr/>
          <p:nvPr/>
        </p:nvGrpSpPr>
        <p:grpSpPr>
          <a:xfrm>
            <a:off x="4198641" y="3166613"/>
            <a:ext cx="209107" cy="383442"/>
            <a:chOff x="4218333" y="3184982"/>
            <a:chExt cx="209107" cy="383442"/>
          </a:xfrm>
        </p:grpSpPr>
        <p:sp>
          <p:nvSpPr>
            <p:cNvPr id="8597" name="Google Shape;8597;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9" name="Google Shape;8599;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0" name="Google Shape;8600;p61"/>
          <p:cNvGrpSpPr/>
          <p:nvPr/>
        </p:nvGrpSpPr>
        <p:grpSpPr>
          <a:xfrm>
            <a:off x="6876953" y="3197637"/>
            <a:ext cx="322917" cy="347876"/>
            <a:chOff x="6896644" y="3216007"/>
            <a:chExt cx="322917" cy="347876"/>
          </a:xfrm>
        </p:grpSpPr>
        <p:sp>
          <p:nvSpPr>
            <p:cNvPr id="8601" name="Google Shape;8601;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1"/>
          <p:cNvGrpSpPr/>
          <p:nvPr/>
        </p:nvGrpSpPr>
        <p:grpSpPr>
          <a:xfrm>
            <a:off x="7409674" y="3204814"/>
            <a:ext cx="334634" cy="333904"/>
            <a:chOff x="7429366" y="3223183"/>
            <a:chExt cx="334634" cy="333904"/>
          </a:xfrm>
        </p:grpSpPr>
        <p:sp>
          <p:nvSpPr>
            <p:cNvPr id="8609" name="Google Shape;8609;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61"/>
          <p:cNvGrpSpPr/>
          <p:nvPr/>
        </p:nvGrpSpPr>
        <p:grpSpPr>
          <a:xfrm>
            <a:off x="5196764" y="3707114"/>
            <a:ext cx="356196" cy="265631"/>
            <a:chOff x="5216456" y="3725484"/>
            <a:chExt cx="356196" cy="265631"/>
          </a:xfrm>
        </p:grpSpPr>
        <p:sp>
          <p:nvSpPr>
            <p:cNvPr id="8613" name="Google Shape;8613;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1"/>
          <p:cNvGrpSpPr/>
          <p:nvPr/>
        </p:nvGrpSpPr>
        <p:grpSpPr>
          <a:xfrm>
            <a:off x="6829701" y="3715625"/>
            <a:ext cx="355053" cy="248038"/>
            <a:chOff x="6849393" y="3733994"/>
            <a:chExt cx="355053" cy="248038"/>
          </a:xfrm>
        </p:grpSpPr>
        <p:sp>
          <p:nvSpPr>
            <p:cNvPr id="8616" name="Google Shape;8616;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1"/>
          <p:cNvGrpSpPr/>
          <p:nvPr/>
        </p:nvGrpSpPr>
        <p:grpSpPr>
          <a:xfrm>
            <a:off x="7899305" y="3696318"/>
            <a:ext cx="392111" cy="280206"/>
            <a:chOff x="7918997" y="3714687"/>
            <a:chExt cx="392111" cy="280206"/>
          </a:xfrm>
        </p:grpSpPr>
        <p:sp>
          <p:nvSpPr>
            <p:cNvPr id="8622" name="Google Shape;8622;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7" name="Google Shape;8627;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8" name="Google Shape;8628;p61"/>
          <p:cNvGrpSpPr/>
          <p:nvPr/>
        </p:nvGrpSpPr>
        <p:grpSpPr>
          <a:xfrm>
            <a:off x="1389085" y="3662594"/>
            <a:ext cx="357720" cy="355148"/>
            <a:chOff x="1408777" y="3680964"/>
            <a:chExt cx="357720" cy="355148"/>
          </a:xfrm>
        </p:grpSpPr>
        <p:sp>
          <p:nvSpPr>
            <p:cNvPr id="8629" name="Google Shape;8629;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1"/>
          <p:cNvGrpSpPr/>
          <p:nvPr/>
        </p:nvGrpSpPr>
        <p:grpSpPr>
          <a:xfrm>
            <a:off x="1933144" y="3662594"/>
            <a:ext cx="357720" cy="355148"/>
            <a:chOff x="1952836" y="3680964"/>
            <a:chExt cx="357720" cy="355148"/>
          </a:xfrm>
        </p:grpSpPr>
        <p:sp>
          <p:nvSpPr>
            <p:cNvPr id="8635" name="Google Shape;8635;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1"/>
          <p:cNvGrpSpPr/>
          <p:nvPr/>
        </p:nvGrpSpPr>
        <p:grpSpPr>
          <a:xfrm>
            <a:off x="2477202" y="3662594"/>
            <a:ext cx="357720" cy="355148"/>
            <a:chOff x="2496894" y="3680964"/>
            <a:chExt cx="357720" cy="355148"/>
          </a:xfrm>
        </p:grpSpPr>
        <p:sp>
          <p:nvSpPr>
            <p:cNvPr id="8641" name="Google Shape;8641;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1"/>
          <p:cNvGrpSpPr/>
          <p:nvPr/>
        </p:nvGrpSpPr>
        <p:grpSpPr>
          <a:xfrm>
            <a:off x="3021292" y="3662689"/>
            <a:ext cx="356164" cy="355815"/>
            <a:chOff x="3040984" y="3681059"/>
            <a:chExt cx="356164" cy="355815"/>
          </a:xfrm>
        </p:grpSpPr>
        <p:sp>
          <p:nvSpPr>
            <p:cNvPr id="8647" name="Google Shape;8647;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1"/>
          <p:cNvGrpSpPr/>
          <p:nvPr/>
        </p:nvGrpSpPr>
        <p:grpSpPr>
          <a:xfrm>
            <a:off x="3564589" y="3680821"/>
            <a:ext cx="358069" cy="317995"/>
            <a:chOff x="3584280" y="3699191"/>
            <a:chExt cx="358069" cy="317995"/>
          </a:xfrm>
        </p:grpSpPr>
        <p:sp>
          <p:nvSpPr>
            <p:cNvPr id="8651" name="Google Shape;8651;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1"/>
          <p:cNvGrpSpPr/>
          <p:nvPr/>
        </p:nvGrpSpPr>
        <p:grpSpPr>
          <a:xfrm>
            <a:off x="4109790" y="3662689"/>
            <a:ext cx="355402" cy="354291"/>
            <a:chOff x="4129482" y="3681059"/>
            <a:chExt cx="355402" cy="354291"/>
          </a:xfrm>
        </p:grpSpPr>
        <p:sp>
          <p:nvSpPr>
            <p:cNvPr id="8656" name="Google Shape;8656;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61"/>
          <p:cNvGrpSpPr/>
          <p:nvPr/>
        </p:nvGrpSpPr>
        <p:grpSpPr>
          <a:xfrm>
            <a:off x="4653849" y="3661927"/>
            <a:ext cx="355434" cy="355815"/>
            <a:chOff x="4673540" y="3680297"/>
            <a:chExt cx="355434" cy="355815"/>
          </a:xfrm>
        </p:grpSpPr>
        <p:sp>
          <p:nvSpPr>
            <p:cNvPr id="8661" name="Google Shape;8661;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1"/>
          <p:cNvGrpSpPr/>
          <p:nvPr/>
        </p:nvGrpSpPr>
        <p:grpSpPr>
          <a:xfrm>
            <a:off x="5759716" y="3680821"/>
            <a:ext cx="317645" cy="318757"/>
            <a:chOff x="5779408" y="3699191"/>
            <a:chExt cx="317645" cy="318757"/>
          </a:xfrm>
        </p:grpSpPr>
        <p:sp>
          <p:nvSpPr>
            <p:cNvPr id="8665" name="Google Shape;8665;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7" name="Google Shape;8667;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8" name="Google Shape;8668;p61"/>
          <p:cNvGrpSpPr/>
          <p:nvPr/>
        </p:nvGrpSpPr>
        <p:grpSpPr>
          <a:xfrm>
            <a:off x="7370743" y="3662499"/>
            <a:ext cx="372073" cy="355243"/>
            <a:chOff x="7390435" y="3680868"/>
            <a:chExt cx="372073" cy="355243"/>
          </a:xfrm>
        </p:grpSpPr>
        <p:sp>
          <p:nvSpPr>
            <p:cNvPr id="8669" name="Google Shape;8669;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1"/>
          <p:cNvGrpSpPr/>
          <p:nvPr/>
        </p:nvGrpSpPr>
        <p:grpSpPr>
          <a:xfrm>
            <a:off x="1392301" y="4119346"/>
            <a:ext cx="374709" cy="374010"/>
            <a:chOff x="1421638" y="4125629"/>
            <a:chExt cx="374709" cy="374010"/>
          </a:xfrm>
        </p:grpSpPr>
        <p:sp>
          <p:nvSpPr>
            <p:cNvPr id="8676" name="Google Shape;8676;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1"/>
          <p:cNvGrpSpPr/>
          <p:nvPr/>
        </p:nvGrpSpPr>
        <p:grpSpPr>
          <a:xfrm>
            <a:off x="1943917" y="4135255"/>
            <a:ext cx="357720" cy="342192"/>
            <a:chOff x="1973254" y="4156304"/>
            <a:chExt cx="357720" cy="342192"/>
          </a:xfrm>
        </p:grpSpPr>
        <p:sp>
          <p:nvSpPr>
            <p:cNvPr id="8679" name="Google Shape;8679;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61"/>
          <p:cNvGrpSpPr/>
          <p:nvPr/>
        </p:nvGrpSpPr>
        <p:grpSpPr>
          <a:xfrm>
            <a:off x="2494422" y="4136192"/>
            <a:ext cx="341049" cy="340318"/>
            <a:chOff x="2523759" y="4135505"/>
            <a:chExt cx="341049" cy="340318"/>
          </a:xfrm>
        </p:grpSpPr>
        <p:sp>
          <p:nvSpPr>
            <p:cNvPr id="8686" name="Google Shape;8686;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1"/>
          <p:cNvGrpSpPr/>
          <p:nvPr/>
        </p:nvGrpSpPr>
        <p:grpSpPr>
          <a:xfrm>
            <a:off x="3011266" y="4131175"/>
            <a:ext cx="392079" cy="350353"/>
            <a:chOff x="3040603" y="4130360"/>
            <a:chExt cx="392079" cy="350353"/>
          </a:xfrm>
        </p:grpSpPr>
        <p:sp>
          <p:nvSpPr>
            <p:cNvPr id="8689" name="Google Shape;8689;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61"/>
          <p:cNvGrpSpPr/>
          <p:nvPr/>
        </p:nvGrpSpPr>
        <p:grpSpPr>
          <a:xfrm>
            <a:off x="3632807" y="4136192"/>
            <a:ext cx="232955" cy="340318"/>
            <a:chOff x="3662144" y="4135505"/>
            <a:chExt cx="232955" cy="340318"/>
          </a:xfrm>
        </p:grpSpPr>
        <p:sp>
          <p:nvSpPr>
            <p:cNvPr id="8700" name="Google Shape;8700;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1"/>
          <p:cNvGrpSpPr/>
          <p:nvPr/>
        </p:nvGrpSpPr>
        <p:grpSpPr>
          <a:xfrm>
            <a:off x="4119801" y="4122029"/>
            <a:ext cx="344065" cy="368644"/>
            <a:chOff x="4149138" y="4121151"/>
            <a:chExt cx="344065" cy="368644"/>
          </a:xfrm>
        </p:grpSpPr>
        <p:sp>
          <p:nvSpPr>
            <p:cNvPr id="8705" name="Google Shape;8705;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7" name="Google Shape;8717;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8" name="Google Shape;8718;p61"/>
          <p:cNvGrpSpPr/>
          <p:nvPr/>
        </p:nvGrpSpPr>
        <p:grpSpPr>
          <a:xfrm>
            <a:off x="5176925" y="4174949"/>
            <a:ext cx="397763" cy="262804"/>
            <a:chOff x="5206262" y="4174817"/>
            <a:chExt cx="397763" cy="262804"/>
          </a:xfrm>
        </p:grpSpPr>
        <p:sp>
          <p:nvSpPr>
            <p:cNvPr id="8719" name="Google Shape;8719;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61"/>
          <p:cNvGrpSpPr/>
          <p:nvPr/>
        </p:nvGrpSpPr>
        <p:grpSpPr>
          <a:xfrm>
            <a:off x="5698279" y="4161342"/>
            <a:ext cx="440505" cy="290018"/>
            <a:chOff x="5727616" y="4204699"/>
            <a:chExt cx="440505" cy="290018"/>
          </a:xfrm>
        </p:grpSpPr>
        <p:sp>
          <p:nvSpPr>
            <p:cNvPr id="8727" name="Google Shape;8727;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1"/>
          <p:cNvGrpSpPr/>
          <p:nvPr/>
        </p:nvGrpSpPr>
        <p:grpSpPr>
          <a:xfrm>
            <a:off x="6380726" y="4124093"/>
            <a:ext cx="159950" cy="364516"/>
            <a:chOff x="6410063" y="4135124"/>
            <a:chExt cx="159950" cy="364516"/>
          </a:xfrm>
        </p:grpSpPr>
        <p:sp>
          <p:nvSpPr>
            <p:cNvPr id="8736" name="Google Shape;8736;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61"/>
          <p:cNvGrpSpPr/>
          <p:nvPr/>
        </p:nvGrpSpPr>
        <p:grpSpPr>
          <a:xfrm>
            <a:off x="6641065" y="4124284"/>
            <a:ext cx="214378" cy="364135"/>
            <a:chOff x="6924652" y="4135505"/>
            <a:chExt cx="214378" cy="364135"/>
          </a:xfrm>
        </p:grpSpPr>
        <p:sp>
          <p:nvSpPr>
            <p:cNvPr id="8741" name="Google Shape;8741;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5" name="Google Shape;8745;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746" name="Google Shape;8746;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747" name="Google Shape;8747;p61"/>
          <p:cNvGrpSpPr/>
          <p:nvPr/>
        </p:nvGrpSpPr>
        <p:grpSpPr>
          <a:xfrm>
            <a:off x="841240" y="4119220"/>
            <a:ext cx="374177" cy="374263"/>
            <a:chOff x="775325" y="4143525"/>
            <a:chExt cx="468776" cy="468884"/>
          </a:xfrm>
        </p:grpSpPr>
        <p:sp>
          <p:nvSpPr>
            <p:cNvPr id="8748" name="Google Shape;8748;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1"/>
          <p:cNvGrpSpPr/>
          <p:nvPr/>
        </p:nvGrpSpPr>
        <p:grpSpPr>
          <a:xfrm>
            <a:off x="7015917" y="4114633"/>
            <a:ext cx="219464" cy="383437"/>
            <a:chOff x="1426400" y="1814750"/>
            <a:chExt cx="407850" cy="712575"/>
          </a:xfrm>
        </p:grpSpPr>
        <p:sp>
          <p:nvSpPr>
            <p:cNvPr id="8753" name="Google Shape;8753;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61"/>
          <p:cNvGrpSpPr/>
          <p:nvPr/>
        </p:nvGrpSpPr>
        <p:grpSpPr>
          <a:xfrm>
            <a:off x="7391519" y="4149408"/>
            <a:ext cx="313833" cy="313887"/>
            <a:chOff x="1910075" y="2021700"/>
            <a:chExt cx="583225" cy="583325"/>
          </a:xfrm>
        </p:grpSpPr>
        <p:sp>
          <p:nvSpPr>
            <p:cNvPr id="8757" name="Google Shape;8757;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1"/>
          <p:cNvGrpSpPr/>
          <p:nvPr/>
        </p:nvGrpSpPr>
        <p:grpSpPr>
          <a:xfrm>
            <a:off x="7861486" y="4189187"/>
            <a:ext cx="441255" cy="234329"/>
            <a:chOff x="2749275" y="2099575"/>
            <a:chExt cx="820025" cy="435475"/>
          </a:xfrm>
        </p:grpSpPr>
        <p:sp>
          <p:nvSpPr>
            <p:cNvPr id="8761" name="Google Shape;8761;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768"/>
        <p:cNvGrpSpPr/>
        <p:nvPr/>
      </p:nvGrpSpPr>
      <p:grpSpPr>
        <a:xfrm>
          <a:off x="0" y="0"/>
          <a:ext cx="0" cy="0"/>
          <a:chOff x="0" y="0"/>
          <a:chExt cx="0" cy="0"/>
        </a:xfrm>
      </p:grpSpPr>
      <p:grpSp>
        <p:nvGrpSpPr>
          <p:cNvPr id="8769" name="Google Shape;8769;p62"/>
          <p:cNvGrpSpPr/>
          <p:nvPr/>
        </p:nvGrpSpPr>
        <p:grpSpPr>
          <a:xfrm>
            <a:off x="1989449" y="4101269"/>
            <a:ext cx="374774" cy="346073"/>
            <a:chOff x="1989449" y="4282269"/>
            <a:chExt cx="374774" cy="346073"/>
          </a:xfrm>
        </p:grpSpPr>
        <p:sp>
          <p:nvSpPr>
            <p:cNvPr id="8770" name="Google Shape;8770;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2"/>
          <p:cNvGrpSpPr/>
          <p:nvPr/>
        </p:nvGrpSpPr>
        <p:grpSpPr>
          <a:xfrm>
            <a:off x="2487439" y="4099740"/>
            <a:ext cx="198775" cy="348972"/>
            <a:chOff x="2487439" y="4280740"/>
            <a:chExt cx="198775" cy="348972"/>
          </a:xfrm>
        </p:grpSpPr>
        <p:sp>
          <p:nvSpPr>
            <p:cNvPr id="8776" name="Google Shape;8776;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2810958" y="4092923"/>
            <a:ext cx="353145" cy="361873"/>
            <a:chOff x="2810958" y="4273923"/>
            <a:chExt cx="353145" cy="361873"/>
          </a:xfrm>
        </p:grpSpPr>
        <p:sp>
          <p:nvSpPr>
            <p:cNvPr id="8781" name="Google Shape;8781;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2"/>
          <p:cNvGrpSpPr/>
          <p:nvPr/>
        </p:nvGrpSpPr>
        <p:grpSpPr>
          <a:xfrm>
            <a:off x="6275635" y="4101651"/>
            <a:ext cx="209383" cy="366778"/>
            <a:chOff x="6275635" y="4282651"/>
            <a:chExt cx="209383" cy="366778"/>
          </a:xfrm>
        </p:grpSpPr>
        <p:sp>
          <p:nvSpPr>
            <p:cNvPr id="8789" name="Google Shape;8789;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2"/>
          <p:cNvGrpSpPr/>
          <p:nvPr/>
        </p:nvGrpSpPr>
        <p:grpSpPr>
          <a:xfrm>
            <a:off x="6701186" y="4102033"/>
            <a:ext cx="280292" cy="366396"/>
            <a:chOff x="6701186" y="4283033"/>
            <a:chExt cx="280292" cy="366396"/>
          </a:xfrm>
        </p:grpSpPr>
        <p:sp>
          <p:nvSpPr>
            <p:cNvPr id="8792" name="Google Shape;8792;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2"/>
          <p:cNvGrpSpPr/>
          <p:nvPr/>
        </p:nvGrpSpPr>
        <p:grpSpPr>
          <a:xfrm>
            <a:off x="2609571" y="3643958"/>
            <a:ext cx="373627" cy="347347"/>
            <a:chOff x="2609571" y="3824958"/>
            <a:chExt cx="373627" cy="347347"/>
          </a:xfrm>
        </p:grpSpPr>
        <p:sp>
          <p:nvSpPr>
            <p:cNvPr id="8795" name="Google Shape;8795;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62"/>
          <p:cNvGrpSpPr/>
          <p:nvPr/>
        </p:nvGrpSpPr>
        <p:grpSpPr>
          <a:xfrm>
            <a:off x="916127" y="3626056"/>
            <a:ext cx="221902" cy="380795"/>
            <a:chOff x="916127" y="3807056"/>
            <a:chExt cx="221902" cy="380795"/>
          </a:xfrm>
        </p:grpSpPr>
        <p:sp>
          <p:nvSpPr>
            <p:cNvPr id="8799" name="Google Shape;8799;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3" name="Google Shape;8803;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5" name="Google Shape;8805;p62"/>
          <p:cNvGrpSpPr/>
          <p:nvPr/>
        </p:nvGrpSpPr>
        <p:grpSpPr>
          <a:xfrm>
            <a:off x="3513010" y="3635134"/>
            <a:ext cx="362223" cy="361108"/>
            <a:chOff x="3513010" y="3816134"/>
            <a:chExt cx="362223" cy="361108"/>
          </a:xfrm>
        </p:grpSpPr>
        <p:sp>
          <p:nvSpPr>
            <p:cNvPr id="8806" name="Google Shape;8806;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2"/>
          <p:cNvGrpSpPr/>
          <p:nvPr/>
        </p:nvGrpSpPr>
        <p:grpSpPr>
          <a:xfrm>
            <a:off x="3950316" y="3639307"/>
            <a:ext cx="369805" cy="353782"/>
            <a:chOff x="3950316" y="3820307"/>
            <a:chExt cx="369805" cy="353782"/>
          </a:xfrm>
        </p:grpSpPr>
        <p:sp>
          <p:nvSpPr>
            <p:cNvPr id="8811" name="Google Shape;8811;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2"/>
          <p:cNvGrpSpPr/>
          <p:nvPr/>
        </p:nvGrpSpPr>
        <p:grpSpPr>
          <a:xfrm>
            <a:off x="1761909" y="3630961"/>
            <a:ext cx="307974" cy="371716"/>
            <a:chOff x="1761909" y="3811961"/>
            <a:chExt cx="307974" cy="371716"/>
          </a:xfrm>
        </p:grpSpPr>
        <p:sp>
          <p:nvSpPr>
            <p:cNvPr id="8816" name="Google Shape;8816;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2"/>
          <p:cNvGrpSpPr/>
          <p:nvPr/>
        </p:nvGrpSpPr>
        <p:grpSpPr>
          <a:xfrm>
            <a:off x="5373342" y="3627935"/>
            <a:ext cx="231395" cy="353145"/>
            <a:chOff x="5373342" y="3808935"/>
            <a:chExt cx="231395" cy="353145"/>
          </a:xfrm>
        </p:grpSpPr>
        <p:sp>
          <p:nvSpPr>
            <p:cNvPr id="8827" name="Google Shape;8827;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6" name="Google Shape;8836;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7" name="Google Shape;8837;p62"/>
          <p:cNvGrpSpPr/>
          <p:nvPr/>
        </p:nvGrpSpPr>
        <p:grpSpPr>
          <a:xfrm>
            <a:off x="5833775" y="3628445"/>
            <a:ext cx="235185" cy="352253"/>
            <a:chOff x="5833775" y="3809445"/>
            <a:chExt cx="235185" cy="352253"/>
          </a:xfrm>
        </p:grpSpPr>
        <p:sp>
          <p:nvSpPr>
            <p:cNvPr id="8838" name="Google Shape;8838;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2"/>
          <p:cNvGrpSpPr/>
          <p:nvPr/>
        </p:nvGrpSpPr>
        <p:grpSpPr>
          <a:xfrm>
            <a:off x="4942472" y="3628318"/>
            <a:ext cx="238976" cy="352762"/>
            <a:chOff x="4942472" y="3809318"/>
            <a:chExt cx="238976" cy="352762"/>
          </a:xfrm>
        </p:grpSpPr>
        <p:sp>
          <p:nvSpPr>
            <p:cNvPr id="8842" name="Google Shape;8842;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2"/>
          <p:cNvGrpSpPr/>
          <p:nvPr/>
        </p:nvGrpSpPr>
        <p:grpSpPr>
          <a:xfrm>
            <a:off x="6266525" y="3626788"/>
            <a:ext cx="260223" cy="353527"/>
            <a:chOff x="6266525" y="3807788"/>
            <a:chExt cx="260223" cy="353527"/>
          </a:xfrm>
        </p:grpSpPr>
        <p:sp>
          <p:nvSpPr>
            <p:cNvPr id="8850" name="Google Shape;8850;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4" name="Google Shape;8854;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5" name="Google Shape;8855;p62"/>
          <p:cNvGrpSpPr/>
          <p:nvPr/>
        </p:nvGrpSpPr>
        <p:grpSpPr>
          <a:xfrm>
            <a:off x="7184363" y="3628604"/>
            <a:ext cx="202184" cy="352762"/>
            <a:chOff x="7184363" y="3809604"/>
            <a:chExt cx="202184" cy="352762"/>
          </a:xfrm>
        </p:grpSpPr>
        <p:sp>
          <p:nvSpPr>
            <p:cNvPr id="8856" name="Google Shape;8856;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2"/>
          <p:cNvGrpSpPr/>
          <p:nvPr/>
        </p:nvGrpSpPr>
        <p:grpSpPr>
          <a:xfrm>
            <a:off x="7571624" y="3627935"/>
            <a:ext cx="292047" cy="352762"/>
            <a:chOff x="7571624" y="3808935"/>
            <a:chExt cx="292047" cy="352762"/>
          </a:xfrm>
        </p:grpSpPr>
        <p:sp>
          <p:nvSpPr>
            <p:cNvPr id="8859" name="Google Shape;8859;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62"/>
          <p:cNvGrpSpPr/>
          <p:nvPr/>
        </p:nvGrpSpPr>
        <p:grpSpPr>
          <a:xfrm>
            <a:off x="2174559" y="3175116"/>
            <a:ext cx="364135" cy="359930"/>
            <a:chOff x="2174559" y="3356116"/>
            <a:chExt cx="364135" cy="359930"/>
          </a:xfrm>
        </p:grpSpPr>
        <p:sp>
          <p:nvSpPr>
            <p:cNvPr id="8866" name="Google Shape;8866;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2"/>
          <p:cNvGrpSpPr/>
          <p:nvPr/>
        </p:nvGrpSpPr>
        <p:grpSpPr>
          <a:xfrm>
            <a:off x="1731934" y="3174639"/>
            <a:ext cx="368371" cy="361554"/>
            <a:chOff x="1731934" y="3355639"/>
            <a:chExt cx="368371" cy="361554"/>
          </a:xfrm>
        </p:grpSpPr>
        <p:sp>
          <p:nvSpPr>
            <p:cNvPr id="8869" name="Google Shape;8869;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2"/>
          <p:cNvGrpSpPr/>
          <p:nvPr/>
        </p:nvGrpSpPr>
        <p:grpSpPr>
          <a:xfrm>
            <a:off x="3990517" y="3173173"/>
            <a:ext cx="279559" cy="363402"/>
            <a:chOff x="3990517" y="3354173"/>
            <a:chExt cx="279559" cy="363402"/>
          </a:xfrm>
        </p:grpSpPr>
        <p:sp>
          <p:nvSpPr>
            <p:cNvPr id="8872" name="Google Shape;8872;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2"/>
          <p:cNvGrpSpPr/>
          <p:nvPr/>
        </p:nvGrpSpPr>
        <p:grpSpPr>
          <a:xfrm>
            <a:off x="3497847" y="3236374"/>
            <a:ext cx="379680" cy="237606"/>
            <a:chOff x="3497847" y="3417374"/>
            <a:chExt cx="379680" cy="237606"/>
          </a:xfrm>
        </p:grpSpPr>
        <p:sp>
          <p:nvSpPr>
            <p:cNvPr id="8876" name="Google Shape;8876;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2"/>
          <p:cNvGrpSpPr/>
          <p:nvPr/>
        </p:nvGrpSpPr>
        <p:grpSpPr>
          <a:xfrm>
            <a:off x="2612597" y="3186075"/>
            <a:ext cx="376271" cy="337982"/>
            <a:chOff x="2612597" y="3367075"/>
            <a:chExt cx="376271" cy="337982"/>
          </a:xfrm>
        </p:grpSpPr>
        <p:sp>
          <p:nvSpPr>
            <p:cNvPr id="8881" name="Google Shape;8881;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62"/>
          <p:cNvGrpSpPr/>
          <p:nvPr/>
        </p:nvGrpSpPr>
        <p:grpSpPr>
          <a:xfrm>
            <a:off x="3071914" y="3183431"/>
            <a:ext cx="343652" cy="342505"/>
            <a:chOff x="3071914" y="3364431"/>
            <a:chExt cx="343652" cy="342505"/>
          </a:xfrm>
        </p:grpSpPr>
        <p:sp>
          <p:nvSpPr>
            <p:cNvPr id="8884" name="Google Shape;8884;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2"/>
          <p:cNvGrpSpPr/>
          <p:nvPr/>
        </p:nvGrpSpPr>
        <p:grpSpPr>
          <a:xfrm>
            <a:off x="897141" y="3178875"/>
            <a:ext cx="257962" cy="352762"/>
            <a:chOff x="897141" y="3359875"/>
            <a:chExt cx="257962" cy="352762"/>
          </a:xfrm>
        </p:grpSpPr>
        <p:sp>
          <p:nvSpPr>
            <p:cNvPr id="8890" name="Google Shape;8890;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62"/>
          <p:cNvGrpSpPr/>
          <p:nvPr/>
        </p:nvGrpSpPr>
        <p:grpSpPr>
          <a:xfrm>
            <a:off x="1333682" y="3163330"/>
            <a:ext cx="271213" cy="383088"/>
            <a:chOff x="1333682" y="3344330"/>
            <a:chExt cx="271213" cy="383088"/>
          </a:xfrm>
        </p:grpSpPr>
        <p:sp>
          <p:nvSpPr>
            <p:cNvPr id="8899" name="Google Shape;8899;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2"/>
          <p:cNvGrpSpPr/>
          <p:nvPr/>
        </p:nvGrpSpPr>
        <p:grpSpPr>
          <a:xfrm>
            <a:off x="6664394" y="3165974"/>
            <a:ext cx="353113" cy="351998"/>
            <a:chOff x="6664394" y="3346974"/>
            <a:chExt cx="353113" cy="351998"/>
          </a:xfrm>
        </p:grpSpPr>
        <p:sp>
          <p:nvSpPr>
            <p:cNvPr id="8911" name="Google Shape;8911;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2"/>
          <p:cNvGrpSpPr/>
          <p:nvPr/>
        </p:nvGrpSpPr>
        <p:grpSpPr>
          <a:xfrm>
            <a:off x="849741" y="1778307"/>
            <a:ext cx="399398" cy="375443"/>
            <a:chOff x="849741" y="1959307"/>
            <a:chExt cx="399398" cy="375443"/>
          </a:xfrm>
        </p:grpSpPr>
        <p:sp>
          <p:nvSpPr>
            <p:cNvPr id="8917" name="Google Shape;8917;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2"/>
          <p:cNvGrpSpPr/>
          <p:nvPr/>
        </p:nvGrpSpPr>
        <p:grpSpPr>
          <a:xfrm>
            <a:off x="1284212" y="1782766"/>
            <a:ext cx="379489" cy="366046"/>
            <a:chOff x="1284212" y="1963766"/>
            <a:chExt cx="379489" cy="366046"/>
          </a:xfrm>
        </p:grpSpPr>
        <p:sp>
          <p:nvSpPr>
            <p:cNvPr id="8920" name="Google Shape;8920;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2"/>
          <p:cNvGrpSpPr/>
          <p:nvPr/>
        </p:nvGrpSpPr>
        <p:grpSpPr>
          <a:xfrm>
            <a:off x="3037766" y="1788564"/>
            <a:ext cx="370219" cy="354928"/>
            <a:chOff x="3037766" y="1969564"/>
            <a:chExt cx="370219" cy="354928"/>
          </a:xfrm>
        </p:grpSpPr>
        <p:sp>
          <p:nvSpPr>
            <p:cNvPr id="8923" name="Google Shape;8923;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2"/>
          <p:cNvGrpSpPr/>
          <p:nvPr/>
        </p:nvGrpSpPr>
        <p:grpSpPr>
          <a:xfrm>
            <a:off x="3982553" y="1790730"/>
            <a:ext cx="304566" cy="350501"/>
            <a:chOff x="3982553" y="1971730"/>
            <a:chExt cx="304566" cy="350501"/>
          </a:xfrm>
        </p:grpSpPr>
        <p:sp>
          <p:nvSpPr>
            <p:cNvPr id="8928" name="Google Shape;8928;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62"/>
          <p:cNvGrpSpPr/>
          <p:nvPr/>
        </p:nvGrpSpPr>
        <p:grpSpPr>
          <a:xfrm>
            <a:off x="2567841" y="1813124"/>
            <a:ext cx="399812" cy="306477"/>
            <a:chOff x="2567841" y="1994124"/>
            <a:chExt cx="399812" cy="306477"/>
          </a:xfrm>
        </p:grpSpPr>
        <p:sp>
          <p:nvSpPr>
            <p:cNvPr id="8931" name="Google Shape;8931;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2"/>
          <p:cNvGrpSpPr/>
          <p:nvPr/>
        </p:nvGrpSpPr>
        <p:grpSpPr>
          <a:xfrm>
            <a:off x="2212084" y="1779358"/>
            <a:ext cx="324698" cy="372863"/>
            <a:chOff x="2212084" y="1960358"/>
            <a:chExt cx="324698" cy="372863"/>
          </a:xfrm>
        </p:grpSpPr>
        <p:sp>
          <p:nvSpPr>
            <p:cNvPr id="8935" name="Google Shape;8935;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2"/>
          <p:cNvGrpSpPr/>
          <p:nvPr/>
        </p:nvGrpSpPr>
        <p:grpSpPr>
          <a:xfrm>
            <a:off x="1805901" y="1779358"/>
            <a:ext cx="284847" cy="373627"/>
            <a:chOff x="1805901" y="1960358"/>
            <a:chExt cx="284847" cy="373627"/>
          </a:xfrm>
        </p:grpSpPr>
        <p:sp>
          <p:nvSpPr>
            <p:cNvPr id="8939" name="Google Shape;8939;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4" name="Google Shape;8944;p62"/>
          <p:cNvGrpSpPr/>
          <p:nvPr/>
        </p:nvGrpSpPr>
        <p:grpSpPr>
          <a:xfrm>
            <a:off x="6656812" y="1848388"/>
            <a:ext cx="368690" cy="245793"/>
            <a:chOff x="6656812" y="2029388"/>
            <a:chExt cx="368690" cy="245793"/>
          </a:xfrm>
        </p:grpSpPr>
        <p:sp>
          <p:nvSpPr>
            <p:cNvPr id="8945" name="Google Shape;8945;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2"/>
          <p:cNvGrpSpPr/>
          <p:nvPr/>
        </p:nvGrpSpPr>
        <p:grpSpPr>
          <a:xfrm>
            <a:off x="4869651" y="1831218"/>
            <a:ext cx="376654" cy="281566"/>
            <a:chOff x="4869651" y="2012218"/>
            <a:chExt cx="376654" cy="281566"/>
          </a:xfrm>
        </p:grpSpPr>
        <p:sp>
          <p:nvSpPr>
            <p:cNvPr id="8956" name="Google Shape;8956;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2"/>
          <p:cNvGrpSpPr/>
          <p:nvPr/>
        </p:nvGrpSpPr>
        <p:grpSpPr>
          <a:xfrm>
            <a:off x="5306224" y="1831313"/>
            <a:ext cx="367925" cy="281694"/>
            <a:chOff x="5306224" y="2012313"/>
            <a:chExt cx="367925" cy="281694"/>
          </a:xfrm>
        </p:grpSpPr>
        <p:sp>
          <p:nvSpPr>
            <p:cNvPr id="8961" name="Google Shape;8961;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4" name="Google Shape;8964;p62"/>
          <p:cNvGrpSpPr/>
          <p:nvPr/>
        </p:nvGrpSpPr>
        <p:grpSpPr>
          <a:xfrm>
            <a:off x="6195998" y="1802102"/>
            <a:ext cx="368308" cy="338746"/>
            <a:chOff x="6195998" y="1983102"/>
            <a:chExt cx="368308" cy="338746"/>
          </a:xfrm>
        </p:grpSpPr>
        <p:sp>
          <p:nvSpPr>
            <p:cNvPr id="8965" name="Google Shape;8965;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62"/>
          <p:cNvGrpSpPr/>
          <p:nvPr/>
        </p:nvGrpSpPr>
        <p:grpSpPr>
          <a:xfrm>
            <a:off x="7542031" y="1830835"/>
            <a:ext cx="369072" cy="280037"/>
            <a:chOff x="7542031" y="2011835"/>
            <a:chExt cx="369072" cy="280037"/>
          </a:xfrm>
        </p:grpSpPr>
        <p:sp>
          <p:nvSpPr>
            <p:cNvPr id="8969" name="Google Shape;8969;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62"/>
          <p:cNvGrpSpPr/>
          <p:nvPr/>
        </p:nvGrpSpPr>
        <p:grpSpPr>
          <a:xfrm>
            <a:off x="8010427" y="3167503"/>
            <a:ext cx="278795" cy="351615"/>
            <a:chOff x="8010427" y="3348503"/>
            <a:chExt cx="278795" cy="351615"/>
          </a:xfrm>
        </p:grpSpPr>
        <p:sp>
          <p:nvSpPr>
            <p:cNvPr id="8979" name="Google Shape;8979;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3" name="Google Shape;8983;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4" name="Google Shape;8984;p62"/>
          <p:cNvGrpSpPr/>
          <p:nvPr/>
        </p:nvGrpSpPr>
        <p:grpSpPr>
          <a:xfrm>
            <a:off x="7141900" y="3168204"/>
            <a:ext cx="281057" cy="351010"/>
            <a:chOff x="7141900" y="3349204"/>
            <a:chExt cx="281057" cy="351010"/>
          </a:xfrm>
        </p:grpSpPr>
        <p:sp>
          <p:nvSpPr>
            <p:cNvPr id="8985" name="Google Shape;8985;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2"/>
          <p:cNvGrpSpPr/>
          <p:nvPr/>
        </p:nvGrpSpPr>
        <p:grpSpPr>
          <a:xfrm>
            <a:off x="5314188" y="3169032"/>
            <a:ext cx="363752" cy="353113"/>
            <a:chOff x="5314188" y="3350032"/>
            <a:chExt cx="363752" cy="353113"/>
          </a:xfrm>
        </p:grpSpPr>
        <p:sp>
          <p:nvSpPr>
            <p:cNvPr id="8989" name="Google Shape;8989;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62"/>
          <p:cNvGrpSpPr/>
          <p:nvPr/>
        </p:nvGrpSpPr>
        <p:grpSpPr>
          <a:xfrm>
            <a:off x="5829984" y="3169032"/>
            <a:ext cx="220755" cy="352348"/>
            <a:chOff x="5829984" y="3350032"/>
            <a:chExt cx="220755" cy="352348"/>
          </a:xfrm>
        </p:grpSpPr>
        <p:sp>
          <p:nvSpPr>
            <p:cNvPr id="8992" name="Google Shape;8992;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2"/>
          <p:cNvGrpSpPr/>
          <p:nvPr/>
        </p:nvGrpSpPr>
        <p:grpSpPr>
          <a:xfrm>
            <a:off x="4882170" y="3168841"/>
            <a:ext cx="358464" cy="352316"/>
            <a:chOff x="4882170" y="3349841"/>
            <a:chExt cx="358464" cy="352316"/>
          </a:xfrm>
        </p:grpSpPr>
        <p:sp>
          <p:nvSpPr>
            <p:cNvPr id="8997" name="Google Shape;8997;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1" name="Google Shape;9001;p62"/>
          <p:cNvGrpSpPr/>
          <p:nvPr/>
        </p:nvGrpSpPr>
        <p:grpSpPr>
          <a:xfrm>
            <a:off x="3044965" y="2254220"/>
            <a:ext cx="400194" cy="324316"/>
            <a:chOff x="3044965" y="2435220"/>
            <a:chExt cx="400194" cy="324316"/>
          </a:xfrm>
        </p:grpSpPr>
        <p:sp>
          <p:nvSpPr>
            <p:cNvPr id="9002" name="Google Shape;9002;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62"/>
          <p:cNvGrpSpPr/>
          <p:nvPr/>
        </p:nvGrpSpPr>
        <p:grpSpPr>
          <a:xfrm>
            <a:off x="6203579" y="3167981"/>
            <a:ext cx="351615" cy="350373"/>
            <a:chOff x="6203579" y="3348981"/>
            <a:chExt cx="351615" cy="350373"/>
          </a:xfrm>
        </p:grpSpPr>
        <p:sp>
          <p:nvSpPr>
            <p:cNvPr id="9006" name="Google Shape;9006;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2"/>
          <p:cNvGrpSpPr/>
          <p:nvPr/>
        </p:nvGrpSpPr>
        <p:grpSpPr>
          <a:xfrm>
            <a:off x="4878379" y="2292892"/>
            <a:ext cx="367161" cy="287523"/>
            <a:chOff x="4878379" y="2473892"/>
            <a:chExt cx="367161" cy="287523"/>
          </a:xfrm>
        </p:grpSpPr>
        <p:sp>
          <p:nvSpPr>
            <p:cNvPr id="9012" name="Google Shape;9012;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2"/>
          <p:cNvGrpSpPr/>
          <p:nvPr/>
        </p:nvGrpSpPr>
        <p:grpSpPr>
          <a:xfrm>
            <a:off x="1325719" y="2706689"/>
            <a:ext cx="290581" cy="372481"/>
            <a:chOff x="1325719" y="2887689"/>
            <a:chExt cx="290581" cy="372481"/>
          </a:xfrm>
        </p:grpSpPr>
        <p:sp>
          <p:nvSpPr>
            <p:cNvPr id="9018" name="Google Shape;9018;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0" name="Google Shape;9020;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2"/>
          <p:cNvGrpSpPr/>
          <p:nvPr/>
        </p:nvGrpSpPr>
        <p:grpSpPr>
          <a:xfrm>
            <a:off x="3510335" y="2711499"/>
            <a:ext cx="360726" cy="361204"/>
            <a:chOff x="3510335" y="2892499"/>
            <a:chExt cx="360726" cy="361204"/>
          </a:xfrm>
        </p:grpSpPr>
        <p:sp>
          <p:nvSpPr>
            <p:cNvPr id="9022" name="Google Shape;9022;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2"/>
          <p:cNvGrpSpPr/>
          <p:nvPr/>
        </p:nvGrpSpPr>
        <p:grpSpPr>
          <a:xfrm>
            <a:off x="3086313" y="2696049"/>
            <a:ext cx="320143" cy="392581"/>
            <a:chOff x="3086313" y="2877049"/>
            <a:chExt cx="320143" cy="392581"/>
          </a:xfrm>
        </p:grpSpPr>
        <p:sp>
          <p:nvSpPr>
            <p:cNvPr id="9028" name="Google Shape;9028;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1" name="Google Shape;9041;p62"/>
          <p:cNvGrpSpPr/>
          <p:nvPr/>
        </p:nvGrpSpPr>
        <p:grpSpPr>
          <a:xfrm>
            <a:off x="861113" y="2704746"/>
            <a:ext cx="333809" cy="373277"/>
            <a:chOff x="861113" y="2885746"/>
            <a:chExt cx="333809" cy="373277"/>
          </a:xfrm>
        </p:grpSpPr>
        <p:sp>
          <p:nvSpPr>
            <p:cNvPr id="9042" name="Google Shape;9042;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5" name="Google Shape;9045;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62"/>
          <p:cNvGrpSpPr/>
          <p:nvPr/>
        </p:nvGrpSpPr>
        <p:grpSpPr>
          <a:xfrm>
            <a:off x="1297654" y="1323481"/>
            <a:ext cx="349354" cy="362223"/>
            <a:chOff x="1297654" y="1504481"/>
            <a:chExt cx="349354" cy="362223"/>
          </a:xfrm>
        </p:grpSpPr>
        <p:sp>
          <p:nvSpPr>
            <p:cNvPr id="9048" name="Google Shape;9048;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62"/>
          <p:cNvGrpSpPr/>
          <p:nvPr/>
        </p:nvGrpSpPr>
        <p:grpSpPr>
          <a:xfrm>
            <a:off x="852385" y="1329916"/>
            <a:ext cx="353145" cy="351998"/>
            <a:chOff x="852385" y="1510916"/>
            <a:chExt cx="353145" cy="351998"/>
          </a:xfrm>
        </p:grpSpPr>
        <p:sp>
          <p:nvSpPr>
            <p:cNvPr id="9053" name="Google Shape;9053;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62"/>
          <p:cNvGrpSpPr/>
          <p:nvPr/>
        </p:nvGrpSpPr>
        <p:grpSpPr>
          <a:xfrm>
            <a:off x="1745217" y="1334471"/>
            <a:ext cx="343269" cy="342505"/>
            <a:chOff x="1745217" y="1515471"/>
            <a:chExt cx="343269" cy="342505"/>
          </a:xfrm>
        </p:grpSpPr>
        <p:sp>
          <p:nvSpPr>
            <p:cNvPr id="9057" name="Google Shape;9057;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1" name="Google Shape;9061;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2" name="Google Shape;9062;p62"/>
          <p:cNvGrpSpPr/>
          <p:nvPr/>
        </p:nvGrpSpPr>
        <p:grpSpPr>
          <a:xfrm>
            <a:off x="3042703" y="1348137"/>
            <a:ext cx="411535" cy="315587"/>
            <a:chOff x="3042703" y="1529137"/>
            <a:chExt cx="411535" cy="315587"/>
          </a:xfrm>
        </p:grpSpPr>
        <p:sp>
          <p:nvSpPr>
            <p:cNvPr id="9063" name="Google Shape;9063;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2"/>
          <p:cNvGrpSpPr/>
          <p:nvPr/>
        </p:nvGrpSpPr>
        <p:grpSpPr>
          <a:xfrm>
            <a:off x="2629289" y="1363682"/>
            <a:ext cx="350501" cy="284497"/>
            <a:chOff x="2629289" y="1544682"/>
            <a:chExt cx="350501" cy="284497"/>
          </a:xfrm>
        </p:grpSpPr>
        <p:sp>
          <p:nvSpPr>
            <p:cNvPr id="9074" name="Google Shape;9074;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2"/>
          <p:cNvGrpSpPr/>
          <p:nvPr/>
        </p:nvGrpSpPr>
        <p:grpSpPr>
          <a:xfrm>
            <a:off x="5305077" y="1321633"/>
            <a:ext cx="367893" cy="365218"/>
            <a:chOff x="5305077" y="1502633"/>
            <a:chExt cx="367893" cy="365218"/>
          </a:xfrm>
        </p:grpSpPr>
        <p:sp>
          <p:nvSpPr>
            <p:cNvPr id="9080" name="Google Shape;9080;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2"/>
          <p:cNvGrpSpPr/>
          <p:nvPr/>
        </p:nvGrpSpPr>
        <p:grpSpPr>
          <a:xfrm>
            <a:off x="7100170" y="1319117"/>
            <a:ext cx="368308" cy="367033"/>
            <a:chOff x="7100170" y="1500117"/>
            <a:chExt cx="368308" cy="367033"/>
          </a:xfrm>
        </p:grpSpPr>
        <p:sp>
          <p:nvSpPr>
            <p:cNvPr id="9083" name="Google Shape;9083;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7" name="Google Shape;9097;p62"/>
          <p:cNvGrpSpPr/>
          <p:nvPr/>
        </p:nvGrpSpPr>
        <p:grpSpPr>
          <a:xfrm>
            <a:off x="6649231" y="1319021"/>
            <a:ext cx="390287" cy="367065"/>
            <a:chOff x="6649231" y="1500021"/>
            <a:chExt cx="390287" cy="367065"/>
          </a:xfrm>
        </p:grpSpPr>
        <p:sp>
          <p:nvSpPr>
            <p:cNvPr id="9098" name="Google Shape;9098;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2"/>
          <p:cNvGrpSpPr/>
          <p:nvPr/>
        </p:nvGrpSpPr>
        <p:grpSpPr>
          <a:xfrm>
            <a:off x="5746938" y="1362503"/>
            <a:ext cx="387261" cy="280356"/>
            <a:chOff x="5746938" y="1543503"/>
            <a:chExt cx="387261" cy="280356"/>
          </a:xfrm>
        </p:grpSpPr>
        <p:sp>
          <p:nvSpPr>
            <p:cNvPr id="9111" name="Google Shape;9111;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2"/>
          <p:cNvGrpSpPr/>
          <p:nvPr/>
        </p:nvGrpSpPr>
        <p:grpSpPr>
          <a:xfrm>
            <a:off x="6196730" y="1344346"/>
            <a:ext cx="369072" cy="317467"/>
            <a:chOff x="6196730" y="1525346"/>
            <a:chExt cx="369072" cy="317467"/>
          </a:xfrm>
        </p:grpSpPr>
        <p:sp>
          <p:nvSpPr>
            <p:cNvPr id="9114" name="Google Shape;9114;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2"/>
          <p:cNvGrpSpPr/>
          <p:nvPr/>
        </p:nvGrpSpPr>
        <p:grpSpPr>
          <a:xfrm>
            <a:off x="4940592" y="1319690"/>
            <a:ext cx="246558" cy="367161"/>
            <a:chOff x="4940592" y="1500690"/>
            <a:chExt cx="246558" cy="367161"/>
          </a:xfrm>
        </p:grpSpPr>
        <p:sp>
          <p:nvSpPr>
            <p:cNvPr id="9118" name="Google Shape;9118;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2"/>
          <p:cNvGrpSpPr/>
          <p:nvPr/>
        </p:nvGrpSpPr>
        <p:grpSpPr>
          <a:xfrm>
            <a:off x="7964906" y="1318894"/>
            <a:ext cx="380858" cy="367575"/>
            <a:chOff x="7964906" y="1499894"/>
            <a:chExt cx="380858" cy="367575"/>
          </a:xfrm>
        </p:grpSpPr>
        <p:sp>
          <p:nvSpPr>
            <p:cNvPr id="9123" name="Google Shape;9123;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6" name="Google Shape;9126;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62"/>
          <p:cNvGrpSpPr/>
          <p:nvPr/>
        </p:nvGrpSpPr>
        <p:grpSpPr>
          <a:xfrm>
            <a:off x="8007400" y="2721278"/>
            <a:ext cx="285230" cy="355597"/>
            <a:chOff x="8007400" y="2902278"/>
            <a:chExt cx="285230" cy="355597"/>
          </a:xfrm>
        </p:grpSpPr>
        <p:sp>
          <p:nvSpPr>
            <p:cNvPr id="9128" name="Google Shape;9128;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62"/>
          <p:cNvGrpSpPr/>
          <p:nvPr/>
        </p:nvGrpSpPr>
        <p:grpSpPr>
          <a:xfrm>
            <a:off x="6219124" y="2721788"/>
            <a:ext cx="318231" cy="355470"/>
            <a:chOff x="6219124" y="2902788"/>
            <a:chExt cx="318231" cy="355470"/>
          </a:xfrm>
        </p:grpSpPr>
        <p:sp>
          <p:nvSpPr>
            <p:cNvPr id="9131" name="Google Shape;9131;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2"/>
          <p:cNvGrpSpPr/>
          <p:nvPr/>
        </p:nvGrpSpPr>
        <p:grpSpPr>
          <a:xfrm>
            <a:off x="4969421" y="2721852"/>
            <a:ext cx="185109" cy="355406"/>
            <a:chOff x="4969421" y="2902852"/>
            <a:chExt cx="185109" cy="355406"/>
          </a:xfrm>
        </p:grpSpPr>
        <p:sp>
          <p:nvSpPr>
            <p:cNvPr id="9135" name="Google Shape;9135;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62"/>
          <p:cNvGrpSpPr/>
          <p:nvPr/>
        </p:nvGrpSpPr>
        <p:grpSpPr>
          <a:xfrm>
            <a:off x="6685259" y="2721852"/>
            <a:ext cx="311414" cy="355406"/>
            <a:chOff x="6685259" y="2902852"/>
            <a:chExt cx="311414" cy="355406"/>
          </a:xfrm>
        </p:grpSpPr>
        <p:sp>
          <p:nvSpPr>
            <p:cNvPr id="9144" name="Google Shape;9144;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2"/>
          <p:cNvGrpSpPr/>
          <p:nvPr/>
        </p:nvGrpSpPr>
        <p:grpSpPr>
          <a:xfrm>
            <a:off x="5309250" y="2722170"/>
            <a:ext cx="359579" cy="355852"/>
            <a:chOff x="5309250" y="2903170"/>
            <a:chExt cx="359579" cy="355852"/>
          </a:xfrm>
        </p:grpSpPr>
        <p:sp>
          <p:nvSpPr>
            <p:cNvPr id="9148" name="Google Shape;9148;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2"/>
          <p:cNvGrpSpPr/>
          <p:nvPr/>
        </p:nvGrpSpPr>
        <p:grpSpPr>
          <a:xfrm>
            <a:off x="2199565" y="2240172"/>
            <a:ext cx="312179" cy="353431"/>
            <a:chOff x="2199565" y="2421172"/>
            <a:chExt cx="312179" cy="353431"/>
          </a:xfrm>
        </p:grpSpPr>
        <p:sp>
          <p:nvSpPr>
            <p:cNvPr id="9152" name="Google Shape;9152;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2"/>
          <p:cNvGrpSpPr/>
          <p:nvPr/>
        </p:nvGrpSpPr>
        <p:grpSpPr>
          <a:xfrm>
            <a:off x="1750887" y="2244727"/>
            <a:ext cx="320143" cy="343269"/>
            <a:chOff x="1750887" y="2425727"/>
            <a:chExt cx="320143" cy="343269"/>
          </a:xfrm>
        </p:grpSpPr>
        <p:sp>
          <p:nvSpPr>
            <p:cNvPr id="9155" name="Google Shape;9155;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2"/>
          <p:cNvGrpSpPr/>
          <p:nvPr/>
        </p:nvGrpSpPr>
        <p:grpSpPr>
          <a:xfrm>
            <a:off x="1298037" y="2244727"/>
            <a:ext cx="338364" cy="342887"/>
            <a:chOff x="1298037" y="2425727"/>
            <a:chExt cx="338364" cy="342887"/>
          </a:xfrm>
        </p:grpSpPr>
        <p:sp>
          <p:nvSpPr>
            <p:cNvPr id="9158" name="Google Shape;9158;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2" name="Google Shape;9162;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3" name="Google Shape;9163;p62"/>
          <p:cNvGrpSpPr/>
          <p:nvPr/>
        </p:nvGrpSpPr>
        <p:grpSpPr>
          <a:xfrm>
            <a:off x="3974207" y="2248009"/>
            <a:ext cx="320143" cy="338491"/>
            <a:chOff x="3974207" y="2429009"/>
            <a:chExt cx="320143" cy="338491"/>
          </a:xfrm>
        </p:grpSpPr>
        <p:sp>
          <p:nvSpPr>
            <p:cNvPr id="9164" name="Google Shape;9164;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2"/>
          <p:cNvGrpSpPr/>
          <p:nvPr/>
        </p:nvGrpSpPr>
        <p:grpSpPr>
          <a:xfrm>
            <a:off x="2623237" y="2250047"/>
            <a:ext cx="355024" cy="332630"/>
            <a:chOff x="2623237" y="2431047"/>
            <a:chExt cx="355024" cy="332630"/>
          </a:xfrm>
        </p:grpSpPr>
        <p:sp>
          <p:nvSpPr>
            <p:cNvPr id="9167" name="Google Shape;9167;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2"/>
          <p:cNvGrpSpPr/>
          <p:nvPr/>
        </p:nvGrpSpPr>
        <p:grpSpPr>
          <a:xfrm>
            <a:off x="6657194" y="2253073"/>
            <a:ext cx="375507" cy="367925"/>
            <a:chOff x="6657194" y="2434073"/>
            <a:chExt cx="375507" cy="367925"/>
          </a:xfrm>
        </p:grpSpPr>
        <p:sp>
          <p:nvSpPr>
            <p:cNvPr id="9172" name="Google Shape;9172;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2"/>
          <p:cNvGrpSpPr/>
          <p:nvPr/>
        </p:nvGrpSpPr>
        <p:grpSpPr>
          <a:xfrm>
            <a:off x="7101317" y="2260655"/>
            <a:ext cx="367925" cy="352380"/>
            <a:chOff x="7101317" y="2441655"/>
            <a:chExt cx="367925" cy="352380"/>
          </a:xfrm>
        </p:grpSpPr>
        <p:sp>
          <p:nvSpPr>
            <p:cNvPr id="9176" name="Google Shape;9176;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2"/>
          <p:cNvGrpSpPr/>
          <p:nvPr/>
        </p:nvGrpSpPr>
        <p:grpSpPr>
          <a:xfrm>
            <a:off x="5756399" y="2253456"/>
            <a:ext cx="367925" cy="367161"/>
            <a:chOff x="5756399" y="2434456"/>
            <a:chExt cx="367925" cy="367161"/>
          </a:xfrm>
        </p:grpSpPr>
        <p:sp>
          <p:nvSpPr>
            <p:cNvPr id="9179" name="Google Shape;9179;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6" name="Google Shape;9186;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8" name="Google Shape;9188;p62"/>
          <p:cNvGrpSpPr/>
          <p:nvPr/>
        </p:nvGrpSpPr>
        <p:grpSpPr>
          <a:xfrm>
            <a:off x="7964906" y="2253073"/>
            <a:ext cx="373627" cy="367925"/>
            <a:chOff x="7964906" y="2434073"/>
            <a:chExt cx="373627" cy="367925"/>
          </a:xfrm>
        </p:grpSpPr>
        <p:sp>
          <p:nvSpPr>
            <p:cNvPr id="9189" name="Google Shape;9189;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2"/>
          <p:cNvGrpSpPr/>
          <p:nvPr/>
        </p:nvGrpSpPr>
        <p:grpSpPr>
          <a:xfrm>
            <a:off x="6194086" y="2256737"/>
            <a:ext cx="369837" cy="360471"/>
            <a:chOff x="6194086" y="2437737"/>
            <a:chExt cx="369837" cy="360471"/>
          </a:xfrm>
        </p:grpSpPr>
        <p:sp>
          <p:nvSpPr>
            <p:cNvPr id="9192" name="Google Shape;9192;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4" name="Google Shape;9194;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195" name="Google Shape;9195;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99"/>
        <p:cNvGrpSpPr/>
        <p:nvPr/>
      </p:nvGrpSpPr>
      <p:grpSpPr>
        <a:xfrm>
          <a:off x="0" y="0"/>
          <a:ext cx="0" cy="0"/>
          <a:chOff x="0" y="0"/>
          <a:chExt cx="0" cy="0"/>
        </a:xfrm>
      </p:grpSpPr>
      <p:grpSp>
        <p:nvGrpSpPr>
          <p:cNvPr id="9200" name="Google Shape;9200;p63"/>
          <p:cNvGrpSpPr/>
          <p:nvPr/>
        </p:nvGrpSpPr>
        <p:grpSpPr>
          <a:xfrm>
            <a:off x="3122257" y="1334344"/>
            <a:ext cx="294850" cy="349434"/>
            <a:chOff x="3122257" y="1508594"/>
            <a:chExt cx="294850" cy="349434"/>
          </a:xfrm>
        </p:grpSpPr>
        <p:sp>
          <p:nvSpPr>
            <p:cNvPr id="9201" name="Google Shape;9201;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3"/>
          <p:cNvGrpSpPr/>
          <p:nvPr/>
        </p:nvGrpSpPr>
        <p:grpSpPr>
          <a:xfrm>
            <a:off x="910723" y="1333962"/>
            <a:ext cx="251660" cy="350166"/>
            <a:chOff x="910723" y="1508212"/>
            <a:chExt cx="251660" cy="350166"/>
          </a:xfrm>
        </p:grpSpPr>
        <p:sp>
          <p:nvSpPr>
            <p:cNvPr id="9207" name="Google Shape;9207;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1308631" y="1333580"/>
            <a:ext cx="350166" cy="350198"/>
            <a:chOff x="1308631" y="1507830"/>
            <a:chExt cx="350166" cy="350198"/>
          </a:xfrm>
        </p:grpSpPr>
        <p:sp>
          <p:nvSpPr>
            <p:cNvPr id="9225" name="Google Shape;9225;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3"/>
          <p:cNvGrpSpPr/>
          <p:nvPr/>
        </p:nvGrpSpPr>
        <p:grpSpPr>
          <a:xfrm>
            <a:off x="1756921" y="1335489"/>
            <a:ext cx="345997" cy="345997"/>
            <a:chOff x="1756921" y="1509739"/>
            <a:chExt cx="345997" cy="345997"/>
          </a:xfrm>
        </p:grpSpPr>
        <p:sp>
          <p:nvSpPr>
            <p:cNvPr id="9230" name="Google Shape;9230;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3"/>
          <p:cNvGrpSpPr/>
          <p:nvPr/>
        </p:nvGrpSpPr>
        <p:grpSpPr>
          <a:xfrm>
            <a:off x="2216956" y="1336253"/>
            <a:ext cx="318721" cy="345615"/>
            <a:chOff x="2216956" y="1510503"/>
            <a:chExt cx="318721" cy="345615"/>
          </a:xfrm>
        </p:grpSpPr>
        <p:sp>
          <p:nvSpPr>
            <p:cNvPr id="9248" name="Google Shape;9248;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3"/>
          <p:cNvGrpSpPr/>
          <p:nvPr/>
        </p:nvGrpSpPr>
        <p:grpSpPr>
          <a:xfrm>
            <a:off x="3988156" y="1394211"/>
            <a:ext cx="349052" cy="230049"/>
            <a:chOff x="3988156" y="1568461"/>
            <a:chExt cx="349052" cy="230049"/>
          </a:xfrm>
        </p:grpSpPr>
        <p:sp>
          <p:nvSpPr>
            <p:cNvPr id="9254" name="Google Shape;9254;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3"/>
          <p:cNvGrpSpPr/>
          <p:nvPr/>
        </p:nvGrpSpPr>
        <p:grpSpPr>
          <a:xfrm>
            <a:off x="2633037" y="1325623"/>
            <a:ext cx="379002" cy="366112"/>
            <a:chOff x="2633037" y="1499873"/>
            <a:chExt cx="379002" cy="366112"/>
          </a:xfrm>
        </p:grpSpPr>
        <p:sp>
          <p:nvSpPr>
            <p:cNvPr id="9262" name="Google Shape;9262;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63"/>
          <p:cNvGrpSpPr/>
          <p:nvPr/>
        </p:nvGrpSpPr>
        <p:grpSpPr>
          <a:xfrm>
            <a:off x="6675256" y="1341919"/>
            <a:ext cx="327823" cy="357009"/>
            <a:chOff x="6675256" y="1516169"/>
            <a:chExt cx="327823" cy="357009"/>
          </a:xfrm>
        </p:grpSpPr>
        <p:sp>
          <p:nvSpPr>
            <p:cNvPr id="9269" name="Google Shape;9269;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8020159" y="1342301"/>
            <a:ext cx="300897" cy="356627"/>
            <a:chOff x="8020159" y="1516551"/>
            <a:chExt cx="300897" cy="356627"/>
          </a:xfrm>
        </p:grpSpPr>
        <p:sp>
          <p:nvSpPr>
            <p:cNvPr id="9279" name="Google Shape;9279;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3"/>
          <p:cNvGrpSpPr/>
          <p:nvPr/>
        </p:nvGrpSpPr>
        <p:grpSpPr>
          <a:xfrm>
            <a:off x="5377363" y="1341919"/>
            <a:ext cx="257357" cy="356627"/>
            <a:chOff x="5377363" y="1516169"/>
            <a:chExt cx="257357" cy="356627"/>
          </a:xfrm>
        </p:grpSpPr>
        <p:sp>
          <p:nvSpPr>
            <p:cNvPr id="9285" name="Google Shape;9285;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3"/>
          <p:cNvGrpSpPr/>
          <p:nvPr/>
        </p:nvGrpSpPr>
        <p:grpSpPr>
          <a:xfrm>
            <a:off x="4880567" y="1361620"/>
            <a:ext cx="356245" cy="317607"/>
            <a:chOff x="4880567" y="1535870"/>
            <a:chExt cx="356245" cy="317607"/>
          </a:xfrm>
        </p:grpSpPr>
        <p:sp>
          <p:nvSpPr>
            <p:cNvPr id="9303" name="Google Shape;9303;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3"/>
          <p:cNvGrpSpPr/>
          <p:nvPr/>
        </p:nvGrpSpPr>
        <p:grpSpPr>
          <a:xfrm>
            <a:off x="5771483" y="1341537"/>
            <a:ext cx="357359" cy="357391"/>
            <a:chOff x="5771483" y="1515787"/>
            <a:chExt cx="357359" cy="357391"/>
          </a:xfrm>
        </p:grpSpPr>
        <p:sp>
          <p:nvSpPr>
            <p:cNvPr id="9309" name="Google Shape;9309;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3"/>
          <p:cNvGrpSpPr/>
          <p:nvPr/>
        </p:nvGrpSpPr>
        <p:grpSpPr>
          <a:xfrm>
            <a:off x="7121669" y="1359360"/>
            <a:ext cx="321362" cy="321362"/>
            <a:chOff x="7121669" y="1533610"/>
            <a:chExt cx="321362" cy="321362"/>
          </a:xfrm>
        </p:grpSpPr>
        <p:sp>
          <p:nvSpPr>
            <p:cNvPr id="9314" name="Google Shape;9314;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63"/>
          <p:cNvGrpSpPr/>
          <p:nvPr/>
        </p:nvGrpSpPr>
        <p:grpSpPr>
          <a:xfrm>
            <a:off x="7562766" y="1340614"/>
            <a:ext cx="327059" cy="360192"/>
            <a:chOff x="7562766" y="1514864"/>
            <a:chExt cx="327059" cy="360192"/>
          </a:xfrm>
        </p:grpSpPr>
        <p:sp>
          <p:nvSpPr>
            <p:cNvPr id="9319" name="Google Shape;9319;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3"/>
          <p:cNvGrpSpPr/>
          <p:nvPr/>
        </p:nvGrpSpPr>
        <p:grpSpPr>
          <a:xfrm>
            <a:off x="6221229" y="1324423"/>
            <a:ext cx="361636" cy="362183"/>
            <a:chOff x="6259175" y="1559008"/>
            <a:chExt cx="271743" cy="272093"/>
          </a:xfrm>
        </p:grpSpPr>
        <p:sp>
          <p:nvSpPr>
            <p:cNvPr id="9324" name="Google Shape;9324;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3"/>
          <p:cNvGrpSpPr/>
          <p:nvPr/>
        </p:nvGrpSpPr>
        <p:grpSpPr>
          <a:xfrm>
            <a:off x="6671087" y="1835054"/>
            <a:ext cx="332757" cy="281833"/>
            <a:chOff x="6671087" y="2009304"/>
            <a:chExt cx="332757" cy="281833"/>
          </a:xfrm>
        </p:grpSpPr>
        <p:sp>
          <p:nvSpPr>
            <p:cNvPr id="9342" name="Google Shape;9342;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4" name="Google Shape;9344;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63"/>
          <p:cNvGrpSpPr/>
          <p:nvPr/>
        </p:nvGrpSpPr>
        <p:grpSpPr>
          <a:xfrm>
            <a:off x="2201806" y="1802335"/>
            <a:ext cx="349784" cy="349434"/>
            <a:chOff x="2201806" y="1976585"/>
            <a:chExt cx="349784" cy="349434"/>
          </a:xfrm>
        </p:grpSpPr>
        <p:sp>
          <p:nvSpPr>
            <p:cNvPr id="9346" name="Google Shape;9346;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63"/>
          <p:cNvGrpSpPr/>
          <p:nvPr/>
        </p:nvGrpSpPr>
        <p:grpSpPr>
          <a:xfrm>
            <a:off x="3094217" y="1802335"/>
            <a:ext cx="350198" cy="350548"/>
            <a:chOff x="3094217" y="1976585"/>
            <a:chExt cx="350198" cy="350548"/>
          </a:xfrm>
        </p:grpSpPr>
        <p:sp>
          <p:nvSpPr>
            <p:cNvPr id="9351" name="Google Shape;9351;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4" name="Google Shape;9364;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5" name="Google Shape;9365;p63"/>
          <p:cNvGrpSpPr/>
          <p:nvPr/>
        </p:nvGrpSpPr>
        <p:grpSpPr>
          <a:xfrm>
            <a:off x="3979435" y="1802335"/>
            <a:ext cx="345265" cy="349848"/>
            <a:chOff x="3979435" y="1976585"/>
            <a:chExt cx="345265" cy="349848"/>
          </a:xfrm>
        </p:grpSpPr>
        <p:sp>
          <p:nvSpPr>
            <p:cNvPr id="9366" name="Google Shape;9366;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3"/>
          <p:cNvGrpSpPr/>
          <p:nvPr/>
        </p:nvGrpSpPr>
        <p:grpSpPr>
          <a:xfrm>
            <a:off x="3541011" y="1334344"/>
            <a:ext cx="350166" cy="349434"/>
            <a:chOff x="3541011" y="1508594"/>
            <a:chExt cx="350166" cy="349434"/>
          </a:xfrm>
        </p:grpSpPr>
        <p:sp>
          <p:nvSpPr>
            <p:cNvPr id="9384" name="Google Shape;9384;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63"/>
          <p:cNvGrpSpPr/>
          <p:nvPr/>
        </p:nvGrpSpPr>
        <p:grpSpPr>
          <a:xfrm>
            <a:off x="3576626" y="1801571"/>
            <a:ext cx="284251" cy="351694"/>
            <a:chOff x="3576626" y="1975821"/>
            <a:chExt cx="284251" cy="351694"/>
          </a:xfrm>
        </p:grpSpPr>
        <p:sp>
          <p:nvSpPr>
            <p:cNvPr id="9398" name="Google Shape;9398;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63"/>
          <p:cNvGrpSpPr/>
          <p:nvPr/>
        </p:nvGrpSpPr>
        <p:grpSpPr>
          <a:xfrm>
            <a:off x="2722090" y="2715912"/>
            <a:ext cx="238770" cy="371841"/>
            <a:chOff x="2722090" y="2890162"/>
            <a:chExt cx="238770" cy="371841"/>
          </a:xfrm>
        </p:grpSpPr>
        <p:sp>
          <p:nvSpPr>
            <p:cNvPr id="9402" name="Google Shape;9402;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6" name="Google Shape;9406;p63"/>
          <p:cNvGrpSpPr/>
          <p:nvPr/>
        </p:nvGrpSpPr>
        <p:grpSpPr>
          <a:xfrm>
            <a:off x="6216367" y="1795906"/>
            <a:ext cx="361147" cy="361147"/>
            <a:chOff x="6216367" y="1970156"/>
            <a:chExt cx="361147" cy="361147"/>
          </a:xfrm>
        </p:grpSpPr>
        <p:sp>
          <p:nvSpPr>
            <p:cNvPr id="9407" name="Google Shape;9407;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3"/>
          <p:cNvGrpSpPr/>
          <p:nvPr/>
        </p:nvGrpSpPr>
        <p:grpSpPr>
          <a:xfrm>
            <a:off x="1289311" y="2751972"/>
            <a:ext cx="408156" cy="299783"/>
            <a:chOff x="1289311" y="2926222"/>
            <a:chExt cx="408156" cy="299783"/>
          </a:xfrm>
        </p:grpSpPr>
        <p:sp>
          <p:nvSpPr>
            <p:cNvPr id="9412" name="Google Shape;9412;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63"/>
          <p:cNvGrpSpPr/>
          <p:nvPr/>
        </p:nvGrpSpPr>
        <p:grpSpPr>
          <a:xfrm>
            <a:off x="7978465" y="1795142"/>
            <a:ext cx="361147" cy="360797"/>
            <a:chOff x="7978465" y="1969392"/>
            <a:chExt cx="361147" cy="360797"/>
          </a:xfrm>
        </p:grpSpPr>
        <p:sp>
          <p:nvSpPr>
            <p:cNvPr id="9415" name="Google Shape;9415;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4" name="Google Shape;9424;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5" name="Google Shape;9425;p63"/>
          <p:cNvGrpSpPr/>
          <p:nvPr/>
        </p:nvGrpSpPr>
        <p:grpSpPr>
          <a:xfrm>
            <a:off x="854261" y="2734563"/>
            <a:ext cx="377474" cy="335748"/>
            <a:chOff x="854261" y="2908813"/>
            <a:chExt cx="377474" cy="335748"/>
          </a:xfrm>
        </p:grpSpPr>
        <p:sp>
          <p:nvSpPr>
            <p:cNvPr id="9426" name="Google Shape;9426;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63"/>
          <p:cNvGrpSpPr/>
          <p:nvPr/>
        </p:nvGrpSpPr>
        <p:grpSpPr>
          <a:xfrm>
            <a:off x="1749728" y="2720527"/>
            <a:ext cx="386927" cy="363438"/>
            <a:chOff x="1749728" y="2894777"/>
            <a:chExt cx="386927" cy="363438"/>
          </a:xfrm>
        </p:grpSpPr>
        <p:sp>
          <p:nvSpPr>
            <p:cNvPr id="9432" name="Google Shape;9432;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63"/>
          <p:cNvGrpSpPr/>
          <p:nvPr/>
        </p:nvGrpSpPr>
        <p:grpSpPr>
          <a:xfrm>
            <a:off x="7098912" y="1795142"/>
            <a:ext cx="359651" cy="361560"/>
            <a:chOff x="7098912" y="1969392"/>
            <a:chExt cx="359651" cy="361560"/>
          </a:xfrm>
        </p:grpSpPr>
        <p:sp>
          <p:nvSpPr>
            <p:cNvPr id="9440" name="Google Shape;9440;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63"/>
          <p:cNvGrpSpPr/>
          <p:nvPr/>
        </p:nvGrpSpPr>
        <p:grpSpPr>
          <a:xfrm>
            <a:off x="5352728" y="1815989"/>
            <a:ext cx="327091" cy="322508"/>
            <a:chOff x="5352728" y="1990239"/>
            <a:chExt cx="327091" cy="322508"/>
          </a:xfrm>
        </p:grpSpPr>
        <p:sp>
          <p:nvSpPr>
            <p:cNvPr id="9455" name="Google Shape;9455;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3"/>
          <p:cNvGrpSpPr/>
          <p:nvPr/>
        </p:nvGrpSpPr>
        <p:grpSpPr>
          <a:xfrm>
            <a:off x="7538896" y="1795906"/>
            <a:ext cx="361147" cy="361529"/>
            <a:chOff x="7538896" y="1970156"/>
            <a:chExt cx="361147" cy="361529"/>
          </a:xfrm>
        </p:grpSpPr>
        <p:sp>
          <p:nvSpPr>
            <p:cNvPr id="9459" name="Google Shape;9459;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63"/>
          <p:cNvGrpSpPr/>
          <p:nvPr/>
        </p:nvGrpSpPr>
        <p:grpSpPr>
          <a:xfrm>
            <a:off x="4896099" y="1796670"/>
            <a:ext cx="358155" cy="358123"/>
            <a:chOff x="4896099" y="1970920"/>
            <a:chExt cx="358155" cy="358123"/>
          </a:xfrm>
        </p:grpSpPr>
        <p:sp>
          <p:nvSpPr>
            <p:cNvPr id="9466" name="Google Shape;9466;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3"/>
          <p:cNvGrpSpPr/>
          <p:nvPr/>
        </p:nvGrpSpPr>
        <p:grpSpPr>
          <a:xfrm>
            <a:off x="4048787" y="2802769"/>
            <a:ext cx="283488" cy="198604"/>
            <a:chOff x="4048787" y="2977019"/>
            <a:chExt cx="283488" cy="198604"/>
          </a:xfrm>
        </p:grpSpPr>
        <p:sp>
          <p:nvSpPr>
            <p:cNvPr id="9470" name="Google Shape;9470;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63"/>
          <p:cNvGrpSpPr/>
          <p:nvPr/>
        </p:nvGrpSpPr>
        <p:grpSpPr>
          <a:xfrm>
            <a:off x="4054103" y="2255941"/>
            <a:ext cx="218687" cy="349052"/>
            <a:chOff x="4054103" y="2430191"/>
            <a:chExt cx="218687" cy="349052"/>
          </a:xfrm>
        </p:grpSpPr>
        <p:sp>
          <p:nvSpPr>
            <p:cNvPr id="9477" name="Google Shape;9477;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63"/>
          <p:cNvGrpSpPr/>
          <p:nvPr/>
        </p:nvGrpSpPr>
        <p:grpSpPr>
          <a:xfrm>
            <a:off x="2185128" y="2253299"/>
            <a:ext cx="382758" cy="356595"/>
            <a:chOff x="2185128" y="2427549"/>
            <a:chExt cx="382758" cy="356595"/>
          </a:xfrm>
        </p:grpSpPr>
        <p:sp>
          <p:nvSpPr>
            <p:cNvPr id="9480" name="Google Shape;9480;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2656907" y="2265043"/>
            <a:ext cx="332757" cy="332343"/>
            <a:chOff x="2656907" y="2439293"/>
            <a:chExt cx="332757" cy="332343"/>
          </a:xfrm>
        </p:grpSpPr>
        <p:sp>
          <p:nvSpPr>
            <p:cNvPr id="9485" name="Google Shape;9485;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63"/>
          <p:cNvGrpSpPr/>
          <p:nvPr/>
        </p:nvGrpSpPr>
        <p:grpSpPr>
          <a:xfrm>
            <a:off x="1731523" y="2248366"/>
            <a:ext cx="399435" cy="365698"/>
            <a:chOff x="1731523" y="2422616"/>
            <a:chExt cx="399435" cy="365698"/>
          </a:xfrm>
        </p:grpSpPr>
        <p:sp>
          <p:nvSpPr>
            <p:cNvPr id="9493" name="Google Shape;9493;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63"/>
          <p:cNvGrpSpPr/>
          <p:nvPr/>
        </p:nvGrpSpPr>
        <p:grpSpPr>
          <a:xfrm>
            <a:off x="3097241" y="2259314"/>
            <a:ext cx="344883" cy="343387"/>
            <a:chOff x="3097241" y="2433564"/>
            <a:chExt cx="344883" cy="343387"/>
          </a:xfrm>
        </p:grpSpPr>
        <p:sp>
          <p:nvSpPr>
            <p:cNvPr id="9497" name="Google Shape;9497;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63"/>
          <p:cNvGrpSpPr/>
          <p:nvPr/>
        </p:nvGrpSpPr>
        <p:grpSpPr>
          <a:xfrm>
            <a:off x="1278299" y="2265043"/>
            <a:ext cx="410829" cy="332343"/>
            <a:chOff x="1278299" y="2439293"/>
            <a:chExt cx="410829" cy="332343"/>
          </a:xfrm>
        </p:grpSpPr>
        <p:sp>
          <p:nvSpPr>
            <p:cNvPr id="9507" name="Google Shape;9507;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63"/>
          <p:cNvGrpSpPr/>
          <p:nvPr/>
        </p:nvGrpSpPr>
        <p:grpSpPr>
          <a:xfrm>
            <a:off x="2661459" y="1840751"/>
            <a:ext cx="322508" cy="273494"/>
            <a:chOff x="2661459" y="2015001"/>
            <a:chExt cx="322508" cy="273494"/>
          </a:xfrm>
        </p:grpSpPr>
        <p:sp>
          <p:nvSpPr>
            <p:cNvPr id="9516" name="Google Shape;9516;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63"/>
          <p:cNvGrpSpPr/>
          <p:nvPr/>
        </p:nvGrpSpPr>
        <p:grpSpPr>
          <a:xfrm>
            <a:off x="870939" y="2265043"/>
            <a:ext cx="331993" cy="331993"/>
            <a:chOff x="870939" y="2439293"/>
            <a:chExt cx="331993" cy="331993"/>
          </a:xfrm>
        </p:grpSpPr>
        <p:sp>
          <p:nvSpPr>
            <p:cNvPr id="9519" name="Google Shape;9519;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6644957" y="2282103"/>
            <a:ext cx="371395" cy="278904"/>
            <a:chOff x="6644957" y="2456353"/>
            <a:chExt cx="371395" cy="278904"/>
          </a:xfrm>
        </p:grpSpPr>
        <p:sp>
          <p:nvSpPr>
            <p:cNvPr id="9536" name="Google Shape;9536;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3"/>
          <p:cNvGrpSpPr/>
          <p:nvPr/>
        </p:nvGrpSpPr>
        <p:grpSpPr>
          <a:xfrm>
            <a:off x="5388757" y="2240409"/>
            <a:ext cx="260349" cy="362292"/>
            <a:chOff x="5388757" y="2414659"/>
            <a:chExt cx="260349" cy="362292"/>
          </a:xfrm>
        </p:grpSpPr>
        <p:sp>
          <p:nvSpPr>
            <p:cNvPr id="9542" name="Google Shape;9542;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63"/>
          <p:cNvGrpSpPr/>
          <p:nvPr/>
        </p:nvGrpSpPr>
        <p:grpSpPr>
          <a:xfrm>
            <a:off x="3567142" y="2731507"/>
            <a:ext cx="348288" cy="340331"/>
            <a:chOff x="3567142" y="2905757"/>
            <a:chExt cx="348288" cy="340331"/>
          </a:xfrm>
        </p:grpSpPr>
        <p:sp>
          <p:nvSpPr>
            <p:cNvPr id="9563" name="Google Shape;9563;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63"/>
          <p:cNvGrpSpPr/>
          <p:nvPr/>
        </p:nvGrpSpPr>
        <p:grpSpPr>
          <a:xfrm>
            <a:off x="870939" y="1801571"/>
            <a:ext cx="332375" cy="350071"/>
            <a:chOff x="870939" y="1975821"/>
            <a:chExt cx="332375" cy="350071"/>
          </a:xfrm>
        </p:grpSpPr>
        <p:sp>
          <p:nvSpPr>
            <p:cNvPr id="9569" name="Google Shape;9569;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63"/>
          <p:cNvGrpSpPr/>
          <p:nvPr/>
        </p:nvGrpSpPr>
        <p:grpSpPr>
          <a:xfrm>
            <a:off x="7967103" y="2240791"/>
            <a:ext cx="355863" cy="361911"/>
            <a:chOff x="7967103" y="2415041"/>
            <a:chExt cx="355863" cy="361911"/>
          </a:xfrm>
        </p:grpSpPr>
        <p:sp>
          <p:nvSpPr>
            <p:cNvPr id="9574" name="Google Shape;9574;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7529411" y="2240409"/>
            <a:ext cx="355863" cy="362292"/>
            <a:chOff x="7529411" y="2414659"/>
            <a:chExt cx="355863" cy="362292"/>
          </a:xfrm>
        </p:grpSpPr>
        <p:sp>
          <p:nvSpPr>
            <p:cNvPr id="9586" name="Google Shape;9586;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63"/>
          <p:cNvGrpSpPr/>
          <p:nvPr/>
        </p:nvGrpSpPr>
        <p:grpSpPr>
          <a:xfrm>
            <a:off x="5733194" y="2257468"/>
            <a:ext cx="446826" cy="327059"/>
            <a:chOff x="5733194" y="2431718"/>
            <a:chExt cx="446826" cy="327059"/>
          </a:xfrm>
        </p:grpSpPr>
        <p:sp>
          <p:nvSpPr>
            <p:cNvPr id="9599" name="Google Shape;9599;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3"/>
          <p:cNvGrpSpPr/>
          <p:nvPr/>
        </p:nvGrpSpPr>
        <p:grpSpPr>
          <a:xfrm>
            <a:off x="4876780" y="2243814"/>
            <a:ext cx="407774" cy="356627"/>
            <a:chOff x="4876780" y="2418064"/>
            <a:chExt cx="407774" cy="356627"/>
          </a:xfrm>
        </p:grpSpPr>
        <p:sp>
          <p:nvSpPr>
            <p:cNvPr id="9603" name="Google Shape;9603;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3"/>
          <p:cNvGrpSpPr/>
          <p:nvPr/>
        </p:nvGrpSpPr>
        <p:grpSpPr>
          <a:xfrm>
            <a:off x="7070872" y="2236621"/>
            <a:ext cx="398321" cy="371013"/>
            <a:chOff x="7070872" y="2410871"/>
            <a:chExt cx="398321" cy="371013"/>
          </a:xfrm>
        </p:grpSpPr>
        <p:sp>
          <p:nvSpPr>
            <p:cNvPr id="9612" name="Google Shape;9612;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6" name="Google Shape;9616;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7" name="Google Shape;9617;p63"/>
          <p:cNvGrpSpPr/>
          <p:nvPr/>
        </p:nvGrpSpPr>
        <p:grpSpPr>
          <a:xfrm>
            <a:off x="5318259" y="2807861"/>
            <a:ext cx="371013" cy="220787"/>
            <a:chOff x="5318259" y="2982111"/>
            <a:chExt cx="371013" cy="220787"/>
          </a:xfrm>
        </p:grpSpPr>
        <p:sp>
          <p:nvSpPr>
            <p:cNvPr id="9618" name="Google Shape;9618;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3"/>
          <p:cNvGrpSpPr/>
          <p:nvPr/>
        </p:nvGrpSpPr>
        <p:grpSpPr>
          <a:xfrm>
            <a:off x="7073928" y="2731507"/>
            <a:ext cx="371395" cy="371809"/>
            <a:chOff x="7073928" y="2905757"/>
            <a:chExt cx="371395" cy="371809"/>
          </a:xfrm>
        </p:grpSpPr>
        <p:sp>
          <p:nvSpPr>
            <p:cNvPr id="9627" name="Google Shape;9627;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3"/>
          <p:cNvGrpSpPr/>
          <p:nvPr/>
        </p:nvGrpSpPr>
        <p:grpSpPr>
          <a:xfrm>
            <a:off x="6188327" y="2781158"/>
            <a:ext cx="371395" cy="272857"/>
            <a:chOff x="6188327" y="2955408"/>
            <a:chExt cx="371395" cy="272857"/>
          </a:xfrm>
        </p:grpSpPr>
        <p:sp>
          <p:nvSpPr>
            <p:cNvPr id="9631" name="Google Shape;9631;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3"/>
          <p:cNvGrpSpPr/>
          <p:nvPr/>
        </p:nvGrpSpPr>
        <p:grpSpPr>
          <a:xfrm>
            <a:off x="7521454" y="2731889"/>
            <a:ext cx="359651" cy="371013"/>
            <a:chOff x="7521454" y="2906139"/>
            <a:chExt cx="359651" cy="371013"/>
          </a:xfrm>
        </p:grpSpPr>
        <p:sp>
          <p:nvSpPr>
            <p:cNvPr id="9634" name="Google Shape;9634;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3"/>
          <p:cNvGrpSpPr/>
          <p:nvPr/>
        </p:nvGrpSpPr>
        <p:grpSpPr>
          <a:xfrm>
            <a:off x="5782845" y="2732271"/>
            <a:ext cx="301661" cy="371013"/>
            <a:chOff x="5782845" y="2906521"/>
            <a:chExt cx="301661" cy="371013"/>
          </a:xfrm>
        </p:grpSpPr>
        <p:sp>
          <p:nvSpPr>
            <p:cNvPr id="9640" name="Google Shape;9640;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63"/>
          <p:cNvGrpSpPr/>
          <p:nvPr/>
        </p:nvGrpSpPr>
        <p:grpSpPr>
          <a:xfrm>
            <a:off x="3539102" y="2253299"/>
            <a:ext cx="355099" cy="355481"/>
            <a:chOff x="3539102" y="2427549"/>
            <a:chExt cx="355099" cy="355481"/>
          </a:xfrm>
        </p:grpSpPr>
        <p:sp>
          <p:nvSpPr>
            <p:cNvPr id="9644" name="Google Shape;9644;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3"/>
          <p:cNvGrpSpPr/>
          <p:nvPr/>
        </p:nvGrpSpPr>
        <p:grpSpPr>
          <a:xfrm>
            <a:off x="6630539" y="2743252"/>
            <a:ext cx="371777" cy="349434"/>
            <a:chOff x="6630539" y="2917502"/>
            <a:chExt cx="371777" cy="349434"/>
          </a:xfrm>
        </p:grpSpPr>
        <p:sp>
          <p:nvSpPr>
            <p:cNvPr id="9647" name="Google Shape;9647;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63"/>
          <p:cNvGrpSpPr/>
          <p:nvPr/>
        </p:nvGrpSpPr>
        <p:grpSpPr>
          <a:xfrm>
            <a:off x="2171474" y="3194979"/>
            <a:ext cx="408156" cy="343737"/>
            <a:chOff x="2171474" y="3369229"/>
            <a:chExt cx="408156" cy="343737"/>
          </a:xfrm>
        </p:grpSpPr>
        <p:sp>
          <p:nvSpPr>
            <p:cNvPr id="9655" name="Google Shape;9655;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63"/>
          <p:cNvGrpSpPr/>
          <p:nvPr/>
        </p:nvGrpSpPr>
        <p:grpSpPr>
          <a:xfrm>
            <a:off x="4891198" y="2750858"/>
            <a:ext cx="334634" cy="334634"/>
            <a:chOff x="4891198" y="2925108"/>
            <a:chExt cx="334634" cy="334634"/>
          </a:xfrm>
        </p:grpSpPr>
        <p:sp>
          <p:nvSpPr>
            <p:cNvPr id="9660" name="Google Shape;9660;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3"/>
          <p:cNvGrpSpPr/>
          <p:nvPr/>
        </p:nvGrpSpPr>
        <p:grpSpPr>
          <a:xfrm>
            <a:off x="7976174" y="2750858"/>
            <a:ext cx="334666" cy="334634"/>
            <a:chOff x="7976174" y="2925108"/>
            <a:chExt cx="334666" cy="334634"/>
          </a:xfrm>
        </p:grpSpPr>
        <p:sp>
          <p:nvSpPr>
            <p:cNvPr id="9669" name="Google Shape;9669;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63"/>
          <p:cNvGrpSpPr/>
          <p:nvPr/>
        </p:nvGrpSpPr>
        <p:grpSpPr>
          <a:xfrm>
            <a:off x="3091957" y="3199881"/>
            <a:ext cx="354717" cy="332757"/>
            <a:chOff x="3091957" y="3374131"/>
            <a:chExt cx="354717" cy="332757"/>
          </a:xfrm>
        </p:grpSpPr>
        <p:sp>
          <p:nvSpPr>
            <p:cNvPr id="9679" name="Google Shape;9679;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63"/>
          <p:cNvGrpSpPr/>
          <p:nvPr/>
        </p:nvGrpSpPr>
        <p:grpSpPr>
          <a:xfrm>
            <a:off x="3988156" y="3205960"/>
            <a:ext cx="353954" cy="318880"/>
            <a:chOff x="3988156" y="3380210"/>
            <a:chExt cx="353954" cy="318880"/>
          </a:xfrm>
        </p:grpSpPr>
        <p:sp>
          <p:nvSpPr>
            <p:cNvPr id="9686" name="Google Shape;9686;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63"/>
          <p:cNvGrpSpPr/>
          <p:nvPr/>
        </p:nvGrpSpPr>
        <p:grpSpPr>
          <a:xfrm>
            <a:off x="3541011" y="3193070"/>
            <a:ext cx="348257" cy="346188"/>
            <a:chOff x="3541011" y="3367320"/>
            <a:chExt cx="348257" cy="346188"/>
          </a:xfrm>
        </p:grpSpPr>
        <p:sp>
          <p:nvSpPr>
            <p:cNvPr id="9692" name="Google Shape;9692;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3"/>
          <p:cNvGrpSpPr/>
          <p:nvPr/>
        </p:nvGrpSpPr>
        <p:grpSpPr>
          <a:xfrm>
            <a:off x="1314678" y="3183967"/>
            <a:ext cx="334666" cy="365348"/>
            <a:chOff x="1314678" y="3358217"/>
            <a:chExt cx="334666" cy="365348"/>
          </a:xfrm>
        </p:grpSpPr>
        <p:sp>
          <p:nvSpPr>
            <p:cNvPr id="9697" name="Google Shape;9697;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63"/>
          <p:cNvGrpSpPr/>
          <p:nvPr/>
        </p:nvGrpSpPr>
        <p:grpSpPr>
          <a:xfrm>
            <a:off x="1748582" y="3198385"/>
            <a:ext cx="359269" cy="335780"/>
            <a:chOff x="1748582" y="3372635"/>
            <a:chExt cx="359269" cy="335780"/>
          </a:xfrm>
        </p:grpSpPr>
        <p:sp>
          <p:nvSpPr>
            <p:cNvPr id="9703" name="Google Shape;9703;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63"/>
            <p:cNvGrpSpPr/>
            <p:nvPr/>
          </p:nvGrpSpPr>
          <p:grpSpPr>
            <a:xfrm>
              <a:off x="1748582" y="3372635"/>
              <a:ext cx="333520" cy="335780"/>
              <a:chOff x="1748582" y="3372635"/>
              <a:chExt cx="333520" cy="335780"/>
            </a:xfrm>
          </p:grpSpPr>
          <p:sp>
            <p:nvSpPr>
              <p:cNvPr id="9705" name="Google Shape;9705;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08" name="Google Shape;9708;p63"/>
          <p:cNvGrpSpPr/>
          <p:nvPr/>
        </p:nvGrpSpPr>
        <p:grpSpPr>
          <a:xfrm>
            <a:off x="2640993" y="3183585"/>
            <a:ext cx="365348" cy="364966"/>
            <a:chOff x="2640993" y="3357835"/>
            <a:chExt cx="365348" cy="364966"/>
          </a:xfrm>
        </p:grpSpPr>
        <p:sp>
          <p:nvSpPr>
            <p:cNvPr id="9709" name="Google Shape;9709;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3"/>
          <p:cNvGrpSpPr/>
          <p:nvPr/>
        </p:nvGrpSpPr>
        <p:grpSpPr>
          <a:xfrm>
            <a:off x="4886264" y="3191924"/>
            <a:ext cx="350548" cy="350198"/>
            <a:chOff x="4886264" y="3366174"/>
            <a:chExt cx="350548" cy="350198"/>
          </a:xfrm>
        </p:grpSpPr>
        <p:sp>
          <p:nvSpPr>
            <p:cNvPr id="9720" name="Google Shape;9720;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63"/>
          <p:cNvGrpSpPr/>
          <p:nvPr/>
        </p:nvGrpSpPr>
        <p:grpSpPr>
          <a:xfrm>
            <a:off x="5331913" y="3239697"/>
            <a:ext cx="347143" cy="254684"/>
            <a:chOff x="5331913" y="3413947"/>
            <a:chExt cx="347143" cy="254684"/>
          </a:xfrm>
        </p:grpSpPr>
        <p:sp>
          <p:nvSpPr>
            <p:cNvPr id="9734" name="Google Shape;9734;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63"/>
          <p:cNvGrpSpPr/>
          <p:nvPr/>
        </p:nvGrpSpPr>
        <p:grpSpPr>
          <a:xfrm>
            <a:off x="5776798" y="3235528"/>
            <a:ext cx="346379" cy="264518"/>
            <a:chOff x="5776798" y="3409778"/>
            <a:chExt cx="346379" cy="264518"/>
          </a:xfrm>
        </p:grpSpPr>
        <p:sp>
          <p:nvSpPr>
            <p:cNvPr id="9741" name="Google Shape;9741;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3"/>
          <p:cNvGrpSpPr/>
          <p:nvPr/>
        </p:nvGrpSpPr>
        <p:grpSpPr>
          <a:xfrm>
            <a:off x="7108015" y="3222255"/>
            <a:ext cx="344883" cy="290299"/>
            <a:chOff x="7108015" y="3396505"/>
            <a:chExt cx="344883" cy="290299"/>
          </a:xfrm>
        </p:grpSpPr>
        <p:sp>
          <p:nvSpPr>
            <p:cNvPr id="9748" name="Google Shape;9748;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3"/>
          <p:cNvGrpSpPr/>
          <p:nvPr/>
        </p:nvGrpSpPr>
        <p:grpSpPr>
          <a:xfrm>
            <a:off x="7551754" y="3216558"/>
            <a:ext cx="344883" cy="301311"/>
            <a:chOff x="7551754" y="3390808"/>
            <a:chExt cx="344883" cy="301311"/>
          </a:xfrm>
        </p:grpSpPr>
        <p:sp>
          <p:nvSpPr>
            <p:cNvPr id="9753" name="Google Shape;9753;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3"/>
          <p:cNvGrpSpPr/>
          <p:nvPr/>
        </p:nvGrpSpPr>
        <p:grpSpPr>
          <a:xfrm>
            <a:off x="6707084" y="3213153"/>
            <a:ext cx="261145" cy="308504"/>
            <a:chOff x="6707084" y="3387403"/>
            <a:chExt cx="261145" cy="308504"/>
          </a:xfrm>
        </p:grpSpPr>
        <p:sp>
          <p:nvSpPr>
            <p:cNvPr id="9765" name="Google Shape;9765;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63"/>
          <p:cNvGrpSpPr/>
          <p:nvPr/>
        </p:nvGrpSpPr>
        <p:grpSpPr>
          <a:xfrm>
            <a:off x="848978" y="4123387"/>
            <a:ext cx="377824" cy="324418"/>
            <a:chOff x="848978" y="4297637"/>
            <a:chExt cx="377824" cy="324418"/>
          </a:xfrm>
        </p:grpSpPr>
        <p:sp>
          <p:nvSpPr>
            <p:cNvPr id="9770" name="Google Shape;9770;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3"/>
          <p:cNvGrpSpPr/>
          <p:nvPr/>
        </p:nvGrpSpPr>
        <p:grpSpPr>
          <a:xfrm>
            <a:off x="1754279" y="4112343"/>
            <a:ext cx="351439" cy="345965"/>
            <a:chOff x="1754279" y="4286593"/>
            <a:chExt cx="351439" cy="345965"/>
          </a:xfrm>
        </p:grpSpPr>
        <p:sp>
          <p:nvSpPr>
            <p:cNvPr id="9773" name="Google Shape;9773;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3996113" y="4116926"/>
            <a:ext cx="336512" cy="335048"/>
            <a:chOff x="3996113" y="4291176"/>
            <a:chExt cx="336512" cy="335048"/>
          </a:xfrm>
        </p:grpSpPr>
        <p:sp>
          <p:nvSpPr>
            <p:cNvPr id="9779" name="Google Shape;9779;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63"/>
          <p:cNvGrpSpPr/>
          <p:nvPr/>
        </p:nvGrpSpPr>
        <p:grpSpPr>
          <a:xfrm>
            <a:off x="2179081" y="4111261"/>
            <a:ext cx="397525" cy="348670"/>
            <a:chOff x="2179081" y="4285511"/>
            <a:chExt cx="397525" cy="348670"/>
          </a:xfrm>
        </p:grpSpPr>
        <p:sp>
          <p:nvSpPr>
            <p:cNvPr id="9784" name="Google Shape;9784;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3"/>
          <p:cNvGrpSpPr/>
          <p:nvPr/>
        </p:nvGrpSpPr>
        <p:grpSpPr>
          <a:xfrm>
            <a:off x="3584201" y="4120746"/>
            <a:ext cx="267574" cy="329415"/>
            <a:chOff x="3584201" y="4294996"/>
            <a:chExt cx="267574" cy="329415"/>
          </a:xfrm>
        </p:grpSpPr>
        <p:sp>
          <p:nvSpPr>
            <p:cNvPr id="9787" name="Google Shape;9787;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63"/>
          <p:cNvGrpSpPr/>
          <p:nvPr/>
        </p:nvGrpSpPr>
        <p:grpSpPr>
          <a:xfrm>
            <a:off x="3082855" y="4121478"/>
            <a:ext cx="375946" cy="327823"/>
            <a:chOff x="3082855" y="4295728"/>
            <a:chExt cx="375946" cy="327823"/>
          </a:xfrm>
        </p:grpSpPr>
        <p:sp>
          <p:nvSpPr>
            <p:cNvPr id="9792" name="Google Shape;9792;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63"/>
          <p:cNvGrpSpPr/>
          <p:nvPr/>
        </p:nvGrpSpPr>
        <p:grpSpPr>
          <a:xfrm>
            <a:off x="2749016" y="4116926"/>
            <a:ext cx="150831" cy="336926"/>
            <a:chOff x="2749016" y="4291176"/>
            <a:chExt cx="150831" cy="336926"/>
          </a:xfrm>
        </p:grpSpPr>
        <p:sp>
          <p:nvSpPr>
            <p:cNvPr id="9804" name="Google Shape;9804;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3"/>
          <p:cNvGrpSpPr/>
          <p:nvPr/>
        </p:nvGrpSpPr>
        <p:grpSpPr>
          <a:xfrm>
            <a:off x="7127716" y="4105182"/>
            <a:ext cx="248254" cy="361942"/>
            <a:chOff x="7127716" y="4279432"/>
            <a:chExt cx="248254" cy="361942"/>
          </a:xfrm>
        </p:grpSpPr>
        <p:sp>
          <p:nvSpPr>
            <p:cNvPr id="9809" name="Google Shape;9809;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63"/>
          <p:cNvGrpSpPr/>
          <p:nvPr/>
        </p:nvGrpSpPr>
        <p:grpSpPr>
          <a:xfrm>
            <a:off x="7565408" y="4105182"/>
            <a:ext cx="248255" cy="361942"/>
            <a:chOff x="7565408" y="4279432"/>
            <a:chExt cx="248255" cy="361942"/>
          </a:xfrm>
        </p:grpSpPr>
        <p:sp>
          <p:nvSpPr>
            <p:cNvPr id="9819" name="Google Shape;9819;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3"/>
          <p:cNvGrpSpPr/>
          <p:nvPr/>
        </p:nvGrpSpPr>
        <p:grpSpPr>
          <a:xfrm>
            <a:off x="6264109" y="4105182"/>
            <a:ext cx="225498" cy="361560"/>
            <a:chOff x="6264109" y="4279432"/>
            <a:chExt cx="225498" cy="361560"/>
          </a:xfrm>
        </p:grpSpPr>
        <p:sp>
          <p:nvSpPr>
            <p:cNvPr id="9828" name="Google Shape;9828;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63"/>
          <p:cNvGrpSpPr/>
          <p:nvPr/>
        </p:nvGrpSpPr>
        <p:grpSpPr>
          <a:xfrm>
            <a:off x="7929578" y="4110115"/>
            <a:ext cx="395266" cy="351312"/>
            <a:chOff x="7929578" y="4284365"/>
            <a:chExt cx="395266" cy="351312"/>
          </a:xfrm>
        </p:grpSpPr>
        <p:sp>
          <p:nvSpPr>
            <p:cNvPr id="9831" name="Google Shape;9831;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6595502" y="4149527"/>
            <a:ext cx="426315" cy="332826"/>
            <a:chOff x="6639652" y="4323777"/>
            <a:chExt cx="426315" cy="332826"/>
          </a:xfrm>
        </p:grpSpPr>
        <p:sp>
          <p:nvSpPr>
            <p:cNvPr id="9836" name="Google Shape;9836;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5357662" y="4123387"/>
            <a:ext cx="287275" cy="326296"/>
            <a:chOff x="5357662" y="4297637"/>
            <a:chExt cx="287275" cy="326296"/>
          </a:xfrm>
        </p:grpSpPr>
        <p:sp>
          <p:nvSpPr>
            <p:cNvPr id="9847" name="Google Shape;9847;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3"/>
          <p:cNvGrpSpPr/>
          <p:nvPr/>
        </p:nvGrpSpPr>
        <p:grpSpPr>
          <a:xfrm>
            <a:off x="5774124" y="4120300"/>
            <a:ext cx="331611" cy="331674"/>
            <a:chOff x="5774124" y="4294550"/>
            <a:chExt cx="331611" cy="331674"/>
          </a:xfrm>
        </p:grpSpPr>
        <p:sp>
          <p:nvSpPr>
            <p:cNvPr id="9853" name="Google Shape;9853;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3"/>
          <p:cNvGrpSpPr/>
          <p:nvPr/>
        </p:nvGrpSpPr>
        <p:grpSpPr>
          <a:xfrm>
            <a:off x="4890434" y="4113139"/>
            <a:ext cx="345997" cy="346029"/>
            <a:chOff x="4890434" y="4287389"/>
            <a:chExt cx="345997" cy="346029"/>
          </a:xfrm>
        </p:grpSpPr>
        <p:sp>
          <p:nvSpPr>
            <p:cNvPr id="9856" name="Google Shape;9856;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3"/>
          <p:cNvGrpSpPr/>
          <p:nvPr/>
        </p:nvGrpSpPr>
        <p:grpSpPr>
          <a:xfrm>
            <a:off x="2165809" y="3636809"/>
            <a:ext cx="422542" cy="342973"/>
            <a:chOff x="2165809" y="3811059"/>
            <a:chExt cx="422542" cy="342973"/>
          </a:xfrm>
        </p:grpSpPr>
        <p:sp>
          <p:nvSpPr>
            <p:cNvPr id="9864" name="Google Shape;9864;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2" name="Google Shape;9882;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3" name="Google Shape;9883;p63"/>
          <p:cNvGrpSpPr/>
          <p:nvPr/>
        </p:nvGrpSpPr>
        <p:grpSpPr>
          <a:xfrm>
            <a:off x="903530" y="3631875"/>
            <a:ext cx="264550" cy="353222"/>
            <a:chOff x="903530" y="3806125"/>
            <a:chExt cx="264550" cy="353222"/>
          </a:xfrm>
        </p:grpSpPr>
        <p:sp>
          <p:nvSpPr>
            <p:cNvPr id="9884" name="Google Shape;9884;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3"/>
          <p:cNvGrpSpPr/>
          <p:nvPr/>
        </p:nvGrpSpPr>
        <p:grpSpPr>
          <a:xfrm>
            <a:off x="850092" y="3178684"/>
            <a:ext cx="369517" cy="375660"/>
            <a:chOff x="850092" y="3352934"/>
            <a:chExt cx="369517" cy="375660"/>
          </a:xfrm>
        </p:grpSpPr>
        <p:sp>
          <p:nvSpPr>
            <p:cNvPr id="9889" name="Google Shape;9889;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3"/>
          <p:cNvGrpSpPr/>
          <p:nvPr/>
        </p:nvGrpSpPr>
        <p:grpSpPr>
          <a:xfrm>
            <a:off x="2611458" y="3642124"/>
            <a:ext cx="426329" cy="332375"/>
            <a:chOff x="2611458" y="3816374"/>
            <a:chExt cx="426329" cy="332375"/>
          </a:xfrm>
        </p:grpSpPr>
        <p:sp>
          <p:nvSpPr>
            <p:cNvPr id="9895" name="Google Shape;9895;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5" name="Google Shape;9905;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6" name="Google Shape;9906;p63"/>
          <p:cNvGrpSpPr/>
          <p:nvPr/>
        </p:nvGrpSpPr>
        <p:grpSpPr>
          <a:xfrm>
            <a:off x="4019984" y="3631143"/>
            <a:ext cx="293704" cy="353954"/>
            <a:chOff x="4019984" y="3805393"/>
            <a:chExt cx="293704" cy="353954"/>
          </a:xfrm>
        </p:grpSpPr>
        <p:sp>
          <p:nvSpPr>
            <p:cNvPr id="9907" name="Google Shape;9907;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63"/>
          <p:cNvGrpSpPr/>
          <p:nvPr/>
        </p:nvGrpSpPr>
        <p:grpSpPr>
          <a:xfrm>
            <a:off x="8006505" y="3215794"/>
            <a:ext cx="323654" cy="303189"/>
            <a:chOff x="8006505" y="3390044"/>
            <a:chExt cx="323654" cy="303189"/>
          </a:xfrm>
        </p:grpSpPr>
        <p:sp>
          <p:nvSpPr>
            <p:cNvPr id="9910" name="Google Shape;9910;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1299146" y="3632257"/>
            <a:ext cx="367990" cy="351312"/>
            <a:chOff x="1299146" y="3806507"/>
            <a:chExt cx="367990" cy="351312"/>
          </a:xfrm>
        </p:grpSpPr>
        <p:sp>
          <p:nvSpPr>
            <p:cNvPr id="9917" name="Google Shape;9917;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63"/>
          <p:cNvGrpSpPr/>
          <p:nvPr/>
        </p:nvGrpSpPr>
        <p:grpSpPr>
          <a:xfrm>
            <a:off x="7550258" y="3658420"/>
            <a:ext cx="371395" cy="301279"/>
            <a:chOff x="7550258" y="3832670"/>
            <a:chExt cx="371395" cy="301279"/>
          </a:xfrm>
        </p:grpSpPr>
        <p:sp>
          <p:nvSpPr>
            <p:cNvPr id="9921" name="Google Shape;9921;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0" name="Google Shape;9940;p63"/>
          <p:cNvGrpSpPr/>
          <p:nvPr/>
        </p:nvGrpSpPr>
        <p:grpSpPr>
          <a:xfrm>
            <a:off x="6659725" y="3633785"/>
            <a:ext cx="367608" cy="350548"/>
            <a:chOff x="6659725" y="3808035"/>
            <a:chExt cx="367608" cy="350548"/>
          </a:xfrm>
        </p:grpSpPr>
        <p:sp>
          <p:nvSpPr>
            <p:cNvPr id="9941" name="Google Shape;9941;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63"/>
          <p:cNvGrpSpPr/>
          <p:nvPr/>
        </p:nvGrpSpPr>
        <p:grpSpPr>
          <a:xfrm>
            <a:off x="6219391" y="3642506"/>
            <a:ext cx="356627" cy="334252"/>
            <a:chOff x="6219391" y="3816756"/>
            <a:chExt cx="356627" cy="334252"/>
          </a:xfrm>
        </p:grpSpPr>
        <p:sp>
          <p:nvSpPr>
            <p:cNvPr id="9944" name="Google Shape;9944;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63"/>
          <p:cNvGrpSpPr/>
          <p:nvPr/>
        </p:nvGrpSpPr>
        <p:grpSpPr>
          <a:xfrm>
            <a:off x="5778676" y="3652722"/>
            <a:ext cx="349052" cy="313055"/>
            <a:chOff x="5778676" y="3826972"/>
            <a:chExt cx="349052" cy="313055"/>
          </a:xfrm>
        </p:grpSpPr>
        <p:sp>
          <p:nvSpPr>
            <p:cNvPr id="9949" name="Google Shape;9949;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3"/>
          <p:cNvGrpSpPr/>
          <p:nvPr/>
        </p:nvGrpSpPr>
        <p:grpSpPr>
          <a:xfrm>
            <a:off x="5355784" y="3660297"/>
            <a:ext cx="299019" cy="297905"/>
            <a:chOff x="5355784" y="3834547"/>
            <a:chExt cx="299019" cy="297905"/>
          </a:xfrm>
        </p:grpSpPr>
        <p:sp>
          <p:nvSpPr>
            <p:cNvPr id="9955" name="Google Shape;9955;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3"/>
          <p:cNvGrpSpPr/>
          <p:nvPr/>
        </p:nvGrpSpPr>
        <p:grpSpPr>
          <a:xfrm>
            <a:off x="8036455" y="3633021"/>
            <a:ext cx="292176" cy="353985"/>
            <a:chOff x="8036455" y="3807271"/>
            <a:chExt cx="292176" cy="353985"/>
          </a:xfrm>
        </p:grpSpPr>
        <p:sp>
          <p:nvSpPr>
            <p:cNvPr id="9960" name="Google Shape;9960;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2" name="Google Shape;9962;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9963" name="Google Shape;9963;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9964" name="Google Shape;9964;p63"/>
          <p:cNvGrpSpPr/>
          <p:nvPr/>
        </p:nvGrpSpPr>
        <p:grpSpPr>
          <a:xfrm>
            <a:off x="4874902" y="3634549"/>
            <a:ext cx="345615" cy="350835"/>
            <a:chOff x="4874902" y="3808799"/>
            <a:chExt cx="345615" cy="350835"/>
          </a:xfrm>
        </p:grpSpPr>
        <p:sp>
          <p:nvSpPr>
            <p:cNvPr id="9965" name="Google Shape;9965;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63"/>
          <p:cNvGrpSpPr/>
          <p:nvPr/>
        </p:nvGrpSpPr>
        <p:grpSpPr>
          <a:xfrm>
            <a:off x="3095745" y="3631143"/>
            <a:ext cx="352840" cy="354717"/>
            <a:chOff x="3095745" y="3805393"/>
            <a:chExt cx="352840" cy="354717"/>
          </a:xfrm>
        </p:grpSpPr>
        <p:sp>
          <p:nvSpPr>
            <p:cNvPr id="9983" name="Google Shape;9983;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92"/>
        <p:cNvGrpSpPr/>
        <p:nvPr/>
      </p:nvGrpSpPr>
      <p:grpSpPr>
        <a:xfrm>
          <a:off x="0" y="0"/>
          <a:ext cx="0" cy="0"/>
          <a:chOff x="0" y="0"/>
          <a:chExt cx="0" cy="0"/>
        </a:xfrm>
      </p:grpSpPr>
      <p:grpSp>
        <p:nvGrpSpPr>
          <p:cNvPr id="9993" name="Google Shape;9993;p64"/>
          <p:cNvGrpSpPr/>
          <p:nvPr/>
        </p:nvGrpSpPr>
        <p:grpSpPr>
          <a:xfrm>
            <a:off x="2733780" y="4039081"/>
            <a:ext cx="342144" cy="362704"/>
            <a:chOff x="2704005" y="4258781"/>
            <a:chExt cx="342144" cy="362704"/>
          </a:xfrm>
        </p:grpSpPr>
        <p:sp>
          <p:nvSpPr>
            <p:cNvPr id="9994" name="Google Shape;9994;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4"/>
          <p:cNvGrpSpPr/>
          <p:nvPr/>
        </p:nvGrpSpPr>
        <p:grpSpPr>
          <a:xfrm>
            <a:off x="2157462" y="4083096"/>
            <a:ext cx="347435" cy="363370"/>
            <a:chOff x="2157462" y="4258496"/>
            <a:chExt cx="347435" cy="363370"/>
          </a:xfrm>
        </p:grpSpPr>
        <p:sp>
          <p:nvSpPr>
            <p:cNvPr id="10002" name="Google Shape;10002;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4"/>
          <p:cNvGrpSpPr/>
          <p:nvPr/>
        </p:nvGrpSpPr>
        <p:grpSpPr>
          <a:xfrm>
            <a:off x="4010963" y="3588381"/>
            <a:ext cx="343665" cy="363211"/>
            <a:chOff x="4010963" y="3763781"/>
            <a:chExt cx="343665" cy="363211"/>
          </a:xfrm>
        </p:grpSpPr>
        <p:sp>
          <p:nvSpPr>
            <p:cNvPr id="10006" name="Google Shape;10006;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64"/>
          <p:cNvGrpSpPr/>
          <p:nvPr/>
        </p:nvGrpSpPr>
        <p:grpSpPr>
          <a:xfrm>
            <a:off x="2214042" y="3635109"/>
            <a:ext cx="368153" cy="311193"/>
            <a:chOff x="2214042" y="3810509"/>
            <a:chExt cx="368153" cy="311193"/>
          </a:xfrm>
        </p:grpSpPr>
        <p:sp>
          <p:nvSpPr>
            <p:cNvPr id="10012" name="Google Shape;10012;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4"/>
          <p:cNvGrpSpPr/>
          <p:nvPr/>
        </p:nvGrpSpPr>
        <p:grpSpPr>
          <a:xfrm>
            <a:off x="1797413" y="3606819"/>
            <a:ext cx="367805" cy="367773"/>
            <a:chOff x="1768938" y="3782219"/>
            <a:chExt cx="367805" cy="367773"/>
          </a:xfrm>
        </p:grpSpPr>
        <p:sp>
          <p:nvSpPr>
            <p:cNvPr id="10015" name="Google Shape;10015;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64"/>
          <p:cNvGrpSpPr/>
          <p:nvPr/>
        </p:nvGrpSpPr>
        <p:grpSpPr>
          <a:xfrm>
            <a:off x="2681385" y="3623039"/>
            <a:ext cx="325544" cy="327413"/>
            <a:chOff x="2681385" y="3798439"/>
            <a:chExt cx="325544" cy="327413"/>
          </a:xfrm>
        </p:grpSpPr>
        <p:sp>
          <p:nvSpPr>
            <p:cNvPr id="10021" name="Google Shape;10021;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64"/>
          <p:cNvGrpSpPr/>
          <p:nvPr/>
        </p:nvGrpSpPr>
        <p:grpSpPr>
          <a:xfrm>
            <a:off x="6243928" y="4088102"/>
            <a:ext cx="274254" cy="350824"/>
            <a:chOff x="6243928" y="4263502"/>
            <a:chExt cx="274254" cy="350824"/>
          </a:xfrm>
        </p:grpSpPr>
        <p:sp>
          <p:nvSpPr>
            <p:cNvPr id="10029" name="Google Shape;10029;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4"/>
          <p:cNvGrpSpPr/>
          <p:nvPr/>
        </p:nvGrpSpPr>
        <p:grpSpPr>
          <a:xfrm>
            <a:off x="3560600" y="3587938"/>
            <a:ext cx="352345" cy="363655"/>
            <a:chOff x="3560600" y="3763338"/>
            <a:chExt cx="352345" cy="363655"/>
          </a:xfrm>
        </p:grpSpPr>
        <p:sp>
          <p:nvSpPr>
            <p:cNvPr id="10038" name="Google Shape;10038;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4"/>
          <p:cNvGrpSpPr/>
          <p:nvPr/>
        </p:nvGrpSpPr>
        <p:grpSpPr>
          <a:xfrm>
            <a:off x="5790556" y="4085852"/>
            <a:ext cx="279513" cy="356083"/>
            <a:chOff x="5790556" y="4261252"/>
            <a:chExt cx="279513" cy="356083"/>
          </a:xfrm>
        </p:grpSpPr>
        <p:sp>
          <p:nvSpPr>
            <p:cNvPr id="10042" name="Google Shape;10042;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4"/>
          <p:cNvGrpSpPr/>
          <p:nvPr/>
        </p:nvGrpSpPr>
        <p:grpSpPr>
          <a:xfrm>
            <a:off x="5341333" y="4085852"/>
            <a:ext cx="278752" cy="356463"/>
            <a:chOff x="5341333" y="4261252"/>
            <a:chExt cx="278752" cy="356463"/>
          </a:xfrm>
        </p:grpSpPr>
        <p:sp>
          <p:nvSpPr>
            <p:cNvPr id="10050" name="Google Shape;10050;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 name="Google Shape;10058;p64"/>
          <p:cNvGrpSpPr/>
          <p:nvPr/>
        </p:nvGrpSpPr>
        <p:grpSpPr>
          <a:xfrm>
            <a:off x="3103646" y="3590676"/>
            <a:ext cx="360233" cy="362451"/>
            <a:chOff x="3107608" y="3763401"/>
            <a:chExt cx="360233" cy="362451"/>
          </a:xfrm>
        </p:grpSpPr>
        <p:sp>
          <p:nvSpPr>
            <p:cNvPr id="10059" name="Google Shape;10059;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64"/>
          <p:cNvGrpSpPr/>
          <p:nvPr/>
        </p:nvGrpSpPr>
        <p:grpSpPr>
          <a:xfrm>
            <a:off x="889343" y="3625827"/>
            <a:ext cx="351585" cy="339705"/>
            <a:chOff x="889343" y="3801227"/>
            <a:chExt cx="351585" cy="339705"/>
          </a:xfrm>
        </p:grpSpPr>
        <p:sp>
          <p:nvSpPr>
            <p:cNvPr id="10063" name="Google Shape;10063;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64"/>
          <p:cNvGrpSpPr/>
          <p:nvPr/>
        </p:nvGrpSpPr>
        <p:grpSpPr>
          <a:xfrm>
            <a:off x="4896609" y="4085472"/>
            <a:ext cx="278784" cy="355323"/>
            <a:chOff x="4896609" y="4260872"/>
            <a:chExt cx="278784" cy="355323"/>
          </a:xfrm>
        </p:grpSpPr>
        <p:sp>
          <p:nvSpPr>
            <p:cNvPr id="10069" name="Google Shape;10069;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64"/>
          <p:cNvGrpSpPr/>
          <p:nvPr/>
        </p:nvGrpSpPr>
        <p:grpSpPr>
          <a:xfrm>
            <a:off x="7598438" y="4090731"/>
            <a:ext cx="260283" cy="345914"/>
            <a:chOff x="7598438" y="4266131"/>
            <a:chExt cx="260283" cy="345914"/>
          </a:xfrm>
        </p:grpSpPr>
        <p:sp>
          <p:nvSpPr>
            <p:cNvPr id="10076" name="Google Shape;10076;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4"/>
          <p:cNvGrpSpPr/>
          <p:nvPr/>
        </p:nvGrpSpPr>
        <p:grpSpPr>
          <a:xfrm>
            <a:off x="1767069" y="3184746"/>
            <a:ext cx="286324" cy="348163"/>
            <a:chOff x="1767069" y="3360146"/>
            <a:chExt cx="286324" cy="348163"/>
          </a:xfrm>
        </p:grpSpPr>
        <p:sp>
          <p:nvSpPr>
            <p:cNvPr id="10084" name="Google Shape;10084;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4"/>
          <p:cNvGrpSpPr/>
          <p:nvPr/>
        </p:nvGrpSpPr>
        <p:grpSpPr>
          <a:xfrm>
            <a:off x="7149944" y="4090731"/>
            <a:ext cx="260283" cy="345914"/>
            <a:chOff x="7149944" y="4266131"/>
            <a:chExt cx="260283" cy="345914"/>
          </a:xfrm>
        </p:grpSpPr>
        <p:sp>
          <p:nvSpPr>
            <p:cNvPr id="10092" name="Google Shape;10092;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64"/>
          <p:cNvGrpSpPr/>
          <p:nvPr/>
        </p:nvGrpSpPr>
        <p:grpSpPr>
          <a:xfrm>
            <a:off x="6695051" y="4083951"/>
            <a:ext cx="270104" cy="360233"/>
            <a:chOff x="6695051" y="4259351"/>
            <a:chExt cx="270104" cy="360233"/>
          </a:xfrm>
        </p:grpSpPr>
        <p:sp>
          <p:nvSpPr>
            <p:cNvPr id="10099" name="Google Shape;10099;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4"/>
          <p:cNvGrpSpPr/>
          <p:nvPr/>
        </p:nvGrpSpPr>
        <p:grpSpPr>
          <a:xfrm>
            <a:off x="8047661" y="4082051"/>
            <a:ext cx="277263" cy="362514"/>
            <a:chOff x="8047661" y="4257451"/>
            <a:chExt cx="277263" cy="362514"/>
          </a:xfrm>
        </p:grpSpPr>
        <p:sp>
          <p:nvSpPr>
            <p:cNvPr id="10104" name="Google Shape;10104;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4"/>
          <p:cNvGrpSpPr/>
          <p:nvPr/>
        </p:nvGrpSpPr>
        <p:grpSpPr>
          <a:xfrm>
            <a:off x="6248078" y="3609068"/>
            <a:ext cx="277263" cy="356115"/>
            <a:chOff x="6248078" y="3784468"/>
            <a:chExt cx="277263" cy="356115"/>
          </a:xfrm>
        </p:grpSpPr>
        <p:sp>
          <p:nvSpPr>
            <p:cNvPr id="10109" name="Google Shape;10109;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5800725" y="3610589"/>
            <a:ext cx="277644" cy="354594"/>
            <a:chOff x="5800725" y="3785989"/>
            <a:chExt cx="277644" cy="354594"/>
          </a:xfrm>
        </p:grpSpPr>
        <p:sp>
          <p:nvSpPr>
            <p:cNvPr id="10115" name="Google Shape;10115;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64"/>
          <p:cNvGrpSpPr/>
          <p:nvPr/>
        </p:nvGrpSpPr>
        <p:grpSpPr>
          <a:xfrm>
            <a:off x="2206122" y="3185348"/>
            <a:ext cx="308183" cy="347561"/>
            <a:chOff x="2206122" y="3360748"/>
            <a:chExt cx="308183" cy="347561"/>
          </a:xfrm>
        </p:grpSpPr>
        <p:sp>
          <p:nvSpPr>
            <p:cNvPr id="10123" name="Google Shape;10123;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64"/>
          <p:cNvGrpSpPr/>
          <p:nvPr/>
        </p:nvGrpSpPr>
        <p:grpSpPr>
          <a:xfrm>
            <a:off x="5353403" y="3610209"/>
            <a:ext cx="277992" cy="354974"/>
            <a:chOff x="5353403" y="3785609"/>
            <a:chExt cx="277992" cy="354974"/>
          </a:xfrm>
        </p:grpSpPr>
        <p:sp>
          <p:nvSpPr>
            <p:cNvPr id="10129" name="Google Shape;10129;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4"/>
          <p:cNvGrpSpPr/>
          <p:nvPr/>
        </p:nvGrpSpPr>
        <p:grpSpPr>
          <a:xfrm>
            <a:off x="4896229" y="3610589"/>
            <a:ext cx="278784" cy="354594"/>
            <a:chOff x="4896229" y="3785989"/>
            <a:chExt cx="278784" cy="354594"/>
          </a:xfrm>
        </p:grpSpPr>
        <p:sp>
          <p:nvSpPr>
            <p:cNvPr id="10136" name="Google Shape;10136;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64"/>
          <p:cNvGrpSpPr/>
          <p:nvPr/>
        </p:nvGrpSpPr>
        <p:grpSpPr>
          <a:xfrm>
            <a:off x="7592387" y="3612458"/>
            <a:ext cx="273874" cy="351204"/>
            <a:chOff x="7592387" y="3787858"/>
            <a:chExt cx="273874" cy="351204"/>
          </a:xfrm>
        </p:grpSpPr>
        <p:sp>
          <p:nvSpPr>
            <p:cNvPr id="10143" name="Google Shape;10143;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4"/>
          <p:cNvGrpSpPr/>
          <p:nvPr/>
        </p:nvGrpSpPr>
        <p:grpSpPr>
          <a:xfrm>
            <a:off x="7145794" y="3612458"/>
            <a:ext cx="274254" cy="350444"/>
            <a:chOff x="7145794" y="3787858"/>
            <a:chExt cx="274254" cy="350444"/>
          </a:xfrm>
        </p:grpSpPr>
        <p:sp>
          <p:nvSpPr>
            <p:cNvPr id="10148" name="Google Shape;10148;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4"/>
          <p:cNvGrpSpPr/>
          <p:nvPr/>
        </p:nvGrpSpPr>
        <p:grpSpPr>
          <a:xfrm>
            <a:off x="8054060" y="3611698"/>
            <a:ext cx="266334" cy="353834"/>
            <a:chOff x="8054060" y="3787098"/>
            <a:chExt cx="266334" cy="353834"/>
          </a:xfrm>
        </p:grpSpPr>
        <p:sp>
          <p:nvSpPr>
            <p:cNvPr id="10155" name="Google Shape;10155;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6702211" y="3607199"/>
            <a:ext cx="270104" cy="361754"/>
            <a:chOff x="6702211" y="3782599"/>
            <a:chExt cx="270104" cy="361754"/>
          </a:xfrm>
        </p:grpSpPr>
        <p:sp>
          <p:nvSpPr>
            <p:cNvPr id="10160" name="Google Shape;10160;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64"/>
          <p:cNvGrpSpPr/>
          <p:nvPr/>
        </p:nvGrpSpPr>
        <p:grpSpPr>
          <a:xfrm>
            <a:off x="3516886" y="3263327"/>
            <a:ext cx="391854" cy="269922"/>
            <a:chOff x="3516850" y="3406526"/>
            <a:chExt cx="369674" cy="254644"/>
          </a:xfrm>
        </p:grpSpPr>
        <p:sp>
          <p:nvSpPr>
            <p:cNvPr id="10166" name="Google Shape;10166;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64"/>
          <p:cNvGrpSpPr/>
          <p:nvPr/>
        </p:nvGrpSpPr>
        <p:grpSpPr>
          <a:xfrm>
            <a:off x="1310655" y="3185127"/>
            <a:ext cx="306314" cy="347403"/>
            <a:chOff x="1310655" y="3360527"/>
            <a:chExt cx="306314" cy="347403"/>
          </a:xfrm>
        </p:grpSpPr>
        <p:sp>
          <p:nvSpPr>
            <p:cNvPr id="10171" name="Google Shape;10171;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4"/>
          <p:cNvGrpSpPr/>
          <p:nvPr/>
        </p:nvGrpSpPr>
        <p:grpSpPr>
          <a:xfrm>
            <a:off x="3119678" y="3184746"/>
            <a:ext cx="269343" cy="348543"/>
            <a:chOff x="3119678" y="3360146"/>
            <a:chExt cx="269343" cy="348543"/>
          </a:xfrm>
        </p:grpSpPr>
        <p:sp>
          <p:nvSpPr>
            <p:cNvPr id="10177" name="Google Shape;10177;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64"/>
          <p:cNvGrpSpPr/>
          <p:nvPr/>
        </p:nvGrpSpPr>
        <p:grpSpPr>
          <a:xfrm>
            <a:off x="3967213" y="3181547"/>
            <a:ext cx="368185" cy="354753"/>
            <a:chOff x="3967213" y="3356947"/>
            <a:chExt cx="368185" cy="354753"/>
          </a:xfrm>
        </p:grpSpPr>
        <p:sp>
          <p:nvSpPr>
            <p:cNvPr id="10185" name="Google Shape;10185;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4"/>
          <p:cNvGrpSpPr/>
          <p:nvPr/>
        </p:nvGrpSpPr>
        <p:grpSpPr>
          <a:xfrm>
            <a:off x="871254" y="3184746"/>
            <a:ext cx="285183" cy="347023"/>
            <a:chOff x="871254" y="3360146"/>
            <a:chExt cx="285183" cy="347023"/>
          </a:xfrm>
        </p:grpSpPr>
        <p:sp>
          <p:nvSpPr>
            <p:cNvPr id="10191" name="Google Shape;10191;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4"/>
          <p:cNvGrpSpPr/>
          <p:nvPr/>
        </p:nvGrpSpPr>
        <p:grpSpPr>
          <a:xfrm>
            <a:off x="2665165" y="3184746"/>
            <a:ext cx="281794" cy="349684"/>
            <a:chOff x="2665165" y="3360146"/>
            <a:chExt cx="281794" cy="349684"/>
          </a:xfrm>
        </p:grpSpPr>
        <p:sp>
          <p:nvSpPr>
            <p:cNvPr id="10196" name="Google Shape;10196;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4"/>
          <p:cNvGrpSpPr/>
          <p:nvPr/>
        </p:nvGrpSpPr>
        <p:grpSpPr>
          <a:xfrm>
            <a:off x="7156344" y="3172296"/>
            <a:ext cx="264465" cy="353074"/>
            <a:chOff x="7156344" y="3347696"/>
            <a:chExt cx="264465" cy="353074"/>
          </a:xfrm>
        </p:grpSpPr>
        <p:sp>
          <p:nvSpPr>
            <p:cNvPr id="10202" name="Google Shape;10202;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4"/>
          <p:cNvGrpSpPr/>
          <p:nvPr/>
        </p:nvGrpSpPr>
        <p:grpSpPr>
          <a:xfrm>
            <a:off x="6703732" y="3171536"/>
            <a:ext cx="264813" cy="352693"/>
            <a:chOff x="6703732" y="3346936"/>
            <a:chExt cx="264813" cy="352693"/>
          </a:xfrm>
        </p:grpSpPr>
        <p:sp>
          <p:nvSpPr>
            <p:cNvPr id="10208" name="Google Shape;10208;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4"/>
          <p:cNvGrpSpPr/>
          <p:nvPr/>
        </p:nvGrpSpPr>
        <p:grpSpPr>
          <a:xfrm>
            <a:off x="6252228" y="3171536"/>
            <a:ext cx="265193" cy="352693"/>
            <a:chOff x="6252228" y="3346936"/>
            <a:chExt cx="265193" cy="352693"/>
          </a:xfrm>
        </p:grpSpPr>
        <p:sp>
          <p:nvSpPr>
            <p:cNvPr id="10214" name="Google Shape;10214;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4"/>
          <p:cNvGrpSpPr/>
          <p:nvPr/>
        </p:nvGrpSpPr>
        <p:grpSpPr>
          <a:xfrm>
            <a:off x="5801105" y="3172296"/>
            <a:ext cx="264813" cy="351933"/>
            <a:chOff x="5801105" y="3347696"/>
            <a:chExt cx="264813" cy="351933"/>
          </a:xfrm>
        </p:grpSpPr>
        <p:sp>
          <p:nvSpPr>
            <p:cNvPr id="10218" name="Google Shape;10218;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4"/>
          <p:cNvGrpSpPr/>
          <p:nvPr/>
        </p:nvGrpSpPr>
        <p:grpSpPr>
          <a:xfrm>
            <a:off x="5349253" y="3171536"/>
            <a:ext cx="265922" cy="352693"/>
            <a:chOff x="5349253" y="3346936"/>
            <a:chExt cx="265922" cy="352693"/>
          </a:xfrm>
        </p:grpSpPr>
        <p:sp>
          <p:nvSpPr>
            <p:cNvPr id="10223" name="Google Shape;10223;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4"/>
          <p:cNvGrpSpPr/>
          <p:nvPr/>
        </p:nvGrpSpPr>
        <p:grpSpPr>
          <a:xfrm>
            <a:off x="4907159" y="3171536"/>
            <a:ext cx="264845" cy="354214"/>
            <a:chOff x="4907159" y="3346936"/>
            <a:chExt cx="264845" cy="354214"/>
          </a:xfrm>
        </p:grpSpPr>
        <p:sp>
          <p:nvSpPr>
            <p:cNvPr id="10230" name="Google Shape;10230;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64"/>
          <p:cNvGrpSpPr/>
          <p:nvPr/>
        </p:nvGrpSpPr>
        <p:grpSpPr>
          <a:xfrm>
            <a:off x="8048421" y="3159086"/>
            <a:ext cx="276503" cy="369674"/>
            <a:chOff x="8048421" y="3334486"/>
            <a:chExt cx="276503" cy="369674"/>
          </a:xfrm>
        </p:grpSpPr>
        <p:sp>
          <p:nvSpPr>
            <p:cNvPr id="10233" name="Google Shape;10233;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4"/>
          <p:cNvGrpSpPr/>
          <p:nvPr/>
        </p:nvGrpSpPr>
        <p:grpSpPr>
          <a:xfrm>
            <a:off x="7575787" y="3154555"/>
            <a:ext cx="295384" cy="376834"/>
            <a:chOff x="7575787" y="3329955"/>
            <a:chExt cx="295384" cy="376834"/>
          </a:xfrm>
        </p:grpSpPr>
        <p:sp>
          <p:nvSpPr>
            <p:cNvPr id="10240" name="Google Shape;10240;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4"/>
          <p:cNvGrpSpPr/>
          <p:nvPr/>
        </p:nvGrpSpPr>
        <p:grpSpPr>
          <a:xfrm>
            <a:off x="864062" y="2709103"/>
            <a:ext cx="264084" cy="347783"/>
            <a:chOff x="864062" y="2884503"/>
            <a:chExt cx="264084" cy="347783"/>
          </a:xfrm>
        </p:grpSpPr>
        <p:sp>
          <p:nvSpPr>
            <p:cNvPr id="10247" name="Google Shape;10247;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4"/>
          <p:cNvGrpSpPr/>
          <p:nvPr/>
        </p:nvGrpSpPr>
        <p:grpSpPr>
          <a:xfrm>
            <a:off x="3978523" y="2709261"/>
            <a:ext cx="348955" cy="346516"/>
            <a:chOff x="3978523" y="2884661"/>
            <a:chExt cx="348955" cy="346516"/>
          </a:xfrm>
        </p:grpSpPr>
        <p:sp>
          <p:nvSpPr>
            <p:cNvPr id="10258" name="Google Shape;10258;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64"/>
          <p:cNvGrpSpPr/>
          <p:nvPr/>
        </p:nvGrpSpPr>
        <p:grpSpPr>
          <a:xfrm>
            <a:off x="3556255" y="2709863"/>
            <a:ext cx="347435" cy="345534"/>
            <a:chOff x="3527780" y="2885263"/>
            <a:chExt cx="347435" cy="345534"/>
          </a:xfrm>
        </p:grpSpPr>
        <p:sp>
          <p:nvSpPr>
            <p:cNvPr id="10267" name="Google Shape;10267;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64"/>
          <p:cNvGrpSpPr/>
          <p:nvPr/>
        </p:nvGrpSpPr>
        <p:grpSpPr>
          <a:xfrm>
            <a:off x="2239671" y="2709103"/>
            <a:ext cx="218053" cy="348543"/>
            <a:chOff x="2239671" y="2884503"/>
            <a:chExt cx="218053" cy="348543"/>
          </a:xfrm>
        </p:grpSpPr>
        <p:sp>
          <p:nvSpPr>
            <p:cNvPr id="10291" name="Google Shape;10291;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64"/>
          <p:cNvGrpSpPr/>
          <p:nvPr/>
        </p:nvGrpSpPr>
        <p:grpSpPr>
          <a:xfrm>
            <a:off x="2691555" y="2709103"/>
            <a:ext cx="215044" cy="348924"/>
            <a:chOff x="2691555" y="2884503"/>
            <a:chExt cx="215044" cy="348924"/>
          </a:xfrm>
        </p:grpSpPr>
        <p:sp>
          <p:nvSpPr>
            <p:cNvPr id="10297" name="Google Shape;10297;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64"/>
          <p:cNvGrpSpPr/>
          <p:nvPr/>
        </p:nvGrpSpPr>
        <p:grpSpPr>
          <a:xfrm>
            <a:off x="1770459" y="2709103"/>
            <a:ext cx="254644" cy="348828"/>
            <a:chOff x="1770459" y="2884503"/>
            <a:chExt cx="254644" cy="348828"/>
          </a:xfrm>
        </p:grpSpPr>
        <p:sp>
          <p:nvSpPr>
            <p:cNvPr id="10301" name="Google Shape;10301;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64"/>
          <p:cNvGrpSpPr/>
          <p:nvPr/>
        </p:nvGrpSpPr>
        <p:grpSpPr>
          <a:xfrm>
            <a:off x="1317466" y="2709483"/>
            <a:ext cx="258382" cy="348543"/>
            <a:chOff x="1317466" y="2884883"/>
            <a:chExt cx="258382" cy="348543"/>
          </a:xfrm>
        </p:grpSpPr>
        <p:sp>
          <p:nvSpPr>
            <p:cNvPr id="10310" name="Google Shape;10310;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64"/>
          <p:cNvGrpSpPr/>
          <p:nvPr/>
        </p:nvGrpSpPr>
        <p:grpSpPr>
          <a:xfrm>
            <a:off x="3121167" y="2709483"/>
            <a:ext cx="258414" cy="348543"/>
            <a:chOff x="3121167" y="2884883"/>
            <a:chExt cx="258414" cy="348543"/>
          </a:xfrm>
        </p:grpSpPr>
        <p:sp>
          <p:nvSpPr>
            <p:cNvPr id="10319" name="Google Shape;10319;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64"/>
          <p:cNvGrpSpPr/>
          <p:nvPr/>
        </p:nvGrpSpPr>
        <p:grpSpPr>
          <a:xfrm>
            <a:off x="4899999" y="2706695"/>
            <a:ext cx="271244" cy="346801"/>
            <a:chOff x="4899999" y="2882095"/>
            <a:chExt cx="271244" cy="346801"/>
          </a:xfrm>
        </p:grpSpPr>
        <p:sp>
          <p:nvSpPr>
            <p:cNvPr id="10328" name="Google Shape;10328;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64"/>
          <p:cNvGrpSpPr/>
          <p:nvPr/>
        </p:nvGrpSpPr>
        <p:grpSpPr>
          <a:xfrm>
            <a:off x="7162775" y="2705713"/>
            <a:ext cx="259523" cy="346294"/>
            <a:chOff x="7162775" y="2881113"/>
            <a:chExt cx="259523" cy="346294"/>
          </a:xfrm>
        </p:grpSpPr>
        <p:sp>
          <p:nvSpPr>
            <p:cNvPr id="10339" name="Google Shape;10339;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64"/>
          <p:cNvGrpSpPr/>
          <p:nvPr/>
        </p:nvGrpSpPr>
        <p:grpSpPr>
          <a:xfrm>
            <a:off x="6709751" y="2706442"/>
            <a:ext cx="261075" cy="347815"/>
            <a:chOff x="6709751" y="2881842"/>
            <a:chExt cx="261075" cy="347815"/>
          </a:xfrm>
        </p:grpSpPr>
        <p:sp>
          <p:nvSpPr>
            <p:cNvPr id="10346" name="Google Shape;10346;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4"/>
          <p:cNvGrpSpPr/>
          <p:nvPr/>
        </p:nvGrpSpPr>
        <p:grpSpPr>
          <a:xfrm>
            <a:off x="5807156" y="2705713"/>
            <a:ext cx="261043" cy="348163"/>
            <a:chOff x="5807156" y="2881113"/>
            <a:chExt cx="261043" cy="348163"/>
          </a:xfrm>
        </p:grpSpPr>
        <p:sp>
          <p:nvSpPr>
            <p:cNvPr id="10353" name="Google Shape;10353;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4"/>
          <p:cNvGrpSpPr/>
          <p:nvPr/>
        </p:nvGrpSpPr>
        <p:grpSpPr>
          <a:xfrm>
            <a:off x="5355653" y="2706093"/>
            <a:ext cx="262184" cy="346643"/>
            <a:chOff x="5355653" y="2881493"/>
            <a:chExt cx="262184" cy="346643"/>
          </a:xfrm>
        </p:grpSpPr>
        <p:sp>
          <p:nvSpPr>
            <p:cNvPr id="10359" name="Google Shape;10359;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4"/>
          <p:cNvGrpSpPr/>
          <p:nvPr/>
        </p:nvGrpSpPr>
        <p:grpSpPr>
          <a:xfrm>
            <a:off x="8055961" y="2706442"/>
            <a:ext cx="260283" cy="345914"/>
            <a:chOff x="8055961" y="2881842"/>
            <a:chExt cx="260283" cy="345914"/>
          </a:xfrm>
        </p:grpSpPr>
        <p:sp>
          <p:nvSpPr>
            <p:cNvPr id="10365" name="Google Shape;10365;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4"/>
          <p:cNvGrpSpPr/>
          <p:nvPr/>
        </p:nvGrpSpPr>
        <p:grpSpPr>
          <a:xfrm>
            <a:off x="7609368" y="2718512"/>
            <a:ext cx="264813" cy="353105"/>
            <a:chOff x="7609368" y="2893912"/>
            <a:chExt cx="264813" cy="353105"/>
          </a:xfrm>
        </p:grpSpPr>
        <p:sp>
          <p:nvSpPr>
            <p:cNvPr id="10370" name="Google Shape;10370;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4"/>
          <p:cNvGrpSpPr/>
          <p:nvPr/>
        </p:nvGrpSpPr>
        <p:grpSpPr>
          <a:xfrm>
            <a:off x="6248458" y="2694372"/>
            <a:ext cx="270864" cy="360645"/>
            <a:chOff x="6248458" y="2869772"/>
            <a:chExt cx="270864" cy="360645"/>
          </a:xfrm>
        </p:grpSpPr>
        <p:sp>
          <p:nvSpPr>
            <p:cNvPr id="10377" name="Google Shape;10377;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4"/>
          <p:cNvGrpSpPr/>
          <p:nvPr/>
        </p:nvGrpSpPr>
        <p:grpSpPr>
          <a:xfrm>
            <a:off x="3075928" y="2270398"/>
            <a:ext cx="363243" cy="300675"/>
            <a:chOff x="3075928" y="2445798"/>
            <a:chExt cx="363243" cy="300675"/>
          </a:xfrm>
        </p:grpSpPr>
        <p:sp>
          <p:nvSpPr>
            <p:cNvPr id="10383" name="Google Shape;10383;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64"/>
          <p:cNvGrpSpPr/>
          <p:nvPr/>
        </p:nvGrpSpPr>
        <p:grpSpPr>
          <a:xfrm>
            <a:off x="2633105" y="2256459"/>
            <a:ext cx="363243" cy="328585"/>
            <a:chOff x="2633105" y="2431859"/>
            <a:chExt cx="363243" cy="328585"/>
          </a:xfrm>
        </p:grpSpPr>
        <p:sp>
          <p:nvSpPr>
            <p:cNvPr id="10395" name="Google Shape;10395;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64"/>
          <p:cNvGrpSpPr/>
          <p:nvPr/>
        </p:nvGrpSpPr>
        <p:grpSpPr>
          <a:xfrm>
            <a:off x="2189142" y="2245910"/>
            <a:ext cx="365904" cy="350064"/>
            <a:chOff x="2189142" y="2421310"/>
            <a:chExt cx="365904" cy="350064"/>
          </a:xfrm>
        </p:grpSpPr>
        <p:sp>
          <p:nvSpPr>
            <p:cNvPr id="10404" name="Google Shape;10404;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3" name="Google Shape;10413;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4" name="Google Shape;10414;p64"/>
          <p:cNvGrpSpPr/>
          <p:nvPr/>
        </p:nvGrpSpPr>
        <p:grpSpPr>
          <a:xfrm>
            <a:off x="3961923" y="2310917"/>
            <a:ext cx="364415" cy="220936"/>
            <a:chOff x="3961923" y="2486317"/>
            <a:chExt cx="364415" cy="220936"/>
          </a:xfrm>
        </p:grpSpPr>
        <p:sp>
          <p:nvSpPr>
            <p:cNvPr id="10415" name="Google Shape;10415;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64"/>
          <p:cNvGrpSpPr/>
          <p:nvPr/>
        </p:nvGrpSpPr>
        <p:grpSpPr>
          <a:xfrm>
            <a:off x="1303876" y="2243977"/>
            <a:ext cx="363275" cy="354626"/>
            <a:chOff x="1303876" y="2419377"/>
            <a:chExt cx="363275" cy="354626"/>
          </a:xfrm>
        </p:grpSpPr>
        <p:sp>
          <p:nvSpPr>
            <p:cNvPr id="10421" name="Google Shape;10421;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4"/>
          <p:cNvGrpSpPr/>
          <p:nvPr/>
        </p:nvGrpSpPr>
        <p:grpSpPr>
          <a:xfrm>
            <a:off x="861053" y="2239510"/>
            <a:ext cx="362134" cy="363623"/>
            <a:chOff x="861053" y="2414910"/>
            <a:chExt cx="362134" cy="363623"/>
          </a:xfrm>
        </p:grpSpPr>
        <p:sp>
          <p:nvSpPr>
            <p:cNvPr id="10430" name="Google Shape;10430;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4"/>
          <p:cNvGrpSpPr/>
          <p:nvPr/>
        </p:nvGrpSpPr>
        <p:grpSpPr>
          <a:xfrm>
            <a:off x="7594288" y="2239859"/>
            <a:ext cx="279513" cy="355735"/>
            <a:chOff x="7594288" y="2415259"/>
            <a:chExt cx="279513" cy="355735"/>
          </a:xfrm>
        </p:grpSpPr>
        <p:sp>
          <p:nvSpPr>
            <p:cNvPr id="10436" name="Google Shape;10436;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64"/>
          <p:cNvGrpSpPr/>
          <p:nvPr/>
        </p:nvGrpSpPr>
        <p:grpSpPr>
          <a:xfrm>
            <a:off x="7145794" y="2240239"/>
            <a:ext cx="278784" cy="355735"/>
            <a:chOff x="7145794" y="2415639"/>
            <a:chExt cx="278784" cy="355735"/>
          </a:xfrm>
        </p:grpSpPr>
        <p:sp>
          <p:nvSpPr>
            <p:cNvPr id="10443" name="Google Shape;10443;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4"/>
          <p:cNvGrpSpPr/>
          <p:nvPr/>
        </p:nvGrpSpPr>
        <p:grpSpPr>
          <a:xfrm>
            <a:off x="6698441" y="2239130"/>
            <a:ext cx="277644" cy="357984"/>
            <a:chOff x="6698441" y="2414530"/>
            <a:chExt cx="277644" cy="357984"/>
          </a:xfrm>
        </p:grpSpPr>
        <p:sp>
          <p:nvSpPr>
            <p:cNvPr id="10454" name="Google Shape;10454;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64"/>
          <p:cNvGrpSpPr/>
          <p:nvPr/>
        </p:nvGrpSpPr>
        <p:grpSpPr>
          <a:xfrm>
            <a:off x="4897750" y="2240239"/>
            <a:ext cx="279513" cy="357255"/>
            <a:chOff x="4897750" y="2415639"/>
            <a:chExt cx="279513" cy="357255"/>
          </a:xfrm>
        </p:grpSpPr>
        <p:sp>
          <p:nvSpPr>
            <p:cNvPr id="10461" name="Google Shape;10461;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4"/>
          <p:cNvGrpSpPr/>
          <p:nvPr/>
        </p:nvGrpSpPr>
        <p:grpSpPr>
          <a:xfrm>
            <a:off x="5812066" y="2240619"/>
            <a:ext cx="264813" cy="353454"/>
            <a:chOff x="5812066" y="2416019"/>
            <a:chExt cx="264813" cy="353454"/>
          </a:xfrm>
        </p:grpSpPr>
        <p:sp>
          <p:nvSpPr>
            <p:cNvPr id="10470" name="Google Shape;10470;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8054820" y="2240999"/>
            <a:ext cx="264433" cy="353454"/>
            <a:chOff x="8054820" y="2416399"/>
            <a:chExt cx="264433" cy="353454"/>
          </a:xfrm>
        </p:grpSpPr>
        <p:sp>
          <p:nvSpPr>
            <p:cNvPr id="10478" name="Google Shape;10478;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4"/>
          <p:cNvGrpSpPr/>
          <p:nvPr/>
        </p:nvGrpSpPr>
        <p:grpSpPr>
          <a:xfrm>
            <a:off x="5356413" y="2237990"/>
            <a:ext cx="271212" cy="361374"/>
            <a:chOff x="5356413" y="2413390"/>
            <a:chExt cx="271212" cy="361374"/>
          </a:xfrm>
        </p:grpSpPr>
        <p:sp>
          <p:nvSpPr>
            <p:cNvPr id="10485" name="Google Shape;10485;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4"/>
          <p:cNvGrpSpPr/>
          <p:nvPr/>
        </p:nvGrpSpPr>
        <p:grpSpPr>
          <a:xfrm>
            <a:off x="6255238" y="2236849"/>
            <a:ext cx="271244" cy="360994"/>
            <a:chOff x="6255238" y="2412249"/>
            <a:chExt cx="271244" cy="360994"/>
          </a:xfrm>
        </p:grpSpPr>
        <p:sp>
          <p:nvSpPr>
            <p:cNvPr id="10491" name="Google Shape;10491;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4"/>
          <p:cNvGrpSpPr/>
          <p:nvPr/>
        </p:nvGrpSpPr>
        <p:grpSpPr>
          <a:xfrm>
            <a:off x="2185372" y="1782399"/>
            <a:ext cx="366664" cy="366981"/>
            <a:chOff x="2185372" y="1957799"/>
            <a:chExt cx="366664" cy="366981"/>
          </a:xfrm>
        </p:grpSpPr>
        <p:sp>
          <p:nvSpPr>
            <p:cNvPr id="10498" name="Google Shape;10498;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4"/>
          <p:cNvGrpSpPr/>
          <p:nvPr/>
        </p:nvGrpSpPr>
        <p:grpSpPr>
          <a:xfrm>
            <a:off x="1737258" y="1812971"/>
            <a:ext cx="370814" cy="307359"/>
            <a:chOff x="1737258" y="1988371"/>
            <a:chExt cx="370814" cy="307359"/>
          </a:xfrm>
        </p:grpSpPr>
        <p:sp>
          <p:nvSpPr>
            <p:cNvPr id="10507" name="Google Shape;10507;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64"/>
          <p:cNvGrpSpPr/>
          <p:nvPr/>
        </p:nvGrpSpPr>
        <p:grpSpPr>
          <a:xfrm>
            <a:off x="848983" y="1814111"/>
            <a:ext cx="369294" cy="304350"/>
            <a:chOff x="848983" y="1989511"/>
            <a:chExt cx="369294" cy="304350"/>
          </a:xfrm>
        </p:grpSpPr>
        <p:sp>
          <p:nvSpPr>
            <p:cNvPr id="10512" name="Google Shape;10512;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64"/>
          <p:cNvGrpSpPr/>
          <p:nvPr/>
        </p:nvGrpSpPr>
        <p:grpSpPr>
          <a:xfrm>
            <a:off x="3074027" y="1808377"/>
            <a:ext cx="380604" cy="313854"/>
            <a:chOff x="3074027" y="1983777"/>
            <a:chExt cx="380604" cy="313854"/>
          </a:xfrm>
        </p:grpSpPr>
        <p:sp>
          <p:nvSpPr>
            <p:cNvPr id="10518" name="Google Shape;10518;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64"/>
          <p:cNvGrpSpPr/>
          <p:nvPr/>
        </p:nvGrpSpPr>
        <p:grpSpPr>
          <a:xfrm>
            <a:off x="3522521" y="1800457"/>
            <a:ext cx="367013" cy="331278"/>
            <a:chOff x="3522521" y="1975857"/>
            <a:chExt cx="367013" cy="331278"/>
          </a:xfrm>
        </p:grpSpPr>
        <p:sp>
          <p:nvSpPr>
            <p:cNvPr id="10524" name="Google Shape;10524;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4"/>
          <p:cNvGrpSpPr/>
          <p:nvPr/>
        </p:nvGrpSpPr>
        <p:grpSpPr>
          <a:xfrm>
            <a:off x="2630824" y="1801566"/>
            <a:ext cx="368185" cy="330454"/>
            <a:chOff x="2630824" y="1976966"/>
            <a:chExt cx="368185" cy="330454"/>
          </a:xfrm>
        </p:grpSpPr>
        <p:sp>
          <p:nvSpPr>
            <p:cNvPr id="10532" name="Google Shape;10532;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4"/>
          <p:cNvGrpSpPr/>
          <p:nvPr/>
        </p:nvGrpSpPr>
        <p:grpSpPr>
          <a:xfrm>
            <a:off x="1293706" y="1791016"/>
            <a:ext cx="369294" cy="350444"/>
            <a:chOff x="1293706" y="1966416"/>
            <a:chExt cx="369294" cy="350444"/>
          </a:xfrm>
        </p:grpSpPr>
        <p:sp>
          <p:nvSpPr>
            <p:cNvPr id="10541" name="Google Shape;10541;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4"/>
          <p:cNvGrpSpPr/>
          <p:nvPr/>
        </p:nvGrpSpPr>
        <p:grpSpPr>
          <a:xfrm>
            <a:off x="3967213" y="1800077"/>
            <a:ext cx="368185" cy="331816"/>
            <a:chOff x="3967213" y="1975477"/>
            <a:chExt cx="368185" cy="331816"/>
          </a:xfrm>
        </p:grpSpPr>
        <p:sp>
          <p:nvSpPr>
            <p:cNvPr id="10550" name="Google Shape;10550;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64"/>
          <p:cNvGrpSpPr/>
          <p:nvPr/>
        </p:nvGrpSpPr>
        <p:grpSpPr>
          <a:xfrm>
            <a:off x="8047661" y="1793646"/>
            <a:ext cx="279132" cy="356875"/>
            <a:chOff x="8047661" y="1969046"/>
            <a:chExt cx="279132" cy="356875"/>
          </a:xfrm>
        </p:grpSpPr>
        <p:sp>
          <p:nvSpPr>
            <p:cNvPr id="10554" name="Google Shape;10554;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4"/>
          <p:cNvGrpSpPr/>
          <p:nvPr/>
        </p:nvGrpSpPr>
        <p:grpSpPr>
          <a:xfrm>
            <a:off x="7596157" y="1792759"/>
            <a:ext cx="279544" cy="358142"/>
            <a:chOff x="7596157" y="1968159"/>
            <a:chExt cx="279544" cy="358142"/>
          </a:xfrm>
        </p:grpSpPr>
        <p:sp>
          <p:nvSpPr>
            <p:cNvPr id="10559" name="Google Shape;10559;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64"/>
          <p:cNvGrpSpPr/>
          <p:nvPr/>
        </p:nvGrpSpPr>
        <p:grpSpPr>
          <a:xfrm>
            <a:off x="7147315" y="1793646"/>
            <a:ext cx="279513" cy="357636"/>
            <a:chOff x="7147315" y="1969046"/>
            <a:chExt cx="279513" cy="357636"/>
          </a:xfrm>
        </p:grpSpPr>
        <p:sp>
          <p:nvSpPr>
            <p:cNvPr id="10566" name="Google Shape;10566;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4"/>
          <p:cNvGrpSpPr/>
          <p:nvPr/>
        </p:nvGrpSpPr>
        <p:grpSpPr>
          <a:xfrm>
            <a:off x="6697681" y="1792917"/>
            <a:ext cx="280305" cy="359093"/>
            <a:chOff x="6697681" y="1968317"/>
            <a:chExt cx="280305" cy="359093"/>
          </a:xfrm>
        </p:grpSpPr>
        <p:sp>
          <p:nvSpPr>
            <p:cNvPr id="10574" name="Google Shape;10574;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64"/>
          <p:cNvGrpSpPr/>
          <p:nvPr/>
        </p:nvGrpSpPr>
        <p:grpSpPr>
          <a:xfrm>
            <a:off x="6248839" y="1792537"/>
            <a:ext cx="280273" cy="358744"/>
            <a:chOff x="6248839" y="1967937"/>
            <a:chExt cx="280273" cy="358744"/>
          </a:xfrm>
        </p:grpSpPr>
        <p:sp>
          <p:nvSpPr>
            <p:cNvPr id="10582" name="Google Shape;10582;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64"/>
          <p:cNvGrpSpPr/>
          <p:nvPr/>
        </p:nvGrpSpPr>
        <p:grpSpPr>
          <a:xfrm>
            <a:off x="5801485" y="1793646"/>
            <a:ext cx="279164" cy="357794"/>
            <a:chOff x="5801485" y="1969046"/>
            <a:chExt cx="279164" cy="357794"/>
          </a:xfrm>
        </p:grpSpPr>
        <p:sp>
          <p:nvSpPr>
            <p:cNvPr id="10589" name="Google Shape;10589;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4"/>
          <p:cNvGrpSpPr/>
          <p:nvPr/>
        </p:nvGrpSpPr>
        <p:grpSpPr>
          <a:xfrm>
            <a:off x="5352643" y="1793646"/>
            <a:ext cx="278404" cy="358364"/>
            <a:chOff x="5352643" y="1969046"/>
            <a:chExt cx="278404" cy="358364"/>
          </a:xfrm>
        </p:grpSpPr>
        <p:sp>
          <p:nvSpPr>
            <p:cNvPr id="10603" name="Google Shape;10603;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4"/>
          <p:cNvGrpSpPr/>
          <p:nvPr/>
        </p:nvGrpSpPr>
        <p:grpSpPr>
          <a:xfrm>
            <a:off x="4897750" y="1792917"/>
            <a:ext cx="279132" cy="358364"/>
            <a:chOff x="4897750" y="1968317"/>
            <a:chExt cx="279132" cy="358364"/>
          </a:xfrm>
        </p:grpSpPr>
        <p:sp>
          <p:nvSpPr>
            <p:cNvPr id="10608" name="Google Shape;10608;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1" name="Google Shape;10621;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2" name="Google Shape;10622;p64"/>
          <p:cNvGrpSpPr/>
          <p:nvPr/>
        </p:nvGrpSpPr>
        <p:grpSpPr>
          <a:xfrm>
            <a:off x="1767449" y="1337644"/>
            <a:ext cx="324403" cy="347783"/>
            <a:chOff x="1767449" y="1513044"/>
            <a:chExt cx="324403" cy="347783"/>
          </a:xfrm>
        </p:grpSpPr>
        <p:sp>
          <p:nvSpPr>
            <p:cNvPr id="10623" name="Google Shape;10623;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4"/>
          <p:cNvGrpSpPr/>
          <p:nvPr/>
        </p:nvGrpSpPr>
        <p:grpSpPr>
          <a:xfrm>
            <a:off x="4007193" y="1337327"/>
            <a:ext cx="320633" cy="348100"/>
            <a:chOff x="4007193" y="1512727"/>
            <a:chExt cx="320633" cy="348100"/>
          </a:xfrm>
        </p:grpSpPr>
        <p:sp>
          <p:nvSpPr>
            <p:cNvPr id="10633" name="Google Shape;10633;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64"/>
          <p:cNvGrpSpPr/>
          <p:nvPr/>
        </p:nvGrpSpPr>
        <p:grpSpPr>
          <a:xfrm>
            <a:off x="3530425" y="1333347"/>
            <a:ext cx="368175" cy="344594"/>
            <a:chOff x="3530425" y="1508747"/>
            <a:chExt cx="368175" cy="344594"/>
          </a:xfrm>
        </p:grpSpPr>
        <p:sp>
          <p:nvSpPr>
            <p:cNvPr id="10639" name="Google Shape;10639;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3127598" y="1337834"/>
            <a:ext cx="289714" cy="347593"/>
            <a:chOff x="3127598" y="1513234"/>
            <a:chExt cx="289714" cy="347593"/>
          </a:xfrm>
        </p:grpSpPr>
        <p:sp>
          <p:nvSpPr>
            <p:cNvPr id="10644" name="Google Shape;10644;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4"/>
          <p:cNvGrpSpPr/>
          <p:nvPr/>
        </p:nvGrpSpPr>
        <p:grpSpPr>
          <a:xfrm>
            <a:off x="2662884" y="1337644"/>
            <a:ext cx="322914" cy="348543"/>
            <a:chOff x="2662884" y="1513044"/>
            <a:chExt cx="322914" cy="348543"/>
          </a:xfrm>
        </p:grpSpPr>
        <p:sp>
          <p:nvSpPr>
            <p:cNvPr id="10650" name="Google Shape;10650;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4"/>
          <p:cNvGrpSpPr/>
          <p:nvPr/>
        </p:nvGrpSpPr>
        <p:grpSpPr>
          <a:xfrm>
            <a:off x="2232511" y="1337359"/>
            <a:ext cx="299534" cy="348068"/>
            <a:chOff x="2232511" y="1512759"/>
            <a:chExt cx="299534" cy="348068"/>
          </a:xfrm>
        </p:grpSpPr>
        <p:sp>
          <p:nvSpPr>
            <p:cNvPr id="10661" name="Google Shape;10661;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64"/>
          <p:cNvGrpSpPr/>
          <p:nvPr/>
        </p:nvGrpSpPr>
        <p:grpSpPr>
          <a:xfrm>
            <a:off x="1331406" y="1337961"/>
            <a:ext cx="301784" cy="348607"/>
            <a:chOff x="1331406" y="1513361"/>
            <a:chExt cx="301784" cy="348607"/>
          </a:xfrm>
        </p:grpSpPr>
        <p:sp>
          <p:nvSpPr>
            <p:cNvPr id="10673" name="Google Shape;10673;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64"/>
          <p:cNvGrpSpPr/>
          <p:nvPr/>
        </p:nvGrpSpPr>
        <p:grpSpPr>
          <a:xfrm>
            <a:off x="7144274" y="1324814"/>
            <a:ext cx="282174" cy="355735"/>
            <a:chOff x="7144274" y="1500214"/>
            <a:chExt cx="282174" cy="355735"/>
          </a:xfrm>
        </p:grpSpPr>
        <p:sp>
          <p:nvSpPr>
            <p:cNvPr id="10678" name="Google Shape;10678;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64"/>
          <p:cNvGrpSpPr/>
          <p:nvPr/>
        </p:nvGrpSpPr>
        <p:grpSpPr>
          <a:xfrm>
            <a:off x="6685262" y="1324814"/>
            <a:ext cx="289682" cy="354594"/>
            <a:chOff x="6685262" y="1500214"/>
            <a:chExt cx="289682" cy="354594"/>
          </a:xfrm>
        </p:grpSpPr>
        <p:sp>
          <p:nvSpPr>
            <p:cNvPr id="10685" name="Google Shape;10685;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6200938" y="1325194"/>
            <a:ext cx="322154" cy="355355"/>
            <a:chOff x="6200938" y="1500594"/>
            <a:chExt cx="322154" cy="355355"/>
          </a:xfrm>
        </p:grpSpPr>
        <p:sp>
          <p:nvSpPr>
            <p:cNvPr id="10690" name="Google Shape;10690;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4"/>
          <p:cNvGrpSpPr/>
          <p:nvPr/>
        </p:nvGrpSpPr>
        <p:grpSpPr>
          <a:xfrm>
            <a:off x="5289631" y="1324814"/>
            <a:ext cx="332355" cy="354974"/>
            <a:chOff x="5289631" y="1500214"/>
            <a:chExt cx="332355" cy="354974"/>
          </a:xfrm>
        </p:grpSpPr>
        <p:sp>
          <p:nvSpPr>
            <p:cNvPr id="10696" name="Google Shape;10696;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4"/>
          <p:cNvGrpSpPr/>
          <p:nvPr/>
        </p:nvGrpSpPr>
        <p:grpSpPr>
          <a:xfrm>
            <a:off x="5748295" y="1324433"/>
            <a:ext cx="323294" cy="356115"/>
            <a:chOff x="5748295" y="1499833"/>
            <a:chExt cx="323294" cy="356115"/>
          </a:xfrm>
        </p:grpSpPr>
        <p:sp>
          <p:nvSpPr>
            <p:cNvPr id="10703" name="Google Shape;10703;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64"/>
          <p:cNvGrpSpPr/>
          <p:nvPr/>
        </p:nvGrpSpPr>
        <p:grpSpPr>
          <a:xfrm>
            <a:off x="8047661" y="1325637"/>
            <a:ext cx="278404" cy="355260"/>
            <a:chOff x="8047661" y="1501037"/>
            <a:chExt cx="278404" cy="355260"/>
          </a:xfrm>
        </p:grpSpPr>
        <p:sp>
          <p:nvSpPr>
            <p:cNvPr id="10711" name="Google Shape;10711;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64"/>
          <p:cNvGrpSpPr/>
          <p:nvPr/>
        </p:nvGrpSpPr>
        <p:grpSpPr>
          <a:xfrm>
            <a:off x="4903389" y="1324814"/>
            <a:ext cx="267854" cy="355735"/>
            <a:chOff x="4903389" y="1500214"/>
            <a:chExt cx="267854" cy="355735"/>
          </a:xfrm>
        </p:grpSpPr>
        <p:sp>
          <p:nvSpPr>
            <p:cNvPr id="10716" name="Google Shape;10716;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7613518" y="1325954"/>
            <a:ext cx="264433" cy="353074"/>
            <a:chOff x="7613518" y="1501354"/>
            <a:chExt cx="264433" cy="353074"/>
          </a:xfrm>
        </p:grpSpPr>
        <p:sp>
          <p:nvSpPr>
            <p:cNvPr id="10722" name="Google Shape;10722;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8" name="Google Shape;10728;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729" name="Google Shape;10729;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33"/>
        <p:cNvGrpSpPr/>
        <p:nvPr/>
      </p:nvGrpSpPr>
      <p:grpSpPr>
        <a:xfrm>
          <a:off x="0" y="0"/>
          <a:ext cx="0" cy="0"/>
          <a:chOff x="0" y="0"/>
          <a:chExt cx="0" cy="0"/>
        </a:xfrm>
      </p:grpSpPr>
      <p:grpSp>
        <p:nvGrpSpPr>
          <p:cNvPr id="10734" name="Google Shape;10734;p65"/>
          <p:cNvGrpSpPr/>
          <p:nvPr/>
        </p:nvGrpSpPr>
        <p:grpSpPr>
          <a:xfrm>
            <a:off x="1757085" y="1325225"/>
            <a:ext cx="371069" cy="359396"/>
            <a:chOff x="1757085" y="1500675"/>
            <a:chExt cx="371069" cy="359396"/>
          </a:xfrm>
        </p:grpSpPr>
        <p:sp>
          <p:nvSpPr>
            <p:cNvPr id="10735" name="Google Shape;10735;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5"/>
          <p:cNvGrpSpPr/>
          <p:nvPr/>
        </p:nvGrpSpPr>
        <p:grpSpPr>
          <a:xfrm>
            <a:off x="2774209" y="1779241"/>
            <a:ext cx="116693" cy="374186"/>
            <a:chOff x="2774209" y="1954691"/>
            <a:chExt cx="116693" cy="374186"/>
          </a:xfrm>
        </p:grpSpPr>
        <p:sp>
          <p:nvSpPr>
            <p:cNvPr id="10765" name="Google Shape;10765;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5"/>
          <p:cNvGrpSpPr/>
          <p:nvPr/>
        </p:nvGrpSpPr>
        <p:grpSpPr>
          <a:xfrm>
            <a:off x="4017435" y="1324462"/>
            <a:ext cx="315092" cy="359397"/>
            <a:chOff x="4017435" y="1499912"/>
            <a:chExt cx="315092" cy="359397"/>
          </a:xfrm>
        </p:grpSpPr>
        <p:sp>
          <p:nvSpPr>
            <p:cNvPr id="10768" name="Google Shape;10768;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65"/>
          <p:cNvGrpSpPr/>
          <p:nvPr/>
        </p:nvGrpSpPr>
        <p:grpSpPr>
          <a:xfrm>
            <a:off x="3963652" y="1824309"/>
            <a:ext cx="374154" cy="284050"/>
            <a:chOff x="3963652" y="1999759"/>
            <a:chExt cx="374154" cy="284050"/>
          </a:xfrm>
        </p:grpSpPr>
        <p:sp>
          <p:nvSpPr>
            <p:cNvPr id="10771" name="Google Shape;10771;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5"/>
          <p:cNvGrpSpPr/>
          <p:nvPr/>
        </p:nvGrpSpPr>
        <p:grpSpPr>
          <a:xfrm>
            <a:off x="1777536" y="1839416"/>
            <a:ext cx="376444" cy="253772"/>
            <a:chOff x="1777536" y="2014866"/>
            <a:chExt cx="376444" cy="253772"/>
          </a:xfrm>
        </p:grpSpPr>
        <p:sp>
          <p:nvSpPr>
            <p:cNvPr id="10775" name="Google Shape;10775;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65"/>
          <p:cNvGrpSpPr/>
          <p:nvPr/>
        </p:nvGrpSpPr>
        <p:grpSpPr>
          <a:xfrm>
            <a:off x="1309875" y="1881876"/>
            <a:ext cx="374154" cy="169680"/>
            <a:chOff x="1309875" y="2057326"/>
            <a:chExt cx="374154" cy="169680"/>
          </a:xfrm>
        </p:grpSpPr>
        <p:sp>
          <p:nvSpPr>
            <p:cNvPr id="10781" name="Google Shape;10781;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3" name="Google Shape;10793;p65"/>
          <p:cNvGrpSpPr/>
          <p:nvPr/>
        </p:nvGrpSpPr>
        <p:grpSpPr>
          <a:xfrm>
            <a:off x="2347450" y="1779114"/>
            <a:ext cx="113639" cy="373168"/>
            <a:chOff x="2347450" y="1954564"/>
            <a:chExt cx="113639" cy="373168"/>
          </a:xfrm>
        </p:grpSpPr>
        <p:sp>
          <p:nvSpPr>
            <p:cNvPr id="10794" name="Google Shape;10794;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6" name="Google Shape;10796;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65"/>
          <p:cNvGrpSpPr/>
          <p:nvPr/>
        </p:nvGrpSpPr>
        <p:grpSpPr>
          <a:xfrm>
            <a:off x="3110102" y="1324430"/>
            <a:ext cx="330613" cy="358379"/>
            <a:chOff x="3110102" y="1499880"/>
            <a:chExt cx="330613" cy="358379"/>
          </a:xfrm>
        </p:grpSpPr>
        <p:sp>
          <p:nvSpPr>
            <p:cNvPr id="10798" name="Google Shape;10798;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5" name="Google Shape;10805;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65"/>
          <p:cNvGrpSpPr/>
          <p:nvPr/>
        </p:nvGrpSpPr>
        <p:grpSpPr>
          <a:xfrm>
            <a:off x="3485575" y="1824309"/>
            <a:ext cx="373772" cy="284050"/>
            <a:chOff x="3531200" y="1999759"/>
            <a:chExt cx="373772" cy="284050"/>
          </a:xfrm>
        </p:grpSpPr>
        <p:sp>
          <p:nvSpPr>
            <p:cNvPr id="10807" name="Google Shape;10807;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5"/>
          <p:cNvGrpSpPr/>
          <p:nvPr/>
        </p:nvGrpSpPr>
        <p:grpSpPr>
          <a:xfrm>
            <a:off x="2667058" y="1324843"/>
            <a:ext cx="330231" cy="359015"/>
            <a:chOff x="2667058" y="1500293"/>
            <a:chExt cx="330231" cy="359015"/>
          </a:xfrm>
        </p:grpSpPr>
        <p:sp>
          <p:nvSpPr>
            <p:cNvPr id="10812" name="Google Shape;10812;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5"/>
          <p:cNvGrpSpPr/>
          <p:nvPr/>
        </p:nvGrpSpPr>
        <p:grpSpPr>
          <a:xfrm>
            <a:off x="3567553" y="1324462"/>
            <a:ext cx="320022" cy="359778"/>
            <a:chOff x="3567553" y="1499912"/>
            <a:chExt cx="320022" cy="359778"/>
          </a:xfrm>
        </p:grpSpPr>
        <p:sp>
          <p:nvSpPr>
            <p:cNvPr id="10831" name="Google Shape;10831;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5"/>
          <p:cNvGrpSpPr/>
          <p:nvPr/>
        </p:nvGrpSpPr>
        <p:grpSpPr>
          <a:xfrm>
            <a:off x="1309875" y="1324462"/>
            <a:ext cx="359015" cy="358633"/>
            <a:chOff x="1309875" y="1499912"/>
            <a:chExt cx="359015" cy="358633"/>
          </a:xfrm>
        </p:grpSpPr>
        <p:sp>
          <p:nvSpPr>
            <p:cNvPr id="10838" name="Google Shape;10838;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5"/>
          <p:cNvGrpSpPr/>
          <p:nvPr/>
        </p:nvGrpSpPr>
        <p:grpSpPr>
          <a:xfrm>
            <a:off x="2219466" y="1324843"/>
            <a:ext cx="330613" cy="359015"/>
            <a:chOff x="2219466" y="1500293"/>
            <a:chExt cx="330613" cy="359015"/>
          </a:xfrm>
        </p:grpSpPr>
        <p:sp>
          <p:nvSpPr>
            <p:cNvPr id="10848" name="Google Shape;10848;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5"/>
          <p:cNvGrpSpPr/>
          <p:nvPr/>
        </p:nvGrpSpPr>
        <p:grpSpPr>
          <a:xfrm>
            <a:off x="5343544" y="1333908"/>
            <a:ext cx="244676" cy="351095"/>
            <a:chOff x="5343544" y="1509358"/>
            <a:chExt cx="244676" cy="351095"/>
          </a:xfrm>
        </p:grpSpPr>
        <p:sp>
          <p:nvSpPr>
            <p:cNvPr id="10851" name="Google Shape;10851;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5"/>
          <p:cNvGrpSpPr/>
          <p:nvPr/>
        </p:nvGrpSpPr>
        <p:grpSpPr>
          <a:xfrm>
            <a:off x="4882340" y="1333908"/>
            <a:ext cx="246171" cy="351095"/>
            <a:chOff x="4882340" y="1509358"/>
            <a:chExt cx="246171" cy="351095"/>
          </a:xfrm>
        </p:grpSpPr>
        <p:sp>
          <p:nvSpPr>
            <p:cNvPr id="10855" name="Google Shape;10855;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5"/>
          <p:cNvGrpSpPr/>
          <p:nvPr/>
        </p:nvGrpSpPr>
        <p:grpSpPr>
          <a:xfrm>
            <a:off x="6273204" y="1333558"/>
            <a:ext cx="236343" cy="351445"/>
            <a:chOff x="6273204" y="1509008"/>
            <a:chExt cx="236343" cy="351445"/>
          </a:xfrm>
        </p:grpSpPr>
        <p:sp>
          <p:nvSpPr>
            <p:cNvPr id="10861" name="Google Shape;10861;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4" name="Google Shape;10864;p65"/>
          <p:cNvGrpSpPr/>
          <p:nvPr/>
        </p:nvGrpSpPr>
        <p:grpSpPr>
          <a:xfrm>
            <a:off x="7219530" y="1332794"/>
            <a:ext cx="191625" cy="352209"/>
            <a:chOff x="7219530" y="1508244"/>
            <a:chExt cx="191625" cy="352209"/>
          </a:xfrm>
        </p:grpSpPr>
        <p:sp>
          <p:nvSpPr>
            <p:cNvPr id="10865" name="Google Shape;10865;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5"/>
          <p:cNvGrpSpPr/>
          <p:nvPr/>
        </p:nvGrpSpPr>
        <p:grpSpPr>
          <a:xfrm>
            <a:off x="7699309" y="1333176"/>
            <a:ext cx="154922" cy="351827"/>
            <a:chOff x="7699309" y="1508626"/>
            <a:chExt cx="154922" cy="351827"/>
          </a:xfrm>
        </p:grpSpPr>
        <p:sp>
          <p:nvSpPr>
            <p:cNvPr id="10868" name="Google Shape;10868;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5"/>
          <p:cNvGrpSpPr/>
          <p:nvPr/>
        </p:nvGrpSpPr>
        <p:grpSpPr>
          <a:xfrm>
            <a:off x="8161690" y="1333558"/>
            <a:ext cx="153396" cy="351064"/>
            <a:chOff x="8161690" y="1509008"/>
            <a:chExt cx="153396" cy="351064"/>
          </a:xfrm>
        </p:grpSpPr>
        <p:sp>
          <p:nvSpPr>
            <p:cNvPr id="10876" name="Google Shape;10876;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5"/>
          <p:cNvGrpSpPr/>
          <p:nvPr/>
        </p:nvGrpSpPr>
        <p:grpSpPr>
          <a:xfrm>
            <a:off x="6746940" y="1333431"/>
            <a:ext cx="213221" cy="352304"/>
            <a:chOff x="6746940" y="1508881"/>
            <a:chExt cx="213221" cy="352304"/>
          </a:xfrm>
        </p:grpSpPr>
        <p:sp>
          <p:nvSpPr>
            <p:cNvPr id="10881" name="Google Shape;10881;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65"/>
          <p:cNvGrpSpPr/>
          <p:nvPr/>
        </p:nvGrpSpPr>
        <p:grpSpPr>
          <a:xfrm>
            <a:off x="5770336" y="1832165"/>
            <a:ext cx="350682" cy="292097"/>
            <a:chOff x="5770336" y="2007615"/>
            <a:chExt cx="350682" cy="292097"/>
          </a:xfrm>
        </p:grpSpPr>
        <p:sp>
          <p:nvSpPr>
            <p:cNvPr id="10886" name="Google Shape;10886;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5"/>
          <p:cNvGrpSpPr/>
          <p:nvPr/>
        </p:nvGrpSpPr>
        <p:grpSpPr>
          <a:xfrm>
            <a:off x="5326878" y="1804908"/>
            <a:ext cx="350332" cy="346229"/>
            <a:chOff x="5326878" y="1980358"/>
            <a:chExt cx="350332" cy="346229"/>
          </a:xfrm>
        </p:grpSpPr>
        <p:sp>
          <p:nvSpPr>
            <p:cNvPr id="10891" name="Google Shape;10891;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65"/>
          <p:cNvGrpSpPr/>
          <p:nvPr/>
        </p:nvGrpSpPr>
        <p:grpSpPr>
          <a:xfrm>
            <a:off x="4883835" y="1817121"/>
            <a:ext cx="350300" cy="323043"/>
            <a:chOff x="4883835" y="1992571"/>
            <a:chExt cx="350300" cy="323043"/>
          </a:xfrm>
        </p:grpSpPr>
        <p:sp>
          <p:nvSpPr>
            <p:cNvPr id="10897" name="Google Shape;10897;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5"/>
          <p:cNvGrpSpPr/>
          <p:nvPr/>
        </p:nvGrpSpPr>
        <p:grpSpPr>
          <a:xfrm>
            <a:off x="7548967" y="1803477"/>
            <a:ext cx="333285" cy="349950"/>
            <a:chOff x="7548967" y="1978927"/>
            <a:chExt cx="333285" cy="349950"/>
          </a:xfrm>
        </p:grpSpPr>
        <p:sp>
          <p:nvSpPr>
            <p:cNvPr id="10904" name="Google Shape;10904;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65"/>
          <p:cNvGrpSpPr/>
          <p:nvPr/>
        </p:nvGrpSpPr>
        <p:grpSpPr>
          <a:xfrm>
            <a:off x="6214142" y="1803477"/>
            <a:ext cx="346515" cy="350300"/>
            <a:chOff x="6214142" y="1978927"/>
            <a:chExt cx="346515" cy="350300"/>
          </a:xfrm>
        </p:grpSpPr>
        <p:sp>
          <p:nvSpPr>
            <p:cNvPr id="10912" name="Google Shape;10912;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65"/>
          <p:cNvGrpSpPr/>
          <p:nvPr/>
        </p:nvGrpSpPr>
        <p:grpSpPr>
          <a:xfrm>
            <a:off x="7105923" y="1803095"/>
            <a:ext cx="333285" cy="350682"/>
            <a:chOff x="7105923" y="1978545"/>
            <a:chExt cx="333285" cy="350682"/>
          </a:xfrm>
        </p:grpSpPr>
        <p:sp>
          <p:nvSpPr>
            <p:cNvPr id="10915" name="Google Shape;10915;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2" name="Google Shape;10922;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65"/>
          <p:cNvGrpSpPr/>
          <p:nvPr/>
        </p:nvGrpSpPr>
        <p:grpSpPr>
          <a:xfrm>
            <a:off x="3616406" y="2246902"/>
            <a:ext cx="203393" cy="351827"/>
            <a:chOff x="3616406" y="2422352"/>
            <a:chExt cx="203393" cy="351827"/>
          </a:xfrm>
        </p:grpSpPr>
        <p:sp>
          <p:nvSpPr>
            <p:cNvPr id="10925" name="Google Shape;10925;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65"/>
          <p:cNvGrpSpPr/>
          <p:nvPr/>
        </p:nvGrpSpPr>
        <p:grpSpPr>
          <a:xfrm>
            <a:off x="878187" y="2246520"/>
            <a:ext cx="272696" cy="351827"/>
            <a:chOff x="913012" y="2421970"/>
            <a:chExt cx="272696" cy="351827"/>
          </a:xfrm>
        </p:grpSpPr>
        <p:sp>
          <p:nvSpPr>
            <p:cNvPr id="10928" name="Google Shape;10928;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5"/>
          <p:cNvGrpSpPr/>
          <p:nvPr/>
        </p:nvGrpSpPr>
        <p:grpSpPr>
          <a:xfrm>
            <a:off x="2274743" y="2246902"/>
            <a:ext cx="255649" cy="351445"/>
            <a:chOff x="2274743" y="2422352"/>
            <a:chExt cx="255649" cy="351445"/>
          </a:xfrm>
        </p:grpSpPr>
        <p:sp>
          <p:nvSpPr>
            <p:cNvPr id="10933" name="Google Shape;10933;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65"/>
          <p:cNvGrpSpPr/>
          <p:nvPr/>
        </p:nvGrpSpPr>
        <p:grpSpPr>
          <a:xfrm>
            <a:off x="2708723" y="2245789"/>
            <a:ext cx="246552" cy="352558"/>
            <a:chOff x="2708723" y="2421239"/>
            <a:chExt cx="246552" cy="352558"/>
          </a:xfrm>
        </p:grpSpPr>
        <p:sp>
          <p:nvSpPr>
            <p:cNvPr id="10937" name="Google Shape;10937;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65"/>
          <p:cNvGrpSpPr/>
          <p:nvPr/>
        </p:nvGrpSpPr>
        <p:grpSpPr>
          <a:xfrm>
            <a:off x="1835485" y="2246902"/>
            <a:ext cx="259433" cy="350714"/>
            <a:chOff x="1835485" y="2422352"/>
            <a:chExt cx="259433" cy="350714"/>
          </a:xfrm>
        </p:grpSpPr>
        <p:sp>
          <p:nvSpPr>
            <p:cNvPr id="10940" name="Google Shape;10940;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5"/>
          <p:cNvGrpSpPr/>
          <p:nvPr/>
        </p:nvGrpSpPr>
        <p:grpSpPr>
          <a:xfrm>
            <a:off x="3150240" y="2246902"/>
            <a:ext cx="212489" cy="351445"/>
            <a:chOff x="3150240" y="2422352"/>
            <a:chExt cx="212489" cy="351445"/>
          </a:xfrm>
        </p:grpSpPr>
        <p:sp>
          <p:nvSpPr>
            <p:cNvPr id="10948" name="Google Shape;10948;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5"/>
          <p:cNvGrpSpPr/>
          <p:nvPr/>
        </p:nvGrpSpPr>
        <p:grpSpPr>
          <a:xfrm>
            <a:off x="1367060" y="2246679"/>
            <a:ext cx="269261" cy="352050"/>
            <a:chOff x="1367060" y="2422129"/>
            <a:chExt cx="269261" cy="352050"/>
          </a:xfrm>
        </p:grpSpPr>
        <p:sp>
          <p:nvSpPr>
            <p:cNvPr id="10951" name="Google Shape;10951;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5" name="Google Shape;10965;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6" name="Google Shape;10966;p65"/>
          <p:cNvGrpSpPr/>
          <p:nvPr/>
        </p:nvGrpSpPr>
        <p:grpSpPr>
          <a:xfrm>
            <a:off x="4882690" y="2249955"/>
            <a:ext cx="274573" cy="350682"/>
            <a:chOff x="4882690" y="2425405"/>
            <a:chExt cx="274573" cy="350682"/>
          </a:xfrm>
        </p:grpSpPr>
        <p:sp>
          <p:nvSpPr>
            <p:cNvPr id="10967" name="Google Shape;10967;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5"/>
          <p:cNvGrpSpPr/>
          <p:nvPr/>
        </p:nvGrpSpPr>
        <p:grpSpPr>
          <a:xfrm>
            <a:off x="6627639" y="2268434"/>
            <a:ext cx="355993" cy="313247"/>
            <a:chOff x="6627639" y="2443884"/>
            <a:chExt cx="355993" cy="313247"/>
          </a:xfrm>
        </p:grpSpPr>
        <p:sp>
          <p:nvSpPr>
            <p:cNvPr id="10970" name="Google Shape;10970;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65"/>
          <p:cNvGrpSpPr/>
          <p:nvPr/>
        </p:nvGrpSpPr>
        <p:grpSpPr>
          <a:xfrm>
            <a:off x="6183451" y="2286690"/>
            <a:ext cx="351445" cy="277976"/>
            <a:chOff x="6183451" y="2462140"/>
            <a:chExt cx="351445" cy="277976"/>
          </a:xfrm>
        </p:grpSpPr>
        <p:sp>
          <p:nvSpPr>
            <p:cNvPr id="10974" name="Google Shape;10974;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5"/>
          <p:cNvGrpSpPr/>
          <p:nvPr/>
        </p:nvGrpSpPr>
        <p:grpSpPr>
          <a:xfrm>
            <a:off x="5735477" y="2254408"/>
            <a:ext cx="353354" cy="341299"/>
            <a:chOff x="5735477" y="2429858"/>
            <a:chExt cx="353354" cy="341299"/>
          </a:xfrm>
        </p:grpSpPr>
        <p:sp>
          <p:nvSpPr>
            <p:cNvPr id="10982" name="Google Shape;10982;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65"/>
          <p:cNvGrpSpPr/>
          <p:nvPr/>
        </p:nvGrpSpPr>
        <p:grpSpPr>
          <a:xfrm>
            <a:off x="5243735" y="2271523"/>
            <a:ext cx="405255" cy="275499"/>
            <a:chOff x="5283337" y="2478774"/>
            <a:chExt cx="358633" cy="243913"/>
          </a:xfrm>
        </p:grpSpPr>
        <p:sp>
          <p:nvSpPr>
            <p:cNvPr id="10989" name="Google Shape;10989;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65"/>
          <p:cNvGrpSpPr/>
          <p:nvPr/>
        </p:nvGrpSpPr>
        <p:grpSpPr>
          <a:xfrm>
            <a:off x="7964753" y="2295373"/>
            <a:ext cx="362068" cy="258670"/>
            <a:chOff x="7964753" y="2470823"/>
            <a:chExt cx="362068" cy="258670"/>
          </a:xfrm>
        </p:grpSpPr>
        <p:sp>
          <p:nvSpPr>
            <p:cNvPr id="11007" name="Google Shape;11007;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65"/>
          <p:cNvGrpSpPr/>
          <p:nvPr/>
        </p:nvGrpSpPr>
        <p:grpSpPr>
          <a:xfrm>
            <a:off x="7524349" y="2280997"/>
            <a:ext cx="350332" cy="288948"/>
            <a:chOff x="7524349" y="2456447"/>
            <a:chExt cx="350332" cy="288948"/>
          </a:xfrm>
        </p:grpSpPr>
        <p:sp>
          <p:nvSpPr>
            <p:cNvPr id="11017" name="Google Shape;11017;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65"/>
          <p:cNvGrpSpPr/>
          <p:nvPr/>
        </p:nvGrpSpPr>
        <p:grpSpPr>
          <a:xfrm>
            <a:off x="3972749" y="2719143"/>
            <a:ext cx="355230" cy="356725"/>
            <a:chOff x="3972749" y="2894211"/>
            <a:chExt cx="355230" cy="356725"/>
          </a:xfrm>
        </p:grpSpPr>
        <p:sp>
          <p:nvSpPr>
            <p:cNvPr id="11023" name="Google Shape;11023;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65"/>
          <p:cNvGrpSpPr/>
          <p:nvPr/>
        </p:nvGrpSpPr>
        <p:grpSpPr>
          <a:xfrm>
            <a:off x="3527797" y="2743553"/>
            <a:ext cx="355993" cy="307904"/>
            <a:chOff x="3527797" y="2918796"/>
            <a:chExt cx="355993" cy="307904"/>
          </a:xfrm>
        </p:grpSpPr>
        <p:sp>
          <p:nvSpPr>
            <p:cNvPr id="11029" name="Google Shape;11029;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5"/>
          <p:cNvGrpSpPr/>
          <p:nvPr/>
        </p:nvGrpSpPr>
        <p:grpSpPr>
          <a:xfrm>
            <a:off x="3082845" y="2746336"/>
            <a:ext cx="356375" cy="302338"/>
            <a:chOff x="3082845" y="2920959"/>
            <a:chExt cx="356375" cy="302338"/>
          </a:xfrm>
        </p:grpSpPr>
        <p:sp>
          <p:nvSpPr>
            <p:cNvPr id="11040" name="Google Shape;11040;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5"/>
          <p:cNvGrpSpPr/>
          <p:nvPr/>
        </p:nvGrpSpPr>
        <p:grpSpPr>
          <a:xfrm>
            <a:off x="2639038" y="2719699"/>
            <a:ext cx="355612" cy="355612"/>
            <a:chOff x="2639038" y="2894942"/>
            <a:chExt cx="355612" cy="355612"/>
          </a:xfrm>
        </p:grpSpPr>
        <p:sp>
          <p:nvSpPr>
            <p:cNvPr id="11043" name="Google Shape;11043;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65"/>
          <p:cNvGrpSpPr/>
          <p:nvPr/>
        </p:nvGrpSpPr>
        <p:grpSpPr>
          <a:xfrm>
            <a:off x="2194468" y="2763622"/>
            <a:ext cx="355993" cy="267766"/>
            <a:chOff x="2194468" y="2938865"/>
            <a:chExt cx="355993" cy="267766"/>
          </a:xfrm>
        </p:grpSpPr>
        <p:sp>
          <p:nvSpPr>
            <p:cNvPr id="11046" name="Google Shape;11046;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65"/>
          <p:cNvGrpSpPr/>
          <p:nvPr/>
        </p:nvGrpSpPr>
        <p:grpSpPr>
          <a:xfrm>
            <a:off x="1749897" y="2719699"/>
            <a:ext cx="355993" cy="355612"/>
            <a:chOff x="1749897" y="2894561"/>
            <a:chExt cx="355993" cy="355612"/>
          </a:xfrm>
        </p:grpSpPr>
        <p:sp>
          <p:nvSpPr>
            <p:cNvPr id="11067" name="Google Shape;11067;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5"/>
          <p:cNvGrpSpPr/>
          <p:nvPr/>
        </p:nvGrpSpPr>
        <p:grpSpPr>
          <a:xfrm>
            <a:off x="1305327" y="2718761"/>
            <a:ext cx="357520" cy="357488"/>
            <a:chOff x="1305327" y="2894211"/>
            <a:chExt cx="357520" cy="357488"/>
          </a:xfrm>
        </p:grpSpPr>
        <p:sp>
          <p:nvSpPr>
            <p:cNvPr id="11079" name="Google Shape;11079;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5"/>
          <p:cNvGrpSpPr/>
          <p:nvPr/>
        </p:nvGrpSpPr>
        <p:grpSpPr>
          <a:xfrm>
            <a:off x="853950" y="2720860"/>
            <a:ext cx="364104" cy="353290"/>
            <a:chOff x="853950" y="2894720"/>
            <a:chExt cx="364104" cy="353290"/>
          </a:xfrm>
        </p:grpSpPr>
        <p:sp>
          <p:nvSpPr>
            <p:cNvPr id="11085" name="Google Shape;11085;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65"/>
          <p:cNvGrpSpPr/>
          <p:nvPr/>
        </p:nvGrpSpPr>
        <p:grpSpPr>
          <a:xfrm>
            <a:off x="7066548" y="2737144"/>
            <a:ext cx="352209" cy="334938"/>
            <a:chOff x="7066548" y="2912594"/>
            <a:chExt cx="352209" cy="334938"/>
          </a:xfrm>
        </p:grpSpPr>
        <p:sp>
          <p:nvSpPr>
            <p:cNvPr id="11093" name="Google Shape;11093;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9" name="Google Shape;11099;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1" name="Google Shape;11101;p65"/>
          <p:cNvGrpSpPr/>
          <p:nvPr/>
        </p:nvGrpSpPr>
        <p:grpSpPr>
          <a:xfrm>
            <a:off x="7541397" y="2729352"/>
            <a:ext cx="318495" cy="352209"/>
            <a:chOff x="7541397" y="2904802"/>
            <a:chExt cx="318495" cy="352209"/>
          </a:xfrm>
        </p:grpSpPr>
        <p:sp>
          <p:nvSpPr>
            <p:cNvPr id="11102" name="Google Shape;11102;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5"/>
          <p:cNvGrpSpPr/>
          <p:nvPr/>
        </p:nvGrpSpPr>
        <p:grpSpPr>
          <a:xfrm>
            <a:off x="8003015" y="2728589"/>
            <a:ext cx="306759" cy="351445"/>
            <a:chOff x="8003015" y="2904039"/>
            <a:chExt cx="306759" cy="351445"/>
          </a:xfrm>
        </p:grpSpPr>
        <p:sp>
          <p:nvSpPr>
            <p:cNvPr id="11105" name="Google Shape;11105;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5"/>
          <p:cNvGrpSpPr/>
          <p:nvPr/>
        </p:nvGrpSpPr>
        <p:grpSpPr>
          <a:xfrm>
            <a:off x="5687770" y="2710046"/>
            <a:ext cx="369638" cy="369606"/>
            <a:chOff x="5687770" y="2885496"/>
            <a:chExt cx="369638" cy="369606"/>
          </a:xfrm>
        </p:grpSpPr>
        <p:sp>
          <p:nvSpPr>
            <p:cNvPr id="11112" name="Google Shape;11112;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5"/>
          <p:cNvGrpSpPr/>
          <p:nvPr/>
        </p:nvGrpSpPr>
        <p:grpSpPr>
          <a:xfrm>
            <a:off x="4881958" y="2729352"/>
            <a:ext cx="156417" cy="349537"/>
            <a:chOff x="4881958" y="2904802"/>
            <a:chExt cx="156417" cy="349537"/>
          </a:xfrm>
        </p:grpSpPr>
        <p:sp>
          <p:nvSpPr>
            <p:cNvPr id="11123" name="Google Shape;11123;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65"/>
          <p:cNvGrpSpPr/>
          <p:nvPr/>
        </p:nvGrpSpPr>
        <p:grpSpPr>
          <a:xfrm>
            <a:off x="5230318" y="2711064"/>
            <a:ext cx="371133" cy="367443"/>
            <a:chOff x="5230318" y="2886514"/>
            <a:chExt cx="371133" cy="367443"/>
          </a:xfrm>
        </p:grpSpPr>
        <p:sp>
          <p:nvSpPr>
            <p:cNvPr id="11131" name="Google Shape;11131;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65"/>
          <p:cNvGrpSpPr/>
          <p:nvPr/>
        </p:nvGrpSpPr>
        <p:grpSpPr>
          <a:xfrm>
            <a:off x="5748358" y="3259128"/>
            <a:ext cx="352590" cy="182561"/>
            <a:chOff x="5748358" y="3434578"/>
            <a:chExt cx="352590" cy="182561"/>
          </a:xfrm>
        </p:grpSpPr>
        <p:sp>
          <p:nvSpPr>
            <p:cNvPr id="11141" name="Google Shape;11141;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65"/>
          <p:cNvGrpSpPr/>
          <p:nvPr/>
        </p:nvGrpSpPr>
        <p:grpSpPr>
          <a:xfrm>
            <a:off x="862283" y="4099321"/>
            <a:ext cx="341204" cy="359301"/>
            <a:chOff x="862283" y="4274771"/>
            <a:chExt cx="341204" cy="359301"/>
          </a:xfrm>
        </p:grpSpPr>
        <p:sp>
          <p:nvSpPr>
            <p:cNvPr id="11148" name="Google Shape;11148;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5"/>
          <p:cNvGrpSpPr/>
          <p:nvPr/>
        </p:nvGrpSpPr>
        <p:grpSpPr>
          <a:xfrm>
            <a:off x="1396957" y="4111915"/>
            <a:ext cx="301861" cy="332871"/>
            <a:chOff x="1396957" y="4287365"/>
            <a:chExt cx="301861" cy="332871"/>
          </a:xfrm>
        </p:grpSpPr>
        <p:sp>
          <p:nvSpPr>
            <p:cNvPr id="11152" name="Google Shape;11152;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5"/>
          <p:cNvGrpSpPr/>
          <p:nvPr/>
        </p:nvGrpSpPr>
        <p:grpSpPr>
          <a:xfrm>
            <a:off x="1865381" y="4102056"/>
            <a:ext cx="396131" cy="355612"/>
            <a:chOff x="1865381" y="4277506"/>
            <a:chExt cx="396131" cy="355612"/>
          </a:xfrm>
        </p:grpSpPr>
        <p:sp>
          <p:nvSpPr>
            <p:cNvPr id="11168" name="Google Shape;11168;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5"/>
          <p:cNvGrpSpPr/>
          <p:nvPr/>
        </p:nvGrpSpPr>
        <p:grpSpPr>
          <a:xfrm>
            <a:off x="2411823" y="4128549"/>
            <a:ext cx="334398" cy="299953"/>
            <a:chOff x="2411823" y="4303999"/>
            <a:chExt cx="334398" cy="299953"/>
          </a:xfrm>
        </p:grpSpPr>
        <p:sp>
          <p:nvSpPr>
            <p:cNvPr id="11175" name="Google Shape;11175;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5"/>
          <p:cNvGrpSpPr/>
          <p:nvPr/>
        </p:nvGrpSpPr>
        <p:grpSpPr>
          <a:xfrm>
            <a:off x="2903337" y="4103582"/>
            <a:ext cx="382519" cy="350682"/>
            <a:chOff x="2903337" y="4279032"/>
            <a:chExt cx="382519" cy="350682"/>
          </a:xfrm>
        </p:grpSpPr>
        <p:sp>
          <p:nvSpPr>
            <p:cNvPr id="11183" name="Google Shape;11183;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5"/>
          <p:cNvGrpSpPr/>
          <p:nvPr/>
        </p:nvGrpSpPr>
        <p:grpSpPr>
          <a:xfrm>
            <a:off x="3933342" y="4140317"/>
            <a:ext cx="383632" cy="276449"/>
            <a:chOff x="3933342" y="4315767"/>
            <a:chExt cx="383632" cy="276449"/>
          </a:xfrm>
        </p:grpSpPr>
        <p:sp>
          <p:nvSpPr>
            <p:cNvPr id="11199" name="Google Shape;11199;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5"/>
          <p:cNvGrpSpPr/>
          <p:nvPr/>
        </p:nvGrpSpPr>
        <p:grpSpPr>
          <a:xfrm>
            <a:off x="3441065" y="4127055"/>
            <a:ext cx="337069" cy="302593"/>
            <a:chOff x="3441065" y="4302505"/>
            <a:chExt cx="337069" cy="302593"/>
          </a:xfrm>
        </p:grpSpPr>
        <p:sp>
          <p:nvSpPr>
            <p:cNvPr id="11206" name="Google Shape;11206;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5"/>
          <p:cNvGrpSpPr/>
          <p:nvPr/>
        </p:nvGrpSpPr>
        <p:grpSpPr>
          <a:xfrm>
            <a:off x="3532345" y="3187185"/>
            <a:ext cx="339328" cy="336274"/>
            <a:chOff x="3532345" y="3362635"/>
            <a:chExt cx="339328" cy="336274"/>
          </a:xfrm>
        </p:grpSpPr>
        <p:sp>
          <p:nvSpPr>
            <p:cNvPr id="11220" name="Google Shape;11220;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5" name="Google Shape;11225;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6" name="Google Shape;11226;p65"/>
          <p:cNvGrpSpPr/>
          <p:nvPr/>
        </p:nvGrpSpPr>
        <p:grpSpPr>
          <a:xfrm>
            <a:off x="1883955" y="3633250"/>
            <a:ext cx="162873" cy="351445"/>
            <a:chOff x="1883955" y="3808700"/>
            <a:chExt cx="162873" cy="351445"/>
          </a:xfrm>
        </p:grpSpPr>
        <p:sp>
          <p:nvSpPr>
            <p:cNvPr id="11227" name="Google Shape;11227;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5"/>
          <p:cNvGrpSpPr/>
          <p:nvPr/>
        </p:nvGrpSpPr>
        <p:grpSpPr>
          <a:xfrm>
            <a:off x="939156" y="3633759"/>
            <a:ext cx="192007" cy="351318"/>
            <a:chOff x="939156" y="3809209"/>
            <a:chExt cx="192007" cy="351318"/>
          </a:xfrm>
        </p:grpSpPr>
        <p:sp>
          <p:nvSpPr>
            <p:cNvPr id="11230" name="Google Shape;11230;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65"/>
          <p:cNvGrpSpPr/>
          <p:nvPr/>
        </p:nvGrpSpPr>
        <p:grpSpPr>
          <a:xfrm>
            <a:off x="2306167" y="3634395"/>
            <a:ext cx="193915" cy="349155"/>
            <a:chOff x="2306167" y="3809845"/>
            <a:chExt cx="193915" cy="349155"/>
          </a:xfrm>
        </p:grpSpPr>
        <p:sp>
          <p:nvSpPr>
            <p:cNvPr id="11233" name="Google Shape;11233;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5"/>
          <p:cNvGrpSpPr/>
          <p:nvPr/>
        </p:nvGrpSpPr>
        <p:grpSpPr>
          <a:xfrm>
            <a:off x="1323901" y="3631723"/>
            <a:ext cx="356343" cy="356757"/>
            <a:chOff x="1323901" y="3807173"/>
            <a:chExt cx="356343" cy="356757"/>
          </a:xfrm>
        </p:grpSpPr>
        <p:sp>
          <p:nvSpPr>
            <p:cNvPr id="11241" name="Google Shape;11241;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65"/>
          <p:cNvGrpSpPr/>
          <p:nvPr/>
        </p:nvGrpSpPr>
        <p:grpSpPr>
          <a:xfrm>
            <a:off x="859262" y="3178470"/>
            <a:ext cx="306759" cy="351445"/>
            <a:chOff x="859262" y="3353920"/>
            <a:chExt cx="306759" cy="351445"/>
          </a:xfrm>
        </p:grpSpPr>
        <p:sp>
          <p:nvSpPr>
            <p:cNvPr id="11267" name="Google Shape;11267;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2" name="Google Shape;11272;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3" name="Google Shape;11273;p65"/>
          <p:cNvGrpSpPr/>
          <p:nvPr/>
        </p:nvGrpSpPr>
        <p:grpSpPr>
          <a:xfrm>
            <a:off x="3967437" y="3661652"/>
            <a:ext cx="364708" cy="295405"/>
            <a:chOff x="3967437" y="3837102"/>
            <a:chExt cx="364708" cy="295405"/>
          </a:xfrm>
        </p:grpSpPr>
        <p:sp>
          <p:nvSpPr>
            <p:cNvPr id="11274" name="Google Shape;11274;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9" name="Google Shape;11279;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65"/>
          <p:cNvGrpSpPr/>
          <p:nvPr/>
        </p:nvGrpSpPr>
        <p:grpSpPr>
          <a:xfrm>
            <a:off x="5811827" y="3631001"/>
            <a:ext cx="283743" cy="308444"/>
            <a:chOff x="5964227" y="3858701"/>
            <a:chExt cx="283743" cy="308444"/>
          </a:xfrm>
        </p:grpSpPr>
        <p:sp>
          <p:nvSpPr>
            <p:cNvPr id="11283" name="Google Shape;11283;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5"/>
          <p:cNvGrpSpPr/>
          <p:nvPr/>
        </p:nvGrpSpPr>
        <p:grpSpPr>
          <a:xfrm>
            <a:off x="6243508" y="3697623"/>
            <a:ext cx="320372" cy="213602"/>
            <a:chOff x="6395908" y="3873073"/>
            <a:chExt cx="320372" cy="213602"/>
          </a:xfrm>
        </p:grpSpPr>
        <p:sp>
          <p:nvSpPr>
            <p:cNvPr id="11288" name="Google Shape;11288;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5"/>
          <p:cNvGrpSpPr/>
          <p:nvPr/>
        </p:nvGrpSpPr>
        <p:grpSpPr>
          <a:xfrm>
            <a:off x="7262890" y="3627366"/>
            <a:ext cx="357138" cy="352018"/>
            <a:chOff x="7415290" y="3802816"/>
            <a:chExt cx="357138" cy="352018"/>
          </a:xfrm>
        </p:grpSpPr>
        <p:sp>
          <p:nvSpPr>
            <p:cNvPr id="11299" name="Google Shape;11299;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65"/>
          <p:cNvGrpSpPr/>
          <p:nvPr/>
        </p:nvGrpSpPr>
        <p:grpSpPr>
          <a:xfrm>
            <a:off x="6737312" y="3657963"/>
            <a:ext cx="355230" cy="293401"/>
            <a:chOff x="6889712" y="3833413"/>
            <a:chExt cx="355230" cy="293401"/>
          </a:xfrm>
        </p:grpSpPr>
        <p:sp>
          <p:nvSpPr>
            <p:cNvPr id="11308" name="Google Shape;11308;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65"/>
          <p:cNvGrpSpPr/>
          <p:nvPr/>
        </p:nvGrpSpPr>
        <p:grpSpPr>
          <a:xfrm>
            <a:off x="7707152" y="3660420"/>
            <a:ext cx="282318" cy="337168"/>
            <a:chOff x="1635875" y="237775"/>
            <a:chExt cx="4370250" cy="5219325"/>
          </a:xfrm>
        </p:grpSpPr>
        <p:sp>
          <p:nvSpPr>
            <p:cNvPr id="11314" name="Google Shape;11314;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65"/>
          <p:cNvGrpSpPr/>
          <p:nvPr/>
        </p:nvGrpSpPr>
        <p:grpSpPr>
          <a:xfrm>
            <a:off x="3103963" y="3185690"/>
            <a:ext cx="297886" cy="337578"/>
            <a:chOff x="3103963" y="3361140"/>
            <a:chExt cx="297886" cy="337578"/>
          </a:xfrm>
        </p:grpSpPr>
        <p:sp>
          <p:nvSpPr>
            <p:cNvPr id="11317" name="Google Shape;11317;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65"/>
          <p:cNvGrpSpPr/>
          <p:nvPr/>
        </p:nvGrpSpPr>
        <p:grpSpPr>
          <a:xfrm>
            <a:off x="2667821" y="3185658"/>
            <a:ext cx="273046" cy="337801"/>
            <a:chOff x="2667821" y="3361108"/>
            <a:chExt cx="273046" cy="337801"/>
          </a:xfrm>
        </p:grpSpPr>
        <p:sp>
          <p:nvSpPr>
            <p:cNvPr id="11342" name="Google Shape;11342;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65"/>
          <p:cNvGrpSpPr/>
          <p:nvPr/>
        </p:nvGrpSpPr>
        <p:grpSpPr>
          <a:xfrm>
            <a:off x="2212469" y="3184863"/>
            <a:ext cx="282715" cy="338660"/>
            <a:chOff x="2212469" y="3360313"/>
            <a:chExt cx="282715" cy="338660"/>
          </a:xfrm>
        </p:grpSpPr>
        <p:sp>
          <p:nvSpPr>
            <p:cNvPr id="11362" name="Google Shape;11362;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65"/>
          <p:cNvGrpSpPr/>
          <p:nvPr/>
        </p:nvGrpSpPr>
        <p:grpSpPr>
          <a:xfrm>
            <a:off x="1768821" y="3185658"/>
            <a:ext cx="278739" cy="339073"/>
            <a:chOff x="1768821" y="3361108"/>
            <a:chExt cx="278739" cy="339073"/>
          </a:xfrm>
        </p:grpSpPr>
        <p:sp>
          <p:nvSpPr>
            <p:cNvPr id="11366" name="Google Shape;11366;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65"/>
          <p:cNvGrpSpPr/>
          <p:nvPr/>
        </p:nvGrpSpPr>
        <p:grpSpPr>
          <a:xfrm>
            <a:off x="5337883" y="3161423"/>
            <a:ext cx="307141" cy="376826"/>
            <a:chOff x="5337883" y="3336873"/>
            <a:chExt cx="307141" cy="376826"/>
          </a:xfrm>
        </p:grpSpPr>
        <p:sp>
          <p:nvSpPr>
            <p:cNvPr id="11378" name="Google Shape;11378;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65"/>
          <p:cNvGrpSpPr/>
          <p:nvPr/>
        </p:nvGrpSpPr>
        <p:grpSpPr>
          <a:xfrm>
            <a:off x="4883835" y="3161805"/>
            <a:ext cx="323425" cy="377557"/>
            <a:chOff x="4883835" y="3337255"/>
            <a:chExt cx="323425" cy="377557"/>
          </a:xfrm>
        </p:grpSpPr>
        <p:sp>
          <p:nvSpPr>
            <p:cNvPr id="11381" name="Google Shape;11381;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6193310" y="3231839"/>
            <a:ext cx="352590" cy="237488"/>
            <a:chOff x="6193310" y="3407289"/>
            <a:chExt cx="352590" cy="237488"/>
          </a:xfrm>
        </p:grpSpPr>
        <p:sp>
          <p:nvSpPr>
            <p:cNvPr id="11385" name="Google Shape;11385;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5"/>
          <p:cNvGrpSpPr/>
          <p:nvPr/>
        </p:nvGrpSpPr>
        <p:grpSpPr>
          <a:xfrm>
            <a:off x="6637117" y="3222393"/>
            <a:ext cx="353735" cy="254504"/>
            <a:chOff x="6637117" y="3397843"/>
            <a:chExt cx="353735" cy="254504"/>
          </a:xfrm>
        </p:grpSpPr>
        <p:sp>
          <p:nvSpPr>
            <p:cNvPr id="11391" name="Google Shape;11391;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65"/>
          <p:cNvGrpSpPr/>
          <p:nvPr/>
        </p:nvGrpSpPr>
        <p:grpSpPr>
          <a:xfrm>
            <a:off x="7075994" y="3174081"/>
            <a:ext cx="360637" cy="352336"/>
            <a:chOff x="7075994" y="3349531"/>
            <a:chExt cx="360637" cy="352336"/>
          </a:xfrm>
        </p:grpSpPr>
        <p:sp>
          <p:nvSpPr>
            <p:cNvPr id="11398" name="Google Shape;11398;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65"/>
          <p:cNvGrpSpPr/>
          <p:nvPr/>
        </p:nvGrpSpPr>
        <p:grpSpPr>
          <a:xfrm>
            <a:off x="7651983" y="3173731"/>
            <a:ext cx="107183" cy="352399"/>
            <a:chOff x="7651983" y="3349181"/>
            <a:chExt cx="107183" cy="352399"/>
          </a:xfrm>
        </p:grpSpPr>
        <p:sp>
          <p:nvSpPr>
            <p:cNvPr id="11406" name="Google Shape;11406;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65"/>
          <p:cNvGrpSpPr/>
          <p:nvPr/>
        </p:nvGrpSpPr>
        <p:grpSpPr>
          <a:xfrm>
            <a:off x="7973468" y="3206872"/>
            <a:ext cx="352590" cy="287072"/>
            <a:chOff x="7973468" y="3382322"/>
            <a:chExt cx="352590" cy="287072"/>
          </a:xfrm>
        </p:grpSpPr>
        <p:sp>
          <p:nvSpPr>
            <p:cNvPr id="11409" name="Google Shape;11409;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1" name="Google Shape;11421;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422" name="Google Shape;11422;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26"/>
        <p:cNvGrpSpPr/>
        <p:nvPr/>
      </p:nvGrpSpPr>
      <p:grpSpPr>
        <a:xfrm>
          <a:off x="0" y="0"/>
          <a:ext cx="0" cy="0"/>
          <a:chOff x="0" y="0"/>
          <a:chExt cx="0" cy="0"/>
        </a:xfrm>
      </p:grpSpPr>
      <p:grpSp>
        <p:nvGrpSpPr>
          <p:cNvPr id="11427" name="Google Shape;11427;p66"/>
          <p:cNvGrpSpPr/>
          <p:nvPr/>
        </p:nvGrpSpPr>
        <p:grpSpPr>
          <a:xfrm>
            <a:off x="821808" y="1576858"/>
            <a:ext cx="347872" cy="347488"/>
            <a:chOff x="849677" y="1500658"/>
            <a:chExt cx="347872" cy="347488"/>
          </a:xfrm>
        </p:grpSpPr>
        <p:sp>
          <p:nvSpPr>
            <p:cNvPr id="11428" name="Google Shape;11428;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6"/>
          <p:cNvGrpSpPr/>
          <p:nvPr/>
        </p:nvGrpSpPr>
        <p:grpSpPr>
          <a:xfrm>
            <a:off x="1387984" y="1576858"/>
            <a:ext cx="315872" cy="347488"/>
            <a:chOff x="1415853" y="1500658"/>
            <a:chExt cx="315872" cy="347488"/>
          </a:xfrm>
        </p:grpSpPr>
        <p:sp>
          <p:nvSpPr>
            <p:cNvPr id="11435" name="Google Shape;11435;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6"/>
          <p:cNvGrpSpPr/>
          <p:nvPr/>
        </p:nvGrpSpPr>
        <p:grpSpPr>
          <a:xfrm>
            <a:off x="4669520" y="1576858"/>
            <a:ext cx="347520" cy="347104"/>
            <a:chOff x="4697389" y="1500658"/>
            <a:chExt cx="347520" cy="347104"/>
          </a:xfrm>
        </p:grpSpPr>
        <p:sp>
          <p:nvSpPr>
            <p:cNvPr id="11440" name="Google Shape;11440;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66"/>
          <p:cNvGrpSpPr/>
          <p:nvPr/>
        </p:nvGrpSpPr>
        <p:grpSpPr>
          <a:xfrm>
            <a:off x="3575664" y="2041146"/>
            <a:ext cx="347520" cy="353760"/>
            <a:chOff x="3603533" y="1964946"/>
            <a:chExt cx="347520" cy="353760"/>
          </a:xfrm>
        </p:grpSpPr>
        <p:sp>
          <p:nvSpPr>
            <p:cNvPr id="11444" name="Google Shape;11444;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66"/>
          <p:cNvGrpSpPr/>
          <p:nvPr/>
        </p:nvGrpSpPr>
        <p:grpSpPr>
          <a:xfrm>
            <a:off x="1922896" y="2040538"/>
            <a:ext cx="357792" cy="352448"/>
            <a:chOff x="1950765" y="1964338"/>
            <a:chExt cx="357792" cy="352448"/>
          </a:xfrm>
        </p:grpSpPr>
        <p:sp>
          <p:nvSpPr>
            <p:cNvPr id="11448" name="Google Shape;11448;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6"/>
          <p:cNvGrpSpPr/>
          <p:nvPr/>
        </p:nvGrpSpPr>
        <p:grpSpPr>
          <a:xfrm>
            <a:off x="7407760" y="2040890"/>
            <a:ext cx="367712" cy="353248"/>
            <a:chOff x="7435629" y="1964690"/>
            <a:chExt cx="367712" cy="353248"/>
          </a:xfrm>
        </p:grpSpPr>
        <p:sp>
          <p:nvSpPr>
            <p:cNvPr id="11453" name="Google Shape;11453;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66"/>
          <p:cNvGrpSpPr/>
          <p:nvPr/>
        </p:nvGrpSpPr>
        <p:grpSpPr>
          <a:xfrm>
            <a:off x="2484880" y="2041242"/>
            <a:ext cx="333024" cy="352896"/>
            <a:chOff x="2512749" y="1965042"/>
            <a:chExt cx="333024" cy="352896"/>
          </a:xfrm>
        </p:grpSpPr>
        <p:sp>
          <p:nvSpPr>
            <p:cNvPr id="11458" name="Google Shape;11458;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6"/>
          <p:cNvGrpSpPr/>
          <p:nvPr/>
        </p:nvGrpSpPr>
        <p:grpSpPr>
          <a:xfrm>
            <a:off x="1370448" y="2057978"/>
            <a:ext cx="365792" cy="335392"/>
            <a:chOff x="1398317" y="1981778"/>
            <a:chExt cx="365792" cy="335392"/>
          </a:xfrm>
        </p:grpSpPr>
        <p:sp>
          <p:nvSpPr>
            <p:cNvPr id="11464" name="Google Shape;11464;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66"/>
          <p:cNvGrpSpPr/>
          <p:nvPr/>
        </p:nvGrpSpPr>
        <p:grpSpPr>
          <a:xfrm>
            <a:off x="3024368" y="2079770"/>
            <a:ext cx="353600" cy="314752"/>
            <a:chOff x="3052237" y="2003570"/>
            <a:chExt cx="353600" cy="314752"/>
          </a:xfrm>
        </p:grpSpPr>
        <p:sp>
          <p:nvSpPr>
            <p:cNvPr id="11471" name="Google Shape;11471;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6"/>
          <p:cNvGrpSpPr/>
          <p:nvPr/>
        </p:nvGrpSpPr>
        <p:grpSpPr>
          <a:xfrm>
            <a:off x="1376144" y="3034266"/>
            <a:ext cx="368096" cy="223968"/>
            <a:chOff x="1404013" y="2958066"/>
            <a:chExt cx="368096" cy="223968"/>
          </a:xfrm>
        </p:grpSpPr>
        <p:sp>
          <p:nvSpPr>
            <p:cNvPr id="11475" name="Google Shape;11475;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7" name="Google Shape;11477;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9" name="Google Shape;11479;p66"/>
          <p:cNvGrpSpPr/>
          <p:nvPr/>
        </p:nvGrpSpPr>
        <p:grpSpPr>
          <a:xfrm>
            <a:off x="1923280" y="2961402"/>
            <a:ext cx="370368" cy="367328"/>
            <a:chOff x="1951149" y="2885202"/>
            <a:chExt cx="370368" cy="367328"/>
          </a:xfrm>
        </p:grpSpPr>
        <p:sp>
          <p:nvSpPr>
            <p:cNvPr id="11480" name="Google Shape;11480;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6"/>
          <p:cNvGrpSpPr/>
          <p:nvPr/>
        </p:nvGrpSpPr>
        <p:grpSpPr>
          <a:xfrm>
            <a:off x="2473808" y="2982362"/>
            <a:ext cx="367328" cy="327296"/>
            <a:chOff x="2501677" y="2906162"/>
            <a:chExt cx="367328" cy="327296"/>
          </a:xfrm>
        </p:grpSpPr>
        <p:sp>
          <p:nvSpPr>
            <p:cNvPr id="11484" name="Google Shape;11484;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7" name="Google Shape;11487;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8" name="Google Shape;11488;p66"/>
          <p:cNvGrpSpPr/>
          <p:nvPr/>
        </p:nvGrpSpPr>
        <p:grpSpPr>
          <a:xfrm>
            <a:off x="3022448" y="2969914"/>
            <a:ext cx="367712" cy="354240"/>
            <a:chOff x="3050317" y="2893714"/>
            <a:chExt cx="367712" cy="354240"/>
          </a:xfrm>
        </p:grpSpPr>
        <p:sp>
          <p:nvSpPr>
            <p:cNvPr id="11489" name="Google Shape;11489;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1" name="Google Shape;11491;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3" name="Google Shape;11493;p66"/>
          <p:cNvGrpSpPr/>
          <p:nvPr/>
        </p:nvGrpSpPr>
        <p:grpSpPr>
          <a:xfrm>
            <a:off x="7503408" y="2962554"/>
            <a:ext cx="185184" cy="367296"/>
            <a:chOff x="7531277" y="2886354"/>
            <a:chExt cx="185184" cy="367296"/>
          </a:xfrm>
        </p:grpSpPr>
        <p:sp>
          <p:nvSpPr>
            <p:cNvPr id="11494" name="Google Shape;11494;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6"/>
          <p:cNvGrpSpPr/>
          <p:nvPr/>
        </p:nvGrpSpPr>
        <p:grpSpPr>
          <a:xfrm>
            <a:off x="6898768" y="2962938"/>
            <a:ext cx="297184" cy="367296"/>
            <a:chOff x="6926637" y="2886738"/>
            <a:chExt cx="297184" cy="367296"/>
          </a:xfrm>
        </p:grpSpPr>
        <p:sp>
          <p:nvSpPr>
            <p:cNvPr id="11498" name="Google Shape;11498;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66"/>
          <p:cNvGrpSpPr/>
          <p:nvPr/>
        </p:nvGrpSpPr>
        <p:grpSpPr>
          <a:xfrm>
            <a:off x="6312784" y="2962554"/>
            <a:ext cx="370368" cy="368064"/>
            <a:chOff x="6340653" y="2886354"/>
            <a:chExt cx="370368" cy="368064"/>
          </a:xfrm>
        </p:grpSpPr>
        <p:sp>
          <p:nvSpPr>
            <p:cNvPr id="11504" name="Google Shape;11504;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66"/>
          <p:cNvGrpSpPr/>
          <p:nvPr/>
        </p:nvGrpSpPr>
        <p:grpSpPr>
          <a:xfrm>
            <a:off x="5218928" y="2057626"/>
            <a:ext cx="354752" cy="336512"/>
            <a:chOff x="5246797" y="1981426"/>
            <a:chExt cx="354752" cy="336512"/>
          </a:xfrm>
        </p:grpSpPr>
        <p:sp>
          <p:nvSpPr>
            <p:cNvPr id="11511" name="Google Shape;11511;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66"/>
          <p:cNvGrpSpPr/>
          <p:nvPr/>
        </p:nvGrpSpPr>
        <p:grpSpPr>
          <a:xfrm>
            <a:off x="4120880" y="2178266"/>
            <a:ext cx="355136" cy="216256"/>
            <a:chOff x="4148749" y="2102066"/>
            <a:chExt cx="355136" cy="216256"/>
          </a:xfrm>
        </p:grpSpPr>
        <p:sp>
          <p:nvSpPr>
            <p:cNvPr id="11514" name="Google Shape;11514;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6"/>
          <p:cNvGrpSpPr/>
          <p:nvPr/>
        </p:nvGrpSpPr>
        <p:grpSpPr>
          <a:xfrm>
            <a:off x="5766800" y="2077626"/>
            <a:ext cx="354752" cy="315360"/>
            <a:chOff x="5794669" y="2001426"/>
            <a:chExt cx="354752" cy="315360"/>
          </a:xfrm>
        </p:grpSpPr>
        <p:sp>
          <p:nvSpPr>
            <p:cNvPr id="11517" name="Google Shape;11517;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66"/>
          <p:cNvGrpSpPr/>
          <p:nvPr/>
        </p:nvGrpSpPr>
        <p:grpSpPr>
          <a:xfrm>
            <a:off x="6317360" y="2106042"/>
            <a:ext cx="352832" cy="289216"/>
            <a:chOff x="6345229" y="2029842"/>
            <a:chExt cx="352832" cy="289216"/>
          </a:xfrm>
        </p:grpSpPr>
        <p:sp>
          <p:nvSpPr>
            <p:cNvPr id="11520" name="Google Shape;11520;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6"/>
          <p:cNvGrpSpPr/>
          <p:nvPr/>
        </p:nvGrpSpPr>
        <p:grpSpPr>
          <a:xfrm>
            <a:off x="4669520" y="2112538"/>
            <a:ext cx="354752" cy="281984"/>
            <a:chOff x="4697389" y="2036338"/>
            <a:chExt cx="354752" cy="281984"/>
          </a:xfrm>
        </p:grpSpPr>
        <p:sp>
          <p:nvSpPr>
            <p:cNvPr id="11523" name="Google Shape;11523;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66"/>
          <p:cNvGrpSpPr/>
          <p:nvPr/>
        </p:nvGrpSpPr>
        <p:grpSpPr>
          <a:xfrm>
            <a:off x="1376144" y="2500954"/>
            <a:ext cx="353600" cy="354944"/>
            <a:chOff x="1404013" y="2424754"/>
            <a:chExt cx="353600" cy="354944"/>
          </a:xfrm>
        </p:grpSpPr>
        <p:sp>
          <p:nvSpPr>
            <p:cNvPr id="11526" name="Google Shape;11526;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826384" y="2504474"/>
            <a:ext cx="355104" cy="351040"/>
            <a:chOff x="854253" y="2428274"/>
            <a:chExt cx="355104" cy="351040"/>
          </a:xfrm>
        </p:grpSpPr>
        <p:sp>
          <p:nvSpPr>
            <p:cNvPr id="11532" name="Google Shape;11532;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6"/>
          <p:cNvGrpSpPr/>
          <p:nvPr/>
        </p:nvGrpSpPr>
        <p:grpSpPr>
          <a:xfrm>
            <a:off x="6869040" y="2517146"/>
            <a:ext cx="354752" cy="275904"/>
            <a:chOff x="6896909" y="2440946"/>
            <a:chExt cx="354752" cy="275904"/>
          </a:xfrm>
        </p:grpSpPr>
        <p:sp>
          <p:nvSpPr>
            <p:cNvPr id="11535" name="Google Shape;11535;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7" name="Google Shape;11537;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8" name="Google Shape;11538;p66"/>
          <p:cNvGrpSpPr/>
          <p:nvPr/>
        </p:nvGrpSpPr>
        <p:grpSpPr>
          <a:xfrm>
            <a:off x="5237200" y="2500954"/>
            <a:ext cx="321984" cy="354560"/>
            <a:chOff x="5265069" y="2424754"/>
            <a:chExt cx="321984" cy="354560"/>
          </a:xfrm>
        </p:grpSpPr>
        <p:sp>
          <p:nvSpPr>
            <p:cNvPr id="11539" name="Google Shape;11539;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66"/>
          <p:cNvGrpSpPr/>
          <p:nvPr/>
        </p:nvGrpSpPr>
        <p:grpSpPr>
          <a:xfrm>
            <a:off x="4122800" y="2542970"/>
            <a:ext cx="355104" cy="259584"/>
            <a:chOff x="4150669" y="2466770"/>
            <a:chExt cx="355104" cy="259584"/>
          </a:xfrm>
        </p:grpSpPr>
        <p:sp>
          <p:nvSpPr>
            <p:cNvPr id="11542" name="Google Shape;11542;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66"/>
          <p:cNvGrpSpPr/>
          <p:nvPr/>
        </p:nvGrpSpPr>
        <p:grpSpPr>
          <a:xfrm>
            <a:off x="4671824" y="2501146"/>
            <a:ext cx="354336" cy="353984"/>
            <a:chOff x="4699693" y="2424946"/>
            <a:chExt cx="354336" cy="353984"/>
          </a:xfrm>
        </p:grpSpPr>
        <p:sp>
          <p:nvSpPr>
            <p:cNvPr id="11547" name="Google Shape;11547;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66"/>
          <p:cNvGrpSpPr/>
          <p:nvPr/>
        </p:nvGrpSpPr>
        <p:grpSpPr>
          <a:xfrm>
            <a:off x="1925168" y="2628442"/>
            <a:ext cx="355136" cy="227072"/>
            <a:chOff x="1953037" y="2552242"/>
            <a:chExt cx="355136" cy="227072"/>
          </a:xfrm>
        </p:grpSpPr>
        <p:sp>
          <p:nvSpPr>
            <p:cNvPr id="11552" name="Google Shape;11552;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4" name="Google Shape;11554;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5" name="Google Shape;11555;p66"/>
          <p:cNvGrpSpPr/>
          <p:nvPr/>
        </p:nvGrpSpPr>
        <p:grpSpPr>
          <a:xfrm>
            <a:off x="2473072" y="2603418"/>
            <a:ext cx="355104" cy="250944"/>
            <a:chOff x="2500941" y="2527218"/>
            <a:chExt cx="355104" cy="250944"/>
          </a:xfrm>
        </p:grpSpPr>
        <p:sp>
          <p:nvSpPr>
            <p:cNvPr id="11556" name="Google Shape;11556;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1" name="Google Shape;11561;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2" name="Google Shape;11562;p66"/>
          <p:cNvGrpSpPr/>
          <p:nvPr/>
        </p:nvGrpSpPr>
        <p:grpSpPr>
          <a:xfrm>
            <a:off x="7965936" y="2503322"/>
            <a:ext cx="356256" cy="351808"/>
            <a:chOff x="7993805" y="2427122"/>
            <a:chExt cx="356256" cy="351808"/>
          </a:xfrm>
        </p:grpSpPr>
        <p:sp>
          <p:nvSpPr>
            <p:cNvPr id="11563" name="Google Shape;11563;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6"/>
          <p:cNvGrpSpPr/>
          <p:nvPr/>
        </p:nvGrpSpPr>
        <p:grpSpPr>
          <a:xfrm>
            <a:off x="850768" y="2041210"/>
            <a:ext cx="308640" cy="353312"/>
            <a:chOff x="878637" y="1965010"/>
            <a:chExt cx="308640" cy="353312"/>
          </a:xfrm>
        </p:grpSpPr>
        <p:sp>
          <p:nvSpPr>
            <p:cNvPr id="11567" name="Google Shape;11567;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6"/>
          <p:cNvGrpSpPr/>
          <p:nvPr/>
        </p:nvGrpSpPr>
        <p:grpSpPr>
          <a:xfrm>
            <a:off x="6868272" y="2040922"/>
            <a:ext cx="348256" cy="352448"/>
            <a:chOff x="6896141" y="1964722"/>
            <a:chExt cx="348256" cy="352448"/>
          </a:xfrm>
        </p:grpSpPr>
        <p:sp>
          <p:nvSpPr>
            <p:cNvPr id="11571" name="Google Shape;11571;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6"/>
          <p:cNvGrpSpPr/>
          <p:nvPr/>
        </p:nvGrpSpPr>
        <p:grpSpPr>
          <a:xfrm>
            <a:off x="7962128" y="2091578"/>
            <a:ext cx="355136" cy="303328"/>
            <a:chOff x="7989997" y="2015378"/>
            <a:chExt cx="355136" cy="303328"/>
          </a:xfrm>
        </p:grpSpPr>
        <p:sp>
          <p:nvSpPr>
            <p:cNvPr id="11575" name="Google Shape;11575;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6"/>
          <p:cNvGrpSpPr/>
          <p:nvPr/>
        </p:nvGrpSpPr>
        <p:grpSpPr>
          <a:xfrm>
            <a:off x="3570352" y="1585562"/>
            <a:ext cx="348640" cy="330784"/>
            <a:chOff x="3598221" y="1509362"/>
            <a:chExt cx="348640" cy="330784"/>
          </a:xfrm>
        </p:grpSpPr>
        <p:sp>
          <p:nvSpPr>
            <p:cNvPr id="11579" name="Google Shape;11579;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6"/>
          <p:cNvGrpSpPr/>
          <p:nvPr/>
        </p:nvGrpSpPr>
        <p:grpSpPr>
          <a:xfrm>
            <a:off x="5218928" y="1576858"/>
            <a:ext cx="347872" cy="347488"/>
            <a:chOff x="5246797" y="1500658"/>
            <a:chExt cx="347872" cy="347488"/>
          </a:xfrm>
        </p:grpSpPr>
        <p:sp>
          <p:nvSpPr>
            <p:cNvPr id="11584" name="Google Shape;11584;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6"/>
          <p:cNvGrpSpPr/>
          <p:nvPr/>
        </p:nvGrpSpPr>
        <p:grpSpPr>
          <a:xfrm>
            <a:off x="5768720" y="1576858"/>
            <a:ext cx="349024" cy="346752"/>
            <a:chOff x="5796589" y="1500658"/>
            <a:chExt cx="349024" cy="346752"/>
          </a:xfrm>
        </p:grpSpPr>
        <p:sp>
          <p:nvSpPr>
            <p:cNvPr id="11589" name="Google Shape;11589;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0" name="Google Shape;11590;p66"/>
            <p:cNvGrpSpPr/>
            <p:nvPr/>
          </p:nvGrpSpPr>
          <p:grpSpPr>
            <a:xfrm>
              <a:off x="5796589" y="1500658"/>
              <a:ext cx="349024" cy="346752"/>
              <a:chOff x="5796589" y="1500658"/>
              <a:chExt cx="349024" cy="346752"/>
            </a:xfrm>
          </p:grpSpPr>
          <p:sp>
            <p:nvSpPr>
              <p:cNvPr id="11591" name="Google Shape;11591;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5" name="Google Shape;11595;p66"/>
          <p:cNvGrpSpPr/>
          <p:nvPr/>
        </p:nvGrpSpPr>
        <p:grpSpPr>
          <a:xfrm>
            <a:off x="6867504" y="1578778"/>
            <a:ext cx="348640" cy="343296"/>
            <a:chOff x="6895373" y="1502578"/>
            <a:chExt cx="348640" cy="343296"/>
          </a:xfrm>
        </p:grpSpPr>
        <p:sp>
          <p:nvSpPr>
            <p:cNvPr id="11596" name="Google Shape;11596;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6"/>
          <p:cNvGrpSpPr/>
          <p:nvPr/>
        </p:nvGrpSpPr>
        <p:grpSpPr>
          <a:xfrm>
            <a:off x="4119728" y="1581658"/>
            <a:ext cx="347904" cy="336992"/>
            <a:chOff x="4147597" y="1505458"/>
            <a:chExt cx="347904" cy="336992"/>
          </a:xfrm>
        </p:grpSpPr>
        <p:sp>
          <p:nvSpPr>
            <p:cNvPr id="11600" name="Google Shape;11600;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66"/>
          <p:cNvGrpSpPr/>
          <p:nvPr/>
        </p:nvGrpSpPr>
        <p:grpSpPr>
          <a:xfrm>
            <a:off x="2471536" y="1576090"/>
            <a:ext cx="347488" cy="348256"/>
            <a:chOff x="2499405" y="1499890"/>
            <a:chExt cx="347488" cy="348256"/>
          </a:xfrm>
        </p:grpSpPr>
        <p:sp>
          <p:nvSpPr>
            <p:cNvPr id="11608" name="Google Shape;11608;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66"/>
          <p:cNvGrpSpPr/>
          <p:nvPr/>
        </p:nvGrpSpPr>
        <p:grpSpPr>
          <a:xfrm>
            <a:off x="1928976" y="1576698"/>
            <a:ext cx="331520" cy="348032"/>
            <a:chOff x="1956845" y="1500498"/>
            <a:chExt cx="331520" cy="348032"/>
          </a:xfrm>
        </p:grpSpPr>
        <p:sp>
          <p:nvSpPr>
            <p:cNvPr id="11614" name="Google Shape;11614;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6"/>
          <p:cNvGrpSpPr/>
          <p:nvPr/>
        </p:nvGrpSpPr>
        <p:grpSpPr>
          <a:xfrm>
            <a:off x="6317744" y="1626074"/>
            <a:ext cx="348640" cy="250656"/>
            <a:chOff x="6345613" y="1549874"/>
            <a:chExt cx="348640" cy="250656"/>
          </a:xfrm>
        </p:grpSpPr>
        <p:sp>
          <p:nvSpPr>
            <p:cNvPr id="11627" name="Google Shape;11627;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6"/>
          <p:cNvGrpSpPr/>
          <p:nvPr/>
        </p:nvGrpSpPr>
        <p:grpSpPr>
          <a:xfrm>
            <a:off x="7416912" y="1583226"/>
            <a:ext cx="348640" cy="334272"/>
            <a:chOff x="7444781" y="1507026"/>
            <a:chExt cx="348640" cy="334272"/>
          </a:xfrm>
        </p:grpSpPr>
        <p:sp>
          <p:nvSpPr>
            <p:cNvPr id="11634" name="Google Shape;11634;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7967472" y="1582938"/>
            <a:ext cx="347872" cy="334944"/>
            <a:chOff x="7995341" y="1506738"/>
            <a:chExt cx="347872" cy="334944"/>
          </a:xfrm>
        </p:grpSpPr>
        <p:sp>
          <p:nvSpPr>
            <p:cNvPr id="11640" name="Google Shape;11640;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6"/>
          <p:cNvGrpSpPr/>
          <p:nvPr/>
        </p:nvGrpSpPr>
        <p:grpSpPr>
          <a:xfrm>
            <a:off x="3020176" y="1599130"/>
            <a:ext cx="347872" cy="303904"/>
            <a:chOff x="3048045" y="1522930"/>
            <a:chExt cx="347872" cy="303904"/>
          </a:xfrm>
        </p:grpSpPr>
        <p:sp>
          <p:nvSpPr>
            <p:cNvPr id="11647" name="Google Shape;11647;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8" name="Google Shape;11648;p66"/>
            <p:cNvGrpSpPr/>
            <p:nvPr/>
          </p:nvGrpSpPr>
          <p:grpSpPr>
            <a:xfrm>
              <a:off x="3048045" y="1522930"/>
              <a:ext cx="347872" cy="303904"/>
              <a:chOff x="3048045" y="1522930"/>
              <a:chExt cx="347872" cy="303904"/>
            </a:xfrm>
          </p:grpSpPr>
          <p:sp>
            <p:nvSpPr>
              <p:cNvPr id="11649" name="Google Shape;11649;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51" name="Google Shape;11651;p66"/>
          <p:cNvGrpSpPr/>
          <p:nvPr/>
        </p:nvGrpSpPr>
        <p:grpSpPr>
          <a:xfrm>
            <a:off x="1105264" y="3428122"/>
            <a:ext cx="313984" cy="358560"/>
            <a:chOff x="1133133" y="3351922"/>
            <a:chExt cx="313984" cy="358560"/>
          </a:xfrm>
        </p:grpSpPr>
        <p:sp>
          <p:nvSpPr>
            <p:cNvPr id="11652" name="Google Shape;11652;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8" name="Google Shape;11668;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66"/>
          <p:cNvGrpSpPr/>
          <p:nvPr/>
        </p:nvGrpSpPr>
        <p:grpSpPr>
          <a:xfrm>
            <a:off x="2767184" y="3428794"/>
            <a:ext cx="288448" cy="357120"/>
            <a:chOff x="2795053" y="3352594"/>
            <a:chExt cx="288448" cy="357120"/>
          </a:xfrm>
        </p:grpSpPr>
        <p:sp>
          <p:nvSpPr>
            <p:cNvPr id="11670" name="Google Shape;11670;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6"/>
          <p:cNvGrpSpPr/>
          <p:nvPr/>
        </p:nvGrpSpPr>
        <p:grpSpPr>
          <a:xfrm>
            <a:off x="2208656" y="3429402"/>
            <a:ext cx="304832" cy="356512"/>
            <a:chOff x="2236525" y="3353202"/>
            <a:chExt cx="304832" cy="356512"/>
          </a:xfrm>
        </p:grpSpPr>
        <p:sp>
          <p:nvSpPr>
            <p:cNvPr id="11680" name="Google Shape;11680;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6"/>
          <p:cNvGrpSpPr/>
          <p:nvPr/>
        </p:nvGrpSpPr>
        <p:grpSpPr>
          <a:xfrm>
            <a:off x="3882768" y="3428890"/>
            <a:ext cx="256800" cy="357024"/>
            <a:chOff x="3910637" y="3352690"/>
            <a:chExt cx="256800" cy="357024"/>
          </a:xfrm>
        </p:grpSpPr>
        <p:sp>
          <p:nvSpPr>
            <p:cNvPr id="11684" name="Google Shape;11684;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6028560" y="3428122"/>
            <a:ext cx="360064" cy="360096"/>
            <a:chOff x="6056429" y="3351922"/>
            <a:chExt cx="360064" cy="360096"/>
          </a:xfrm>
        </p:grpSpPr>
        <p:sp>
          <p:nvSpPr>
            <p:cNvPr id="11688" name="Google Shape;11688;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66"/>
          <p:cNvGrpSpPr/>
          <p:nvPr/>
        </p:nvGrpSpPr>
        <p:grpSpPr>
          <a:xfrm>
            <a:off x="6581008" y="3429274"/>
            <a:ext cx="357408" cy="357408"/>
            <a:chOff x="6608877" y="3353074"/>
            <a:chExt cx="357408" cy="357408"/>
          </a:xfrm>
        </p:grpSpPr>
        <p:sp>
          <p:nvSpPr>
            <p:cNvPr id="11692" name="Google Shape;11692;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1" name="Google Shape;11701;p66"/>
          <p:cNvGrpSpPr/>
          <p:nvPr/>
        </p:nvGrpSpPr>
        <p:grpSpPr>
          <a:xfrm>
            <a:off x="4931664" y="3446426"/>
            <a:ext cx="357408" cy="323488"/>
            <a:chOff x="4959533" y="3370226"/>
            <a:chExt cx="357408" cy="323488"/>
          </a:xfrm>
        </p:grpSpPr>
        <p:sp>
          <p:nvSpPr>
            <p:cNvPr id="11702" name="Google Shape;11702;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6"/>
          <p:cNvGrpSpPr/>
          <p:nvPr/>
        </p:nvGrpSpPr>
        <p:grpSpPr>
          <a:xfrm>
            <a:off x="7130768" y="3429274"/>
            <a:ext cx="357056" cy="357408"/>
            <a:chOff x="7158637" y="3353074"/>
            <a:chExt cx="357056" cy="357408"/>
          </a:xfrm>
        </p:grpSpPr>
        <p:sp>
          <p:nvSpPr>
            <p:cNvPr id="11705" name="Google Shape;11705;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66"/>
          <p:cNvGrpSpPr/>
          <p:nvPr/>
        </p:nvGrpSpPr>
        <p:grpSpPr>
          <a:xfrm>
            <a:off x="3288400" y="3428602"/>
            <a:ext cx="344832" cy="356544"/>
            <a:chOff x="3316269" y="3352402"/>
            <a:chExt cx="344832" cy="356544"/>
          </a:xfrm>
        </p:grpSpPr>
        <p:sp>
          <p:nvSpPr>
            <p:cNvPr id="11710" name="Google Shape;11710;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66"/>
          <p:cNvGrpSpPr/>
          <p:nvPr/>
        </p:nvGrpSpPr>
        <p:grpSpPr>
          <a:xfrm>
            <a:off x="5481040" y="3447706"/>
            <a:ext cx="358560" cy="319552"/>
            <a:chOff x="5508909" y="3371506"/>
            <a:chExt cx="358560" cy="319552"/>
          </a:xfrm>
        </p:grpSpPr>
        <p:sp>
          <p:nvSpPr>
            <p:cNvPr id="11714" name="Google Shape;11714;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4" name="Google Shape;11724;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1"/>
          <p:cNvSpPr/>
          <p:nvPr/>
        </p:nvSpPr>
        <p:spPr>
          <a:xfrm rot="8635783">
            <a:off x="6431927" y="2296599"/>
            <a:ext cx="2525930" cy="2326273"/>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dk2"/>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txBox="1">
            <a:spLocks noGrp="1"/>
          </p:cNvSpPr>
          <p:nvPr>
            <p:ph type="title"/>
          </p:nvPr>
        </p:nvSpPr>
        <p:spPr>
          <a:xfrm>
            <a:off x="715100" y="3738888"/>
            <a:ext cx="3943500" cy="88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263" name="Google Shape;263;p31"/>
          <p:cNvSpPr txBox="1">
            <a:spLocks noGrp="1"/>
          </p:cNvSpPr>
          <p:nvPr>
            <p:ph type="title" idx="2"/>
          </p:nvPr>
        </p:nvSpPr>
        <p:spPr>
          <a:xfrm>
            <a:off x="791300" y="2474953"/>
            <a:ext cx="1274100" cy="118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264" name="Google Shape;264;p31"/>
          <p:cNvPicPr preferRelativeResize="0">
            <a:picLocks noGrp="1"/>
          </p:cNvPicPr>
          <p:nvPr>
            <p:ph type="pic" idx="3"/>
          </p:nvPr>
        </p:nvPicPr>
        <p:blipFill rotWithShape="1">
          <a:blip r:embed="rId3">
            <a:alphaModFix/>
          </a:blip>
          <a:srcRect l="504" r="504"/>
          <a:stretch/>
        </p:blipFill>
        <p:spPr>
          <a:xfrm>
            <a:off x="4991475" y="523200"/>
            <a:ext cx="2718899" cy="409710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8"/>
        <p:cNvGrpSpPr/>
        <p:nvPr/>
      </p:nvGrpSpPr>
      <p:grpSpPr>
        <a:xfrm>
          <a:off x="0" y="0"/>
          <a:ext cx="0" cy="0"/>
          <a:chOff x="0" y="0"/>
          <a:chExt cx="0" cy="0"/>
        </a:xfrm>
      </p:grpSpPr>
      <p:sp>
        <p:nvSpPr>
          <p:cNvPr id="11729" name="Google Shape;11729;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0" name="Google Shape;11730;p67"/>
          <p:cNvGrpSpPr/>
          <p:nvPr/>
        </p:nvGrpSpPr>
        <p:grpSpPr>
          <a:xfrm>
            <a:off x="3026217" y="3893352"/>
            <a:ext cx="346056" cy="345674"/>
            <a:chOff x="3303268" y="3817349"/>
            <a:chExt cx="346056" cy="345674"/>
          </a:xfrm>
        </p:grpSpPr>
        <p:sp>
          <p:nvSpPr>
            <p:cNvPr id="11731" name="Google Shape;11731;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7"/>
          <p:cNvGrpSpPr/>
          <p:nvPr/>
        </p:nvGrpSpPr>
        <p:grpSpPr>
          <a:xfrm>
            <a:off x="3475306" y="3893352"/>
            <a:ext cx="346056" cy="345674"/>
            <a:chOff x="3752358" y="3817349"/>
            <a:chExt cx="346056" cy="345674"/>
          </a:xfrm>
        </p:grpSpPr>
        <p:sp>
          <p:nvSpPr>
            <p:cNvPr id="11736" name="Google Shape;11736;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67"/>
          <p:cNvGrpSpPr/>
          <p:nvPr/>
        </p:nvGrpSpPr>
        <p:grpSpPr>
          <a:xfrm>
            <a:off x="4822956" y="3893352"/>
            <a:ext cx="346024" cy="345674"/>
            <a:chOff x="5100008" y="3817349"/>
            <a:chExt cx="346024" cy="345674"/>
          </a:xfrm>
        </p:grpSpPr>
        <p:sp>
          <p:nvSpPr>
            <p:cNvPr id="11741" name="Google Shape;11741;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7"/>
          <p:cNvGrpSpPr/>
          <p:nvPr/>
        </p:nvGrpSpPr>
        <p:grpSpPr>
          <a:xfrm>
            <a:off x="5721867" y="3893352"/>
            <a:ext cx="345674" cy="345674"/>
            <a:chOff x="5998919" y="3817349"/>
            <a:chExt cx="345674" cy="345674"/>
          </a:xfrm>
        </p:grpSpPr>
        <p:sp>
          <p:nvSpPr>
            <p:cNvPr id="11745" name="Google Shape;11745;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67"/>
          <p:cNvGrpSpPr/>
          <p:nvPr/>
        </p:nvGrpSpPr>
        <p:grpSpPr>
          <a:xfrm>
            <a:off x="3924396" y="3893352"/>
            <a:ext cx="346024" cy="345674"/>
            <a:chOff x="4201447" y="3817349"/>
            <a:chExt cx="346024" cy="345674"/>
          </a:xfrm>
        </p:grpSpPr>
        <p:sp>
          <p:nvSpPr>
            <p:cNvPr id="11749" name="Google Shape;11749;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67"/>
          <p:cNvGrpSpPr/>
          <p:nvPr/>
        </p:nvGrpSpPr>
        <p:grpSpPr>
          <a:xfrm>
            <a:off x="4373867" y="3893352"/>
            <a:ext cx="346024" cy="345674"/>
            <a:chOff x="4650919" y="3817349"/>
            <a:chExt cx="346024" cy="345674"/>
          </a:xfrm>
        </p:grpSpPr>
        <p:sp>
          <p:nvSpPr>
            <p:cNvPr id="11752" name="Google Shape;11752;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7"/>
          <p:cNvGrpSpPr/>
          <p:nvPr/>
        </p:nvGrpSpPr>
        <p:grpSpPr>
          <a:xfrm>
            <a:off x="5272810" y="3893352"/>
            <a:ext cx="345642" cy="345674"/>
            <a:chOff x="5549861" y="3817349"/>
            <a:chExt cx="345642" cy="345674"/>
          </a:xfrm>
        </p:grpSpPr>
        <p:sp>
          <p:nvSpPr>
            <p:cNvPr id="11756" name="Google Shape;11756;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7"/>
          <p:cNvGrpSpPr/>
          <p:nvPr/>
        </p:nvGrpSpPr>
        <p:grpSpPr>
          <a:xfrm>
            <a:off x="1281335" y="3474029"/>
            <a:ext cx="367255" cy="269855"/>
            <a:chOff x="1306445" y="3397829"/>
            <a:chExt cx="367255" cy="269855"/>
          </a:xfrm>
        </p:grpSpPr>
        <p:sp>
          <p:nvSpPr>
            <p:cNvPr id="11760" name="Google Shape;11760;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7"/>
          <p:cNvGrpSpPr/>
          <p:nvPr/>
        </p:nvGrpSpPr>
        <p:grpSpPr>
          <a:xfrm>
            <a:off x="1756207" y="3467600"/>
            <a:ext cx="367255" cy="282364"/>
            <a:chOff x="1781317" y="3391400"/>
            <a:chExt cx="367255" cy="282364"/>
          </a:xfrm>
        </p:grpSpPr>
        <p:sp>
          <p:nvSpPr>
            <p:cNvPr id="11767" name="Google Shape;11767;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67"/>
          <p:cNvGrpSpPr/>
          <p:nvPr/>
        </p:nvGrpSpPr>
        <p:grpSpPr>
          <a:xfrm>
            <a:off x="3653720" y="3447133"/>
            <a:ext cx="369164" cy="323297"/>
            <a:chOff x="3678830" y="3370933"/>
            <a:chExt cx="369164" cy="323297"/>
          </a:xfrm>
        </p:grpSpPr>
        <p:sp>
          <p:nvSpPr>
            <p:cNvPr id="11774" name="Google Shape;11774;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67"/>
          <p:cNvGrpSpPr/>
          <p:nvPr/>
        </p:nvGrpSpPr>
        <p:grpSpPr>
          <a:xfrm>
            <a:off x="834155" y="3424375"/>
            <a:ext cx="312316" cy="368400"/>
            <a:chOff x="859265" y="3348175"/>
            <a:chExt cx="312316" cy="368400"/>
          </a:xfrm>
        </p:grpSpPr>
        <p:sp>
          <p:nvSpPr>
            <p:cNvPr id="11786" name="Google Shape;11786;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1" name="Google Shape;11791;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2" name="Google Shape;11792;p67"/>
          <p:cNvGrpSpPr/>
          <p:nvPr/>
        </p:nvGrpSpPr>
        <p:grpSpPr>
          <a:xfrm>
            <a:off x="2741264" y="3437213"/>
            <a:ext cx="330110" cy="308908"/>
            <a:chOff x="2766264" y="3394042"/>
            <a:chExt cx="294873" cy="275934"/>
          </a:xfrm>
        </p:grpSpPr>
        <p:sp>
          <p:nvSpPr>
            <p:cNvPr id="11793" name="Google Shape;11793;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7"/>
          <p:cNvGrpSpPr/>
          <p:nvPr/>
        </p:nvGrpSpPr>
        <p:grpSpPr>
          <a:xfrm>
            <a:off x="3189862" y="3435388"/>
            <a:ext cx="346406" cy="347552"/>
            <a:chOff x="3214972" y="3359188"/>
            <a:chExt cx="346406" cy="347552"/>
          </a:xfrm>
        </p:grpSpPr>
        <p:sp>
          <p:nvSpPr>
            <p:cNvPr id="11798" name="Google Shape;11798;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67"/>
          <p:cNvGrpSpPr/>
          <p:nvPr/>
        </p:nvGrpSpPr>
        <p:grpSpPr>
          <a:xfrm>
            <a:off x="4604196" y="3485393"/>
            <a:ext cx="367255" cy="244486"/>
            <a:chOff x="4629306" y="3409193"/>
            <a:chExt cx="367255" cy="244486"/>
          </a:xfrm>
        </p:grpSpPr>
        <p:sp>
          <p:nvSpPr>
            <p:cNvPr id="11813" name="Google Shape;11813;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7"/>
          <p:cNvGrpSpPr/>
          <p:nvPr/>
        </p:nvGrpSpPr>
        <p:grpSpPr>
          <a:xfrm>
            <a:off x="4168380" y="3426284"/>
            <a:ext cx="289939" cy="334661"/>
            <a:chOff x="4193490" y="3350084"/>
            <a:chExt cx="289939" cy="334661"/>
          </a:xfrm>
        </p:grpSpPr>
        <p:sp>
          <p:nvSpPr>
            <p:cNvPr id="11824" name="Google Shape;11824;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67"/>
          <p:cNvGrpSpPr/>
          <p:nvPr/>
        </p:nvGrpSpPr>
        <p:grpSpPr>
          <a:xfrm>
            <a:off x="6508171" y="3427430"/>
            <a:ext cx="357037" cy="357005"/>
            <a:chOff x="6533281" y="3351230"/>
            <a:chExt cx="357037" cy="357005"/>
          </a:xfrm>
        </p:grpSpPr>
        <p:sp>
          <p:nvSpPr>
            <p:cNvPr id="11835" name="Google Shape;11835;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67"/>
          <p:cNvGrpSpPr/>
          <p:nvPr/>
        </p:nvGrpSpPr>
        <p:grpSpPr>
          <a:xfrm>
            <a:off x="6033331" y="3427430"/>
            <a:ext cx="357387" cy="357005"/>
            <a:chOff x="6058441" y="3351230"/>
            <a:chExt cx="357387" cy="357005"/>
          </a:xfrm>
        </p:grpSpPr>
        <p:sp>
          <p:nvSpPr>
            <p:cNvPr id="11839" name="Google Shape;11839;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67"/>
          <p:cNvGrpSpPr/>
          <p:nvPr/>
        </p:nvGrpSpPr>
        <p:grpSpPr>
          <a:xfrm>
            <a:off x="7932373" y="3427048"/>
            <a:ext cx="357387" cy="357387"/>
            <a:chOff x="7957483" y="3350848"/>
            <a:chExt cx="357387" cy="357387"/>
          </a:xfrm>
        </p:grpSpPr>
        <p:sp>
          <p:nvSpPr>
            <p:cNvPr id="11842" name="Google Shape;11842;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67"/>
          <p:cNvGrpSpPr/>
          <p:nvPr/>
        </p:nvGrpSpPr>
        <p:grpSpPr>
          <a:xfrm>
            <a:off x="6982661" y="3427430"/>
            <a:ext cx="357387" cy="357005"/>
            <a:chOff x="7007771" y="3351230"/>
            <a:chExt cx="357387" cy="357005"/>
          </a:xfrm>
        </p:grpSpPr>
        <p:sp>
          <p:nvSpPr>
            <p:cNvPr id="11846" name="Google Shape;11846;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67"/>
          <p:cNvGrpSpPr/>
          <p:nvPr/>
        </p:nvGrpSpPr>
        <p:grpSpPr>
          <a:xfrm>
            <a:off x="5083620" y="3427430"/>
            <a:ext cx="357005" cy="357005"/>
            <a:chOff x="5108729" y="3351230"/>
            <a:chExt cx="357005" cy="357005"/>
          </a:xfrm>
        </p:grpSpPr>
        <p:sp>
          <p:nvSpPr>
            <p:cNvPr id="11852" name="Google Shape;11852;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67"/>
          <p:cNvGrpSpPr/>
          <p:nvPr/>
        </p:nvGrpSpPr>
        <p:grpSpPr>
          <a:xfrm>
            <a:off x="5558459" y="3427430"/>
            <a:ext cx="357419" cy="357005"/>
            <a:chOff x="5583569" y="3351230"/>
            <a:chExt cx="357419" cy="357005"/>
          </a:xfrm>
        </p:grpSpPr>
        <p:sp>
          <p:nvSpPr>
            <p:cNvPr id="11855" name="Google Shape;11855;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67"/>
          <p:cNvGrpSpPr/>
          <p:nvPr/>
        </p:nvGrpSpPr>
        <p:grpSpPr>
          <a:xfrm>
            <a:off x="7457119" y="3427430"/>
            <a:ext cx="357419" cy="357005"/>
            <a:chOff x="7482229" y="3351230"/>
            <a:chExt cx="357419" cy="357005"/>
          </a:xfrm>
        </p:grpSpPr>
        <p:sp>
          <p:nvSpPr>
            <p:cNvPr id="11858" name="Google Shape;11858;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67"/>
          <p:cNvGrpSpPr/>
          <p:nvPr/>
        </p:nvGrpSpPr>
        <p:grpSpPr>
          <a:xfrm>
            <a:off x="3739375" y="2966882"/>
            <a:ext cx="222874" cy="345737"/>
            <a:chOff x="3764485" y="2890682"/>
            <a:chExt cx="222874" cy="345737"/>
          </a:xfrm>
        </p:grpSpPr>
        <p:sp>
          <p:nvSpPr>
            <p:cNvPr id="11864" name="Google Shape;11864;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7"/>
          <p:cNvGrpSpPr/>
          <p:nvPr/>
        </p:nvGrpSpPr>
        <p:grpSpPr>
          <a:xfrm>
            <a:off x="2213507" y="2984331"/>
            <a:ext cx="422596" cy="310382"/>
            <a:chOff x="2278533" y="2937377"/>
            <a:chExt cx="346788" cy="254704"/>
          </a:xfrm>
        </p:grpSpPr>
        <p:sp>
          <p:nvSpPr>
            <p:cNvPr id="11868" name="Google Shape;11868;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0" name="Google Shape;11870;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1" name="Google Shape;11871;p67"/>
          <p:cNvGrpSpPr/>
          <p:nvPr/>
        </p:nvGrpSpPr>
        <p:grpSpPr>
          <a:xfrm>
            <a:off x="1811527" y="2967710"/>
            <a:ext cx="286152" cy="346438"/>
            <a:chOff x="1836637" y="2891510"/>
            <a:chExt cx="286152" cy="346438"/>
          </a:xfrm>
        </p:grpSpPr>
        <p:sp>
          <p:nvSpPr>
            <p:cNvPr id="11872" name="Google Shape;11872;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67"/>
          <p:cNvGrpSpPr/>
          <p:nvPr/>
        </p:nvGrpSpPr>
        <p:grpSpPr>
          <a:xfrm>
            <a:off x="5560751" y="2982129"/>
            <a:ext cx="379764" cy="337684"/>
            <a:chOff x="5585861" y="2905929"/>
            <a:chExt cx="379764" cy="337684"/>
          </a:xfrm>
        </p:grpSpPr>
        <p:sp>
          <p:nvSpPr>
            <p:cNvPr id="11876" name="Google Shape;11876;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67"/>
          <p:cNvGrpSpPr/>
          <p:nvPr/>
        </p:nvGrpSpPr>
        <p:grpSpPr>
          <a:xfrm>
            <a:off x="1302566" y="2986680"/>
            <a:ext cx="347934" cy="310024"/>
            <a:chOff x="1327676" y="2910480"/>
            <a:chExt cx="347934" cy="310024"/>
          </a:xfrm>
        </p:grpSpPr>
        <p:sp>
          <p:nvSpPr>
            <p:cNvPr id="11881" name="Google Shape;11881;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6" name="Google Shape;11886;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7" name="Google Shape;11887;p67"/>
          <p:cNvGrpSpPr/>
          <p:nvPr/>
        </p:nvGrpSpPr>
        <p:grpSpPr>
          <a:xfrm>
            <a:off x="2728291" y="2945764"/>
            <a:ext cx="382828" cy="358601"/>
            <a:chOff x="2753373" y="2902523"/>
            <a:chExt cx="347552" cy="325557"/>
          </a:xfrm>
        </p:grpSpPr>
        <p:sp>
          <p:nvSpPr>
            <p:cNvPr id="11888" name="Google Shape;11888;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67"/>
          <p:cNvGrpSpPr/>
          <p:nvPr/>
        </p:nvGrpSpPr>
        <p:grpSpPr>
          <a:xfrm>
            <a:off x="823906" y="2979455"/>
            <a:ext cx="356655" cy="335425"/>
            <a:chOff x="849016" y="2903255"/>
            <a:chExt cx="356655" cy="335425"/>
          </a:xfrm>
        </p:grpSpPr>
        <p:sp>
          <p:nvSpPr>
            <p:cNvPr id="11895" name="Google Shape;11895;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7"/>
          <p:cNvGrpSpPr/>
          <p:nvPr/>
        </p:nvGrpSpPr>
        <p:grpSpPr>
          <a:xfrm>
            <a:off x="4185823" y="3002977"/>
            <a:ext cx="280072" cy="275520"/>
            <a:chOff x="4210933" y="2926777"/>
            <a:chExt cx="280072" cy="275520"/>
          </a:xfrm>
        </p:grpSpPr>
        <p:sp>
          <p:nvSpPr>
            <p:cNvPr id="11907" name="Google Shape;11907;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7"/>
          <p:cNvGrpSpPr/>
          <p:nvPr/>
        </p:nvGrpSpPr>
        <p:grpSpPr>
          <a:xfrm>
            <a:off x="4642106" y="2991582"/>
            <a:ext cx="320273" cy="318395"/>
            <a:chOff x="4667216" y="2915382"/>
            <a:chExt cx="320273" cy="318395"/>
          </a:xfrm>
        </p:grpSpPr>
        <p:sp>
          <p:nvSpPr>
            <p:cNvPr id="11921" name="Google Shape;11921;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7"/>
          <p:cNvGrpSpPr/>
          <p:nvPr/>
        </p:nvGrpSpPr>
        <p:grpSpPr>
          <a:xfrm>
            <a:off x="5145370" y="3010839"/>
            <a:ext cx="261929" cy="280550"/>
            <a:chOff x="5170480" y="2934639"/>
            <a:chExt cx="261929" cy="280550"/>
          </a:xfrm>
        </p:grpSpPr>
        <p:sp>
          <p:nvSpPr>
            <p:cNvPr id="11926" name="Google Shape;11926;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7"/>
          <p:cNvGrpSpPr/>
          <p:nvPr/>
        </p:nvGrpSpPr>
        <p:grpSpPr>
          <a:xfrm>
            <a:off x="6044313" y="2968091"/>
            <a:ext cx="362321" cy="364231"/>
            <a:chOff x="6069423" y="2891892"/>
            <a:chExt cx="362321" cy="364231"/>
          </a:xfrm>
        </p:grpSpPr>
        <p:sp>
          <p:nvSpPr>
            <p:cNvPr id="11934" name="Google Shape;11934;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67"/>
          <p:cNvGrpSpPr/>
          <p:nvPr/>
        </p:nvGrpSpPr>
        <p:grpSpPr>
          <a:xfrm>
            <a:off x="6546845" y="2995370"/>
            <a:ext cx="308878" cy="311170"/>
            <a:chOff x="6571955" y="2919170"/>
            <a:chExt cx="308878" cy="311170"/>
          </a:xfrm>
        </p:grpSpPr>
        <p:sp>
          <p:nvSpPr>
            <p:cNvPr id="11941" name="Google Shape;11941;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7"/>
          <p:cNvGrpSpPr/>
          <p:nvPr/>
        </p:nvGrpSpPr>
        <p:grpSpPr>
          <a:xfrm>
            <a:off x="7474944" y="3010935"/>
            <a:ext cx="350576" cy="280454"/>
            <a:chOff x="7500054" y="2934735"/>
            <a:chExt cx="350576" cy="280454"/>
          </a:xfrm>
        </p:grpSpPr>
        <p:sp>
          <p:nvSpPr>
            <p:cNvPr id="11952" name="Google Shape;11952;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67"/>
          <p:cNvGrpSpPr/>
          <p:nvPr/>
        </p:nvGrpSpPr>
        <p:grpSpPr>
          <a:xfrm>
            <a:off x="6987570" y="2950862"/>
            <a:ext cx="332012" cy="355454"/>
            <a:chOff x="7055134" y="2919170"/>
            <a:chExt cx="290321" cy="310820"/>
          </a:xfrm>
        </p:grpSpPr>
        <p:sp>
          <p:nvSpPr>
            <p:cNvPr id="11961" name="Google Shape;11961;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7"/>
          <p:cNvGrpSpPr/>
          <p:nvPr/>
        </p:nvGrpSpPr>
        <p:grpSpPr>
          <a:xfrm>
            <a:off x="7960033" y="2976813"/>
            <a:ext cx="330109" cy="347552"/>
            <a:chOff x="7985143" y="2900613"/>
            <a:chExt cx="330109" cy="347552"/>
          </a:xfrm>
        </p:grpSpPr>
        <p:sp>
          <p:nvSpPr>
            <p:cNvPr id="11976" name="Google Shape;11976;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7"/>
          <p:cNvGrpSpPr/>
          <p:nvPr/>
        </p:nvGrpSpPr>
        <p:grpSpPr>
          <a:xfrm>
            <a:off x="7965731" y="2511426"/>
            <a:ext cx="354363" cy="353631"/>
            <a:chOff x="7990840" y="2435226"/>
            <a:chExt cx="354363" cy="353631"/>
          </a:xfrm>
        </p:grpSpPr>
        <p:sp>
          <p:nvSpPr>
            <p:cNvPr id="11985" name="Google Shape;11985;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67"/>
          <p:cNvGrpSpPr/>
          <p:nvPr/>
        </p:nvGrpSpPr>
        <p:grpSpPr>
          <a:xfrm>
            <a:off x="1792207" y="2556530"/>
            <a:ext cx="350958" cy="263043"/>
            <a:chOff x="1817317" y="2480330"/>
            <a:chExt cx="350958" cy="263043"/>
          </a:xfrm>
        </p:grpSpPr>
        <p:sp>
          <p:nvSpPr>
            <p:cNvPr id="11989" name="Google Shape;11989;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7"/>
          <p:cNvGrpSpPr/>
          <p:nvPr/>
        </p:nvGrpSpPr>
        <p:grpSpPr>
          <a:xfrm>
            <a:off x="1316617" y="2559549"/>
            <a:ext cx="419913" cy="308109"/>
            <a:chOff x="1341727" y="2483349"/>
            <a:chExt cx="419913" cy="308109"/>
          </a:xfrm>
        </p:grpSpPr>
        <p:sp>
          <p:nvSpPr>
            <p:cNvPr id="11995" name="Google Shape;11995;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67"/>
          <p:cNvGrpSpPr/>
          <p:nvPr/>
        </p:nvGrpSpPr>
        <p:grpSpPr>
          <a:xfrm>
            <a:off x="829222" y="2523936"/>
            <a:ext cx="376358" cy="330109"/>
            <a:chOff x="854332" y="2447736"/>
            <a:chExt cx="376358" cy="330109"/>
          </a:xfrm>
        </p:grpSpPr>
        <p:sp>
          <p:nvSpPr>
            <p:cNvPr id="11999" name="Google Shape;11999;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7"/>
          <p:cNvGrpSpPr/>
          <p:nvPr/>
        </p:nvGrpSpPr>
        <p:grpSpPr>
          <a:xfrm>
            <a:off x="4181653" y="2527151"/>
            <a:ext cx="322151" cy="322374"/>
            <a:chOff x="4206763" y="2450951"/>
            <a:chExt cx="322151" cy="322374"/>
          </a:xfrm>
        </p:grpSpPr>
        <p:sp>
          <p:nvSpPr>
            <p:cNvPr id="12008" name="Google Shape;12008;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7"/>
          <p:cNvGrpSpPr/>
          <p:nvPr/>
        </p:nvGrpSpPr>
        <p:grpSpPr>
          <a:xfrm>
            <a:off x="7491236" y="2526259"/>
            <a:ext cx="327976" cy="324316"/>
            <a:chOff x="7528096" y="2450059"/>
            <a:chExt cx="327976" cy="324316"/>
          </a:xfrm>
        </p:grpSpPr>
        <p:sp>
          <p:nvSpPr>
            <p:cNvPr id="12011" name="Google Shape;12011;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7"/>
          <p:cNvGrpSpPr/>
          <p:nvPr/>
        </p:nvGrpSpPr>
        <p:grpSpPr>
          <a:xfrm>
            <a:off x="7052019" y="2588742"/>
            <a:ext cx="282364" cy="198619"/>
            <a:chOff x="7077129" y="2512542"/>
            <a:chExt cx="282364" cy="198619"/>
          </a:xfrm>
        </p:grpSpPr>
        <p:sp>
          <p:nvSpPr>
            <p:cNvPr id="12017" name="Google Shape;12017;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67"/>
          <p:cNvGrpSpPr/>
          <p:nvPr/>
        </p:nvGrpSpPr>
        <p:grpSpPr>
          <a:xfrm>
            <a:off x="3700351" y="2520912"/>
            <a:ext cx="334279" cy="334661"/>
            <a:chOff x="3725461" y="2444712"/>
            <a:chExt cx="334279" cy="334661"/>
          </a:xfrm>
        </p:grpSpPr>
        <p:sp>
          <p:nvSpPr>
            <p:cNvPr id="12024" name="Google Shape;12024;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67"/>
          <p:cNvGrpSpPr/>
          <p:nvPr/>
        </p:nvGrpSpPr>
        <p:grpSpPr>
          <a:xfrm>
            <a:off x="6552128" y="2533421"/>
            <a:ext cx="332019" cy="310788"/>
            <a:chOff x="6577238" y="2457221"/>
            <a:chExt cx="332019" cy="310788"/>
          </a:xfrm>
        </p:grpSpPr>
        <p:sp>
          <p:nvSpPr>
            <p:cNvPr id="12032" name="Google Shape;12032;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7"/>
          <p:cNvGrpSpPr/>
          <p:nvPr/>
        </p:nvGrpSpPr>
        <p:grpSpPr>
          <a:xfrm>
            <a:off x="2793451" y="2515978"/>
            <a:ext cx="247892" cy="346024"/>
            <a:chOff x="2818561" y="2439778"/>
            <a:chExt cx="247892" cy="346024"/>
          </a:xfrm>
        </p:grpSpPr>
        <p:sp>
          <p:nvSpPr>
            <p:cNvPr id="12039" name="Google Shape;12039;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67"/>
          <p:cNvGrpSpPr/>
          <p:nvPr/>
        </p:nvGrpSpPr>
        <p:grpSpPr>
          <a:xfrm>
            <a:off x="3182668" y="2550832"/>
            <a:ext cx="419933" cy="275170"/>
            <a:chOff x="3207778" y="2474632"/>
            <a:chExt cx="419933" cy="275170"/>
          </a:xfrm>
        </p:grpSpPr>
        <p:sp>
          <p:nvSpPr>
            <p:cNvPr id="12052" name="Google Shape;12052;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67"/>
          <p:cNvGrpSpPr/>
          <p:nvPr/>
        </p:nvGrpSpPr>
        <p:grpSpPr>
          <a:xfrm>
            <a:off x="6074265" y="2532275"/>
            <a:ext cx="337684" cy="314194"/>
            <a:chOff x="6099375" y="2456075"/>
            <a:chExt cx="337684" cy="314194"/>
          </a:xfrm>
        </p:grpSpPr>
        <p:sp>
          <p:nvSpPr>
            <p:cNvPr id="12067" name="Google Shape;12067;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7"/>
          <p:cNvGrpSpPr/>
          <p:nvPr/>
        </p:nvGrpSpPr>
        <p:grpSpPr>
          <a:xfrm>
            <a:off x="2287513" y="2544784"/>
            <a:ext cx="312698" cy="286534"/>
            <a:chOff x="2312623" y="2468584"/>
            <a:chExt cx="312698" cy="286534"/>
          </a:xfrm>
        </p:grpSpPr>
        <p:sp>
          <p:nvSpPr>
            <p:cNvPr id="12070" name="Google Shape;12070;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7"/>
          <p:cNvGrpSpPr/>
          <p:nvPr/>
        </p:nvGrpSpPr>
        <p:grpSpPr>
          <a:xfrm>
            <a:off x="5593695" y="2517124"/>
            <a:ext cx="345292" cy="342618"/>
            <a:chOff x="5618805" y="2440924"/>
            <a:chExt cx="345292" cy="342618"/>
          </a:xfrm>
        </p:grpSpPr>
        <p:sp>
          <p:nvSpPr>
            <p:cNvPr id="12074" name="Google Shape;12074;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67"/>
          <p:cNvGrpSpPr/>
          <p:nvPr/>
        </p:nvGrpSpPr>
        <p:grpSpPr>
          <a:xfrm>
            <a:off x="4628069" y="2522790"/>
            <a:ext cx="377886" cy="331255"/>
            <a:chOff x="4653179" y="2446590"/>
            <a:chExt cx="377886" cy="331255"/>
          </a:xfrm>
        </p:grpSpPr>
        <p:sp>
          <p:nvSpPr>
            <p:cNvPr id="12080" name="Google Shape;12080;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67"/>
          <p:cNvGrpSpPr/>
          <p:nvPr/>
        </p:nvGrpSpPr>
        <p:grpSpPr>
          <a:xfrm>
            <a:off x="5159407" y="2535681"/>
            <a:ext cx="252062" cy="305122"/>
            <a:chOff x="5184517" y="2459481"/>
            <a:chExt cx="252062" cy="305122"/>
          </a:xfrm>
        </p:grpSpPr>
        <p:sp>
          <p:nvSpPr>
            <p:cNvPr id="12085" name="Google Shape;12085;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1" name="Google Shape;12091;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2" name="Google Shape;12092;p67"/>
          <p:cNvGrpSpPr/>
          <p:nvPr/>
        </p:nvGrpSpPr>
        <p:grpSpPr>
          <a:xfrm>
            <a:off x="6130349" y="2045308"/>
            <a:ext cx="249770" cy="363849"/>
            <a:chOff x="6155459" y="1969108"/>
            <a:chExt cx="249770" cy="363849"/>
          </a:xfrm>
        </p:grpSpPr>
        <p:sp>
          <p:nvSpPr>
            <p:cNvPr id="12093" name="Google Shape;12093;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67"/>
          <p:cNvGrpSpPr/>
          <p:nvPr/>
        </p:nvGrpSpPr>
        <p:grpSpPr>
          <a:xfrm>
            <a:off x="2254919" y="2046804"/>
            <a:ext cx="353631" cy="354395"/>
            <a:chOff x="2280029" y="1970604"/>
            <a:chExt cx="353631" cy="354395"/>
          </a:xfrm>
        </p:grpSpPr>
        <p:sp>
          <p:nvSpPr>
            <p:cNvPr id="12103" name="Google Shape;12103;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7"/>
          <p:cNvGrpSpPr/>
          <p:nvPr/>
        </p:nvGrpSpPr>
        <p:grpSpPr>
          <a:xfrm>
            <a:off x="8039990" y="2076374"/>
            <a:ext cx="255086" cy="301685"/>
            <a:chOff x="8065100" y="2000174"/>
            <a:chExt cx="255086" cy="301685"/>
          </a:xfrm>
        </p:grpSpPr>
        <p:sp>
          <p:nvSpPr>
            <p:cNvPr id="12108" name="Google Shape;12108;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67"/>
          <p:cNvGrpSpPr/>
          <p:nvPr/>
        </p:nvGrpSpPr>
        <p:grpSpPr>
          <a:xfrm>
            <a:off x="6608595" y="2045308"/>
            <a:ext cx="249420" cy="363849"/>
            <a:chOff x="6633705" y="1969108"/>
            <a:chExt cx="249420" cy="363849"/>
          </a:xfrm>
        </p:grpSpPr>
        <p:sp>
          <p:nvSpPr>
            <p:cNvPr id="12113" name="Google Shape;12113;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7"/>
          <p:cNvGrpSpPr/>
          <p:nvPr/>
        </p:nvGrpSpPr>
        <p:grpSpPr>
          <a:xfrm>
            <a:off x="5185921" y="2045308"/>
            <a:ext cx="226661" cy="363467"/>
            <a:chOff x="5211031" y="1969108"/>
            <a:chExt cx="226661" cy="363467"/>
          </a:xfrm>
        </p:grpSpPr>
        <p:sp>
          <p:nvSpPr>
            <p:cNvPr id="12122" name="Google Shape;12122;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7"/>
          <p:cNvGrpSpPr/>
          <p:nvPr/>
        </p:nvGrpSpPr>
        <p:grpSpPr>
          <a:xfrm>
            <a:off x="3687842" y="2046804"/>
            <a:ext cx="354363" cy="354395"/>
            <a:chOff x="3712952" y="1970604"/>
            <a:chExt cx="354363" cy="354395"/>
          </a:xfrm>
        </p:grpSpPr>
        <p:sp>
          <p:nvSpPr>
            <p:cNvPr id="12125" name="Google Shape;12125;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67"/>
          <p:cNvGrpSpPr/>
          <p:nvPr/>
        </p:nvGrpSpPr>
        <p:grpSpPr>
          <a:xfrm>
            <a:off x="3210329" y="2046804"/>
            <a:ext cx="354363" cy="354745"/>
            <a:chOff x="3235438" y="1970604"/>
            <a:chExt cx="354363" cy="354745"/>
          </a:xfrm>
        </p:grpSpPr>
        <p:sp>
          <p:nvSpPr>
            <p:cNvPr id="12135" name="Google Shape;12135;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67"/>
          <p:cNvGrpSpPr/>
          <p:nvPr/>
        </p:nvGrpSpPr>
        <p:grpSpPr>
          <a:xfrm>
            <a:off x="1304475" y="2066125"/>
            <a:ext cx="341472" cy="335074"/>
            <a:chOff x="1329585" y="1989925"/>
            <a:chExt cx="341472" cy="335074"/>
          </a:xfrm>
        </p:grpSpPr>
        <p:sp>
          <p:nvSpPr>
            <p:cNvPr id="12149" name="Google Shape;12149;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67"/>
          <p:cNvGrpSpPr/>
          <p:nvPr/>
        </p:nvGrpSpPr>
        <p:grpSpPr>
          <a:xfrm>
            <a:off x="5566761" y="2066106"/>
            <a:ext cx="416649" cy="325597"/>
            <a:chOff x="5626763" y="2013829"/>
            <a:chExt cx="351722" cy="274788"/>
          </a:xfrm>
        </p:grpSpPr>
        <p:sp>
          <p:nvSpPr>
            <p:cNvPr id="12153" name="Google Shape;12153;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67"/>
          <p:cNvGrpSpPr/>
          <p:nvPr/>
        </p:nvGrpSpPr>
        <p:grpSpPr>
          <a:xfrm>
            <a:off x="7551495" y="2060077"/>
            <a:ext cx="276698" cy="333133"/>
            <a:chOff x="7576605" y="1983877"/>
            <a:chExt cx="276698" cy="333133"/>
          </a:xfrm>
        </p:grpSpPr>
        <p:sp>
          <p:nvSpPr>
            <p:cNvPr id="12164" name="Google Shape;12164;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67"/>
          <p:cNvGrpSpPr/>
          <p:nvPr/>
        </p:nvGrpSpPr>
        <p:grpSpPr>
          <a:xfrm>
            <a:off x="828458" y="2051738"/>
            <a:ext cx="337334" cy="353599"/>
            <a:chOff x="853568" y="1975538"/>
            <a:chExt cx="337334" cy="353599"/>
          </a:xfrm>
        </p:grpSpPr>
        <p:sp>
          <p:nvSpPr>
            <p:cNvPr id="12167" name="Google Shape;12167;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7"/>
          <p:cNvGrpSpPr/>
          <p:nvPr/>
        </p:nvGrpSpPr>
        <p:grpSpPr>
          <a:xfrm>
            <a:off x="2733192" y="2085828"/>
            <a:ext cx="327085" cy="277080"/>
            <a:chOff x="2770052" y="2009628"/>
            <a:chExt cx="327085" cy="277080"/>
          </a:xfrm>
        </p:grpSpPr>
        <p:sp>
          <p:nvSpPr>
            <p:cNvPr id="12172" name="Google Shape;12172;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4" name="Google Shape;12174;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5" name="Google Shape;12175;p67"/>
          <p:cNvGrpSpPr/>
          <p:nvPr/>
        </p:nvGrpSpPr>
        <p:grpSpPr>
          <a:xfrm>
            <a:off x="4170289" y="2046804"/>
            <a:ext cx="344878" cy="343573"/>
            <a:chOff x="4195399" y="1970604"/>
            <a:chExt cx="344878" cy="343573"/>
          </a:xfrm>
        </p:grpSpPr>
        <p:sp>
          <p:nvSpPr>
            <p:cNvPr id="12176" name="Google Shape;12176;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7"/>
          <p:cNvGrpSpPr/>
          <p:nvPr/>
        </p:nvGrpSpPr>
        <p:grpSpPr>
          <a:xfrm>
            <a:off x="4649681" y="2053647"/>
            <a:ext cx="344528" cy="344114"/>
            <a:chOff x="4674791" y="1977447"/>
            <a:chExt cx="344528" cy="344114"/>
          </a:xfrm>
        </p:grpSpPr>
        <p:sp>
          <p:nvSpPr>
            <p:cNvPr id="12181" name="Google Shape;12181;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67"/>
          <p:cNvGrpSpPr/>
          <p:nvPr/>
        </p:nvGrpSpPr>
        <p:grpSpPr>
          <a:xfrm>
            <a:off x="6058700" y="1623497"/>
            <a:ext cx="382819" cy="310788"/>
            <a:chOff x="6083810" y="1547297"/>
            <a:chExt cx="382819" cy="310788"/>
          </a:xfrm>
        </p:grpSpPr>
        <p:sp>
          <p:nvSpPr>
            <p:cNvPr id="12208" name="Google Shape;12208;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7"/>
          <p:cNvGrpSpPr/>
          <p:nvPr/>
        </p:nvGrpSpPr>
        <p:grpSpPr>
          <a:xfrm>
            <a:off x="6533190" y="1614393"/>
            <a:ext cx="382788" cy="328613"/>
            <a:chOff x="6558300" y="1538193"/>
            <a:chExt cx="382788" cy="328613"/>
          </a:xfrm>
        </p:grpSpPr>
        <p:sp>
          <p:nvSpPr>
            <p:cNvPr id="12227" name="Google Shape;12227;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7"/>
          <p:cNvGrpSpPr/>
          <p:nvPr/>
        </p:nvGrpSpPr>
        <p:grpSpPr>
          <a:xfrm>
            <a:off x="5168892" y="1587497"/>
            <a:ext cx="259605" cy="346024"/>
            <a:chOff x="5194002" y="1511297"/>
            <a:chExt cx="259605" cy="346024"/>
          </a:xfrm>
        </p:grpSpPr>
        <p:sp>
          <p:nvSpPr>
            <p:cNvPr id="12230" name="Google Shape;12230;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67"/>
          <p:cNvGrpSpPr/>
          <p:nvPr/>
        </p:nvGrpSpPr>
        <p:grpSpPr>
          <a:xfrm>
            <a:off x="1369631" y="1588261"/>
            <a:ext cx="252444" cy="351722"/>
            <a:chOff x="1394741" y="1512061"/>
            <a:chExt cx="252444" cy="351722"/>
          </a:xfrm>
        </p:grpSpPr>
        <p:sp>
          <p:nvSpPr>
            <p:cNvPr id="12235" name="Google Shape;12235;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7"/>
          <p:cNvGrpSpPr/>
          <p:nvPr/>
        </p:nvGrpSpPr>
        <p:grpSpPr>
          <a:xfrm>
            <a:off x="829986" y="1580685"/>
            <a:ext cx="380910" cy="339594"/>
            <a:chOff x="855096" y="1504485"/>
            <a:chExt cx="380910" cy="339594"/>
          </a:xfrm>
        </p:grpSpPr>
        <p:sp>
          <p:nvSpPr>
            <p:cNvPr id="12253" name="Google Shape;12253;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7"/>
          <p:cNvGrpSpPr/>
          <p:nvPr/>
        </p:nvGrpSpPr>
        <p:grpSpPr>
          <a:xfrm>
            <a:off x="1794466" y="1587879"/>
            <a:ext cx="352103" cy="352103"/>
            <a:chOff x="1819576" y="1511679"/>
            <a:chExt cx="352103" cy="352103"/>
          </a:xfrm>
        </p:grpSpPr>
        <p:sp>
          <p:nvSpPr>
            <p:cNvPr id="12259" name="Google Shape;12259;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7"/>
          <p:cNvGrpSpPr/>
          <p:nvPr/>
        </p:nvGrpSpPr>
        <p:grpSpPr>
          <a:xfrm>
            <a:off x="5595987" y="1576961"/>
            <a:ext cx="371424" cy="355446"/>
            <a:chOff x="5621097" y="1500761"/>
            <a:chExt cx="371424" cy="355446"/>
          </a:xfrm>
        </p:grpSpPr>
        <p:sp>
          <p:nvSpPr>
            <p:cNvPr id="12264" name="Google Shape;12264;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67"/>
          <p:cNvGrpSpPr/>
          <p:nvPr/>
        </p:nvGrpSpPr>
        <p:grpSpPr>
          <a:xfrm>
            <a:off x="4645129" y="1617799"/>
            <a:ext cx="359679" cy="321833"/>
            <a:chOff x="4670239" y="1541599"/>
            <a:chExt cx="359679" cy="321833"/>
          </a:xfrm>
        </p:grpSpPr>
        <p:sp>
          <p:nvSpPr>
            <p:cNvPr id="12267" name="Google Shape;12267;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7"/>
          <p:cNvGrpSpPr/>
          <p:nvPr/>
        </p:nvGrpSpPr>
        <p:grpSpPr>
          <a:xfrm>
            <a:off x="4187319" y="1578585"/>
            <a:ext cx="321037" cy="353822"/>
            <a:chOff x="4212429" y="1502385"/>
            <a:chExt cx="321037" cy="353822"/>
          </a:xfrm>
        </p:grpSpPr>
        <p:sp>
          <p:nvSpPr>
            <p:cNvPr id="12273" name="Google Shape;12273;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67"/>
          <p:cNvGrpSpPr/>
          <p:nvPr/>
        </p:nvGrpSpPr>
        <p:grpSpPr>
          <a:xfrm>
            <a:off x="2277678" y="1582181"/>
            <a:ext cx="336188" cy="335425"/>
            <a:chOff x="2302788" y="1505981"/>
            <a:chExt cx="336188" cy="335425"/>
          </a:xfrm>
        </p:grpSpPr>
        <p:sp>
          <p:nvSpPr>
            <p:cNvPr id="12278" name="Google Shape;12278;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67"/>
          <p:cNvGrpSpPr/>
          <p:nvPr/>
        </p:nvGrpSpPr>
        <p:grpSpPr>
          <a:xfrm>
            <a:off x="2755191" y="1598096"/>
            <a:ext cx="333133" cy="321037"/>
            <a:chOff x="2780301" y="1521896"/>
            <a:chExt cx="333133" cy="321037"/>
          </a:xfrm>
        </p:grpSpPr>
        <p:sp>
          <p:nvSpPr>
            <p:cNvPr id="12296" name="Google Shape;12296;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7"/>
          <p:cNvGrpSpPr/>
          <p:nvPr/>
        </p:nvGrpSpPr>
        <p:grpSpPr>
          <a:xfrm>
            <a:off x="3291049" y="1591285"/>
            <a:ext cx="211892" cy="339594"/>
            <a:chOff x="3316159" y="1515085"/>
            <a:chExt cx="211892" cy="339594"/>
          </a:xfrm>
        </p:grpSpPr>
        <p:sp>
          <p:nvSpPr>
            <p:cNvPr id="12317" name="Google Shape;12317;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0" name="Google Shape;12320;p67"/>
            <p:cNvGrpSpPr/>
            <p:nvPr/>
          </p:nvGrpSpPr>
          <p:grpSpPr>
            <a:xfrm>
              <a:off x="3316159" y="1515085"/>
              <a:ext cx="211892" cy="339594"/>
              <a:chOff x="3316159" y="1515085"/>
              <a:chExt cx="211892" cy="339594"/>
            </a:xfrm>
          </p:grpSpPr>
          <p:sp>
            <p:nvSpPr>
              <p:cNvPr id="12321" name="Google Shape;12321;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7" name="Google Shape;12327;p67"/>
          <p:cNvGrpSpPr/>
          <p:nvPr/>
        </p:nvGrpSpPr>
        <p:grpSpPr>
          <a:xfrm>
            <a:off x="3691248" y="1620855"/>
            <a:ext cx="361971" cy="314958"/>
            <a:chOff x="3716358" y="1544655"/>
            <a:chExt cx="361971" cy="314958"/>
          </a:xfrm>
        </p:grpSpPr>
        <p:sp>
          <p:nvSpPr>
            <p:cNvPr id="12328" name="Google Shape;12328;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3" name="Google Shape;12333;p67"/>
            <p:cNvGrpSpPr/>
            <p:nvPr/>
          </p:nvGrpSpPr>
          <p:grpSpPr>
            <a:xfrm>
              <a:off x="3716358" y="1544655"/>
              <a:ext cx="361971" cy="314958"/>
              <a:chOff x="3716358" y="1544655"/>
              <a:chExt cx="361971" cy="314958"/>
            </a:xfrm>
          </p:grpSpPr>
          <p:sp>
            <p:nvSpPr>
              <p:cNvPr id="12334" name="Google Shape;12334;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9" name="Google Shape;12339;p67"/>
          <p:cNvGrpSpPr/>
          <p:nvPr/>
        </p:nvGrpSpPr>
        <p:grpSpPr>
          <a:xfrm>
            <a:off x="6986814" y="1633752"/>
            <a:ext cx="499533" cy="305136"/>
            <a:chOff x="7009649" y="1541981"/>
            <a:chExt cx="524940" cy="320655"/>
          </a:xfrm>
        </p:grpSpPr>
        <p:sp>
          <p:nvSpPr>
            <p:cNvPr id="12340" name="Google Shape;12340;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67"/>
          <p:cNvGrpSpPr/>
          <p:nvPr/>
        </p:nvGrpSpPr>
        <p:grpSpPr>
          <a:xfrm>
            <a:off x="8008924" y="1594309"/>
            <a:ext cx="282746" cy="340358"/>
            <a:chOff x="8034034" y="1518109"/>
            <a:chExt cx="282746" cy="340358"/>
          </a:xfrm>
        </p:grpSpPr>
        <p:sp>
          <p:nvSpPr>
            <p:cNvPr id="12349" name="Google Shape;12349;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7"/>
          <p:cNvGrpSpPr/>
          <p:nvPr/>
        </p:nvGrpSpPr>
        <p:grpSpPr>
          <a:xfrm>
            <a:off x="7557192" y="1576134"/>
            <a:ext cx="369133" cy="360411"/>
            <a:chOff x="7582302" y="1499934"/>
            <a:chExt cx="369133" cy="360411"/>
          </a:xfrm>
        </p:grpSpPr>
        <p:sp>
          <p:nvSpPr>
            <p:cNvPr id="12354" name="Google Shape;12354;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67"/>
          <p:cNvGrpSpPr/>
          <p:nvPr/>
        </p:nvGrpSpPr>
        <p:grpSpPr>
          <a:xfrm>
            <a:off x="6170979" y="3893352"/>
            <a:ext cx="346056" cy="345674"/>
            <a:chOff x="2238181" y="4120624"/>
            <a:chExt cx="346056" cy="345674"/>
          </a:xfrm>
        </p:grpSpPr>
        <p:grpSp>
          <p:nvGrpSpPr>
            <p:cNvPr id="12360" name="Google Shape;12360;p67"/>
            <p:cNvGrpSpPr/>
            <p:nvPr/>
          </p:nvGrpSpPr>
          <p:grpSpPr>
            <a:xfrm>
              <a:off x="2309155" y="4177413"/>
              <a:ext cx="203862" cy="231903"/>
              <a:chOff x="1512725" y="258500"/>
              <a:chExt cx="4570900" cy="5199625"/>
            </a:xfrm>
          </p:grpSpPr>
          <p:sp>
            <p:nvSpPr>
              <p:cNvPr id="12361" name="Google Shape;12361;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3" name="Google Shape;12363;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4" name="Google Shape;12364;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68"/>
        <p:cNvGrpSpPr/>
        <p:nvPr/>
      </p:nvGrpSpPr>
      <p:grpSpPr>
        <a:xfrm>
          <a:off x="0" y="0"/>
          <a:ext cx="0" cy="0"/>
          <a:chOff x="0" y="0"/>
          <a:chExt cx="0" cy="0"/>
        </a:xfrm>
      </p:grpSpPr>
      <p:pic>
        <p:nvPicPr>
          <p:cNvPr id="12369" name="Google Shape;12369;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2"/>
          <p:cNvSpPr/>
          <p:nvPr/>
        </p:nvSpPr>
        <p:spPr>
          <a:xfrm rot="-1658913">
            <a:off x="-99393" y="548397"/>
            <a:ext cx="2304892" cy="2122706"/>
          </a:xfrm>
          <a:custGeom>
            <a:avLst/>
            <a:gdLst/>
            <a:ahLst/>
            <a:cxnLst/>
            <a:rect l="l" t="t" r="r" b="b"/>
            <a:pathLst>
              <a:path w="37701" h="34721" extrusionOk="0">
                <a:moveTo>
                  <a:pt x="21097" y="0"/>
                </a:moveTo>
                <a:cubicBezTo>
                  <a:pt x="15710" y="0"/>
                  <a:pt x="13015" y="4881"/>
                  <a:pt x="16085" y="9943"/>
                </a:cubicBezTo>
                <a:cubicBezTo>
                  <a:pt x="20304" y="16902"/>
                  <a:pt x="13803" y="19524"/>
                  <a:pt x="6902" y="21236"/>
                </a:cubicBezTo>
                <a:cubicBezTo>
                  <a:pt x="1" y="22947"/>
                  <a:pt x="1057" y="28396"/>
                  <a:pt x="1142" y="28708"/>
                </a:cubicBezTo>
                <a:cubicBezTo>
                  <a:pt x="2326" y="33050"/>
                  <a:pt x="6393" y="34721"/>
                  <a:pt x="10926" y="34721"/>
                </a:cubicBezTo>
                <a:cubicBezTo>
                  <a:pt x="18838" y="34721"/>
                  <a:pt x="28170" y="29631"/>
                  <a:pt x="26067" y="24771"/>
                </a:cubicBezTo>
                <a:cubicBezTo>
                  <a:pt x="22760" y="17129"/>
                  <a:pt x="37701" y="8232"/>
                  <a:pt x="28120" y="2301"/>
                </a:cubicBezTo>
                <a:cubicBezTo>
                  <a:pt x="25509" y="685"/>
                  <a:pt x="23114" y="0"/>
                  <a:pt x="21097" y="0"/>
                </a:cubicBezTo>
                <a:close/>
              </a:path>
            </a:pathLst>
          </a:custGeom>
          <a:solidFill>
            <a:schemeClr val="lt1"/>
          </a:solidFill>
          <a:ln>
            <a:noFill/>
          </a:ln>
          <a:effectLst>
            <a:outerShdw blurRad="1714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2"/>
          <p:cNvSpPr txBox="1">
            <a:spLocks noGrp="1"/>
          </p:cNvSpPr>
          <p:nvPr>
            <p:ph type="title"/>
          </p:nvPr>
        </p:nvSpPr>
        <p:spPr>
          <a:xfrm>
            <a:off x="4243725" y="1066338"/>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271" name="Google Shape;271;p32"/>
          <p:cNvSpPr txBox="1">
            <a:spLocks noGrp="1"/>
          </p:cNvSpPr>
          <p:nvPr>
            <p:ph type="body" idx="1"/>
          </p:nvPr>
        </p:nvSpPr>
        <p:spPr>
          <a:xfrm>
            <a:off x="4243725" y="1835949"/>
            <a:ext cx="3852000" cy="247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 the abstract of your case report, you should provide a concise summary of the key aspects of the case. This includes:</a:t>
            </a:r>
            <a:endParaRPr>
              <a:solidFill>
                <a:schemeClr val="dk1"/>
              </a:solidFill>
            </a:endParaRPr>
          </a:p>
          <a:p>
            <a:pPr marL="457200" lvl="0" indent="-317500" algn="l" rtl="0">
              <a:spcBef>
                <a:spcPts val="1000"/>
              </a:spcBef>
              <a:spcAft>
                <a:spcPts val="0"/>
              </a:spcAft>
              <a:buClr>
                <a:schemeClr val="lt2"/>
              </a:buClr>
              <a:buSzPts val="1400"/>
              <a:buChar char="●"/>
            </a:pPr>
            <a:r>
              <a:rPr lang="en">
                <a:solidFill>
                  <a:schemeClr val="dk1"/>
                </a:solidFill>
              </a:rPr>
              <a:t>Briefly describing the patient's condition and relevant clinical findings</a:t>
            </a:r>
            <a:endParaRPr>
              <a:solidFill>
                <a:schemeClr val="dk1"/>
              </a:solidFill>
            </a:endParaRPr>
          </a:p>
          <a:p>
            <a:pPr marL="457200" lvl="0" indent="-317500" algn="l" rtl="0">
              <a:spcBef>
                <a:spcPts val="0"/>
              </a:spcBef>
              <a:spcAft>
                <a:spcPts val="0"/>
              </a:spcAft>
              <a:buClr>
                <a:schemeClr val="lt2"/>
              </a:buClr>
              <a:buSzPts val="1400"/>
              <a:buChar char="●"/>
            </a:pPr>
            <a:r>
              <a:rPr lang="en">
                <a:solidFill>
                  <a:schemeClr val="dk1"/>
                </a:solidFill>
              </a:rPr>
              <a:t>Highlighting any unique or rare features of the case</a:t>
            </a:r>
            <a:endParaRPr>
              <a:solidFill>
                <a:schemeClr val="dk1"/>
              </a:solidFill>
            </a:endParaRPr>
          </a:p>
          <a:p>
            <a:pPr marL="457200" lvl="0" indent="-317500" algn="l" rtl="0">
              <a:spcBef>
                <a:spcPts val="0"/>
              </a:spcBef>
              <a:spcAft>
                <a:spcPts val="0"/>
              </a:spcAft>
              <a:buClr>
                <a:schemeClr val="lt2"/>
              </a:buClr>
              <a:buSzPts val="1400"/>
              <a:buChar char="●"/>
            </a:pPr>
            <a:r>
              <a:rPr lang="en">
                <a:solidFill>
                  <a:schemeClr val="dk1"/>
                </a:solidFill>
              </a:rPr>
              <a:t>Mentioning the main interventions or treatments employed and their respective outcomes</a:t>
            </a:r>
            <a:endParaRPr>
              <a:solidFill>
                <a:schemeClr val="dk1"/>
              </a:solidFill>
            </a:endParaRPr>
          </a:p>
        </p:txBody>
      </p:sp>
      <p:pic>
        <p:nvPicPr>
          <p:cNvPr id="272" name="Google Shape;272;p32"/>
          <p:cNvPicPr preferRelativeResize="0">
            <a:picLocks noGrp="1"/>
          </p:cNvPicPr>
          <p:nvPr>
            <p:ph type="pic" idx="2"/>
          </p:nvPr>
        </p:nvPicPr>
        <p:blipFill rotWithShape="1">
          <a:blip r:embed="rId3">
            <a:alphaModFix/>
          </a:blip>
          <a:srcRect l="19257" r="19257"/>
          <a:stretch/>
        </p:blipFill>
        <p:spPr>
          <a:xfrm>
            <a:off x="1048275" y="1066350"/>
            <a:ext cx="2990576" cy="3245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3"/>
          <p:cNvSpPr txBox="1">
            <a:spLocks noGrp="1"/>
          </p:cNvSpPr>
          <p:nvPr>
            <p:ph type="subTitle" idx="4"/>
          </p:nvPr>
        </p:nvSpPr>
        <p:spPr>
          <a:xfrm>
            <a:off x="3922975" y="2160190"/>
            <a:ext cx="2505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Importance</a:t>
            </a:r>
            <a:endParaRPr/>
          </a:p>
        </p:txBody>
      </p:sp>
      <p:sp>
        <p:nvSpPr>
          <p:cNvPr id="278" name="Google Shape;278;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79" name="Google Shape;279;p33"/>
          <p:cNvSpPr txBox="1">
            <a:spLocks noGrp="1"/>
          </p:cNvSpPr>
          <p:nvPr>
            <p:ph type="subTitle" idx="1"/>
          </p:nvPr>
        </p:nvSpPr>
        <p:spPr>
          <a:xfrm>
            <a:off x="3922975" y="2810050"/>
            <a:ext cx="2505600" cy="153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 the significance and educational value of the case. Emphasize the uniqueness, rarity, or complexity of the presented case, and explain how it contributes to the existing knowledge or clinical practice</a:t>
            </a:r>
            <a:endParaRPr/>
          </a:p>
        </p:txBody>
      </p:sp>
      <p:sp>
        <p:nvSpPr>
          <p:cNvPr id="280" name="Google Shape;280;p33"/>
          <p:cNvSpPr txBox="1">
            <a:spLocks noGrp="1"/>
          </p:cNvSpPr>
          <p:nvPr>
            <p:ph type="subTitle" idx="2"/>
          </p:nvPr>
        </p:nvSpPr>
        <p:spPr>
          <a:xfrm>
            <a:off x="715100" y="2810050"/>
            <a:ext cx="2505600" cy="153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brief overview of the condition or disease being discussed in the case. Include pertinent information about its prevalence, clinical manifestations and any relevant previous studies or literature</a:t>
            </a:r>
            <a:endParaRPr/>
          </a:p>
        </p:txBody>
      </p:sp>
      <p:sp>
        <p:nvSpPr>
          <p:cNvPr id="281" name="Google Shape;281;p33"/>
          <p:cNvSpPr txBox="1">
            <a:spLocks noGrp="1"/>
          </p:cNvSpPr>
          <p:nvPr>
            <p:ph type="subTitle" idx="3"/>
          </p:nvPr>
        </p:nvSpPr>
        <p:spPr>
          <a:xfrm>
            <a:off x="715100" y="2160190"/>
            <a:ext cx="2505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Background</a:t>
            </a:r>
            <a:endParaRPr/>
          </a:p>
        </p:txBody>
      </p:sp>
      <p:grpSp>
        <p:nvGrpSpPr>
          <p:cNvPr id="282" name="Google Shape;282;p33"/>
          <p:cNvGrpSpPr/>
          <p:nvPr/>
        </p:nvGrpSpPr>
        <p:grpSpPr>
          <a:xfrm>
            <a:off x="830671" y="1544300"/>
            <a:ext cx="590700" cy="590700"/>
            <a:chOff x="1743125" y="1613200"/>
            <a:chExt cx="590700" cy="590700"/>
          </a:xfrm>
        </p:grpSpPr>
        <p:sp>
          <p:nvSpPr>
            <p:cNvPr id="283" name="Google Shape;283;p33"/>
            <p:cNvSpPr/>
            <p:nvPr/>
          </p:nvSpPr>
          <p:spPr>
            <a:xfrm>
              <a:off x="1743125" y="161320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284" name="Google Shape;284;p33"/>
            <p:cNvSpPr/>
            <p:nvPr/>
          </p:nvSpPr>
          <p:spPr>
            <a:xfrm>
              <a:off x="1805755" y="1673593"/>
              <a:ext cx="465450" cy="469233"/>
            </a:xfrm>
            <a:custGeom>
              <a:avLst/>
              <a:gdLst/>
              <a:ahLst/>
              <a:cxnLst/>
              <a:rect l="l" t="t" r="r" b="b"/>
              <a:pathLst>
                <a:path w="15627" h="15754" extrusionOk="0">
                  <a:moveTo>
                    <a:pt x="8424" y="3"/>
                  </a:moveTo>
                  <a:cubicBezTo>
                    <a:pt x="8322" y="48"/>
                    <a:pt x="8244" y="110"/>
                    <a:pt x="8244" y="235"/>
                  </a:cubicBezTo>
                  <a:lnTo>
                    <a:pt x="8244" y="1918"/>
                  </a:lnTo>
                  <a:cubicBezTo>
                    <a:pt x="8247" y="2046"/>
                    <a:pt x="8347" y="2144"/>
                    <a:pt x="8479" y="2144"/>
                  </a:cubicBezTo>
                  <a:cubicBezTo>
                    <a:pt x="8482" y="2144"/>
                    <a:pt x="8484" y="2144"/>
                    <a:pt x="8487" y="2144"/>
                  </a:cubicBezTo>
                  <a:cubicBezTo>
                    <a:pt x="8621" y="2143"/>
                    <a:pt x="8712" y="2049"/>
                    <a:pt x="8712" y="1914"/>
                  </a:cubicBezTo>
                  <a:cubicBezTo>
                    <a:pt x="8712" y="1378"/>
                    <a:pt x="8708" y="840"/>
                    <a:pt x="8716" y="304"/>
                  </a:cubicBezTo>
                  <a:cubicBezTo>
                    <a:pt x="8718" y="153"/>
                    <a:pt x="8672" y="55"/>
                    <a:pt x="8532" y="3"/>
                  </a:cubicBezTo>
                  <a:close/>
                  <a:moveTo>
                    <a:pt x="12615" y="4792"/>
                  </a:moveTo>
                  <a:cubicBezTo>
                    <a:pt x="12743" y="4792"/>
                    <a:pt x="12831" y="4885"/>
                    <a:pt x="12838" y="5015"/>
                  </a:cubicBezTo>
                  <a:cubicBezTo>
                    <a:pt x="12845" y="5163"/>
                    <a:pt x="12715" y="5254"/>
                    <a:pt x="12613" y="5257"/>
                  </a:cubicBezTo>
                  <a:cubicBezTo>
                    <a:pt x="12611" y="5257"/>
                    <a:pt x="12609" y="5257"/>
                    <a:pt x="12607" y="5257"/>
                  </a:cubicBezTo>
                  <a:cubicBezTo>
                    <a:pt x="12499" y="5257"/>
                    <a:pt x="12365" y="5121"/>
                    <a:pt x="12371" y="5019"/>
                  </a:cubicBezTo>
                  <a:cubicBezTo>
                    <a:pt x="12378" y="4895"/>
                    <a:pt x="12491" y="4792"/>
                    <a:pt x="12615" y="4792"/>
                  </a:cubicBezTo>
                  <a:close/>
                  <a:moveTo>
                    <a:pt x="12597" y="4020"/>
                  </a:moveTo>
                  <a:cubicBezTo>
                    <a:pt x="12461" y="4020"/>
                    <a:pt x="12369" y="4127"/>
                    <a:pt x="12364" y="4276"/>
                  </a:cubicBezTo>
                  <a:cubicBezTo>
                    <a:pt x="12364" y="4303"/>
                    <a:pt x="12349" y="4330"/>
                    <a:pt x="12341" y="4356"/>
                  </a:cubicBezTo>
                  <a:cubicBezTo>
                    <a:pt x="12313" y="4342"/>
                    <a:pt x="12280" y="4335"/>
                    <a:pt x="12260" y="4316"/>
                  </a:cubicBezTo>
                  <a:cubicBezTo>
                    <a:pt x="12206" y="4269"/>
                    <a:pt x="12135" y="4244"/>
                    <a:pt x="12067" y="4244"/>
                  </a:cubicBezTo>
                  <a:cubicBezTo>
                    <a:pt x="11975" y="4244"/>
                    <a:pt x="11888" y="4291"/>
                    <a:pt x="11859" y="4388"/>
                  </a:cubicBezTo>
                  <a:cubicBezTo>
                    <a:pt x="11831" y="4489"/>
                    <a:pt x="11832" y="4597"/>
                    <a:pt x="11911" y="4658"/>
                  </a:cubicBezTo>
                  <a:cubicBezTo>
                    <a:pt x="11939" y="4679"/>
                    <a:pt x="11946" y="4727"/>
                    <a:pt x="11969" y="4774"/>
                  </a:cubicBezTo>
                  <a:cubicBezTo>
                    <a:pt x="11934" y="4774"/>
                    <a:pt x="11912" y="4774"/>
                    <a:pt x="11894" y="4774"/>
                  </a:cubicBezTo>
                  <a:cubicBezTo>
                    <a:pt x="11884" y="4774"/>
                    <a:pt x="11876" y="4774"/>
                    <a:pt x="11868" y="4774"/>
                  </a:cubicBezTo>
                  <a:cubicBezTo>
                    <a:pt x="11699" y="4787"/>
                    <a:pt x="11622" y="4892"/>
                    <a:pt x="11613" y="5016"/>
                  </a:cubicBezTo>
                  <a:cubicBezTo>
                    <a:pt x="11604" y="5153"/>
                    <a:pt x="11717" y="5254"/>
                    <a:pt x="11867" y="5261"/>
                  </a:cubicBezTo>
                  <a:cubicBezTo>
                    <a:pt x="11895" y="5263"/>
                    <a:pt x="11924" y="5286"/>
                    <a:pt x="11953" y="5300"/>
                  </a:cubicBezTo>
                  <a:cubicBezTo>
                    <a:pt x="11940" y="5326"/>
                    <a:pt x="11933" y="5357"/>
                    <a:pt x="11914" y="5377"/>
                  </a:cubicBezTo>
                  <a:cubicBezTo>
                    <a:pt x="11821" y="5478"/>
                    <a:pt x="11813" y="5629"/>
                    <a:pt x="11900" y="5721"/>
                  </a:cubicBezTo>
                  <a:cubicBezTo>
                    <a:pt x="11944" y="5769"/>
                    <a:pt x="12010" y="5797"/>
                    <a:pt x="12079" y="5797"/>
                  </a:cubicBezTo>
                  <a:cubicBezTo>
                    <a:pt x="12143" y="5797"/>
                    <a:pt x="12209" y="5773"/>
                    <a:pt x="12261" y="5717"/>
                  </a:cubicBezTo>
                  <a:cubicBezTo>
                    <a:pt x="12282" y="5695"/>
                    <a:pt x="12315" y="5689"/>
                    <a:pt x="12342" y="5678"/>
                  </a:cubicBezTo>
                  <a:cubicBezTo>
                    <a:pt x="12351" y="5704"/>
                    <a:pt x="12364" y="5731"/>
                    <a:pt x="12365" y="5759"/>
                  </a:cubicBezTo>
                  <a:cubicBezTo>
                    <a:pt x="12372" y="5919"/>
                    <a:pt x="12462" y="6014"/>
                    <a:pt x="12609" y="6014"/>
                  </a:cubicBezTo>
                  <a:cubicBezTo>
                    <a:pt x="12611" y="6014"/>
                    <a:pt x="12613" y="6014"/>
                    <a:pt x="12615" y="6014"/>
                  </a:cubicBezTo>
                  <a:cubicBezTo>
                    <a:pt x="12761" y="6014"/>
                    <a:pt x="12847" y="5918"/>
                    <a:pt x="12854" y="5761"/>
                  </a:cubicBezTo>
                  <a:cubicBezTo>
                    <a:pt x="12855" y="5733"/>
                    <a:pt x="12874" y="5704"/>
                    <a:pt x="12883" y="5675"/>
                  </a:cubicBezTo>
                  <a:cubicBezTo>
                    <a:pt x="12909" y="5688"/>
                    <a:pt x="12939" y="5695"/>
                    <a:pt x="12956" y="5715"/>
                  </a:cubicBezTo>
                  <a:cubicBezTo>
                    <a:pt x="13011" y="5773"/>
                    <a:pt x="13078" y="5797"/>
                    <a:pt x="13142" y="5797"/>
                  </a:cubicBezTo>
                  <a:cubicBezTo>
                    <a:pt x="13210" y="5797"/>
                    <a:pt x="13274" y="5770"/>
                    <a:pt x="13316" y="5725"/>
                  </a:cubicBezTo>
                  <a:cubicBezTo>
                    <a:pt x="13403" y="5635"/>
                    <a:pt x="13394" y="5479"/>
                    <a:pt x="13299" y="5375"/>
                  </a:cubicBezTo>
                  <a:cubicBezTo>
                    <a:pt x="13276" y="5349"/>
                    <a:pt x="13270" y="5308"/>
                    <a:pt x="13254" y="5267"/>
                  </a:cubicBezTo>
                  <a:cubicBezTo>
                    <a:pt x="13485" y="5256"/>
                    <a:pt x="13609" y="5166"/>
                    <a:pt x="13607" y="5026"/>
                  </a:cubicBezTo>
                  <a:cubicBezTo>
                    <a:pt x="13605" y="4871"/>
                    <a:pt x="13492" y="4784"/>
                    <a:pt x="13252" y="4771"/>
                  </a:cubicBezTo>
                  <a:cubicBezTo>
                    <a:pt x="13270" y="4730"/>
                    <a:pt x="13280" y="4694"/>
                    <a:pt x="13299" y="4663"/>
                  </a:cubicBezTo>
                  <a:cubicBezTo>
                    <a:pt x="13319" y="4627"/>
                    <a:pt x="13358" y="4600"/>
                    <a:pt x="13370" y="4562"/>
                  </a:cubicBezTo>
                  <a:cubicBezTo>
                    <a:pt x="13406" y="4450"/>
                    <a:pt x="13362" y="4335"/>
                    <a:pt x="13263" y="4277"/>
                  </a:cubicBezTo>
                  <a:cubicBezTo>
                    <a:pt x="13224" y="4254"/>
                    <a:pt x="13185" y="4244"/>
                    <a:pt x="13145" y="4244"/>
                  </a:cubicBezTo>
                  <a:cubicBezTo>
                    <a:pt x="13086" y="4244"/>
                    <a:pt x="13026" y="4268"/>
                    <a:pt x="12963" y="4312"/>
                  </a:cubicBezTo>
                  <a:cubicBezTo>
                    <a:pt x="12937" y="4330"/>
                    <a:pt x="12904" y="4342"/>
                    <a:pt x="12875" y="4356"/>
                  </a:cubicBezTo>
                  <a:cubicBezTo>
                    <a:pt x="12868" y="4326"/>
                    <a:pt x="12858" y="4297"/>
                    <a:pt x="12852" y="4267"/>
                  </a:cubicBezTo>
                  <a:cubicBezTo>
                    <a:pt x="12826" y="4117"/>
                    <a:pt x="12772" y="4025"/>
                    <a:pt x="12607" y="4021"/>
                  </a:cubicBezTo>
                  <a:cubicBezTo>
                    <a:pt x="12604" y="4020"/>
                    <a:pt x="12600" y="4020"/>
                    <a:pt x="12597" y="4020"/>
                  </a:cubicBezTo>
                  <a:close/>
                  <a:moveTo>
                    <a:pt x="10659" y="5584"/>
                  </a:moveTo>
                  <a:cubicBezTo>
                    <a:pt x="10563" y="5584"/>
                    <a:pt x="10454" y="5675"/>
                    <a:pt x="10441" y="5757"/>
                  </a:cubicBezTo>
                  <a:cubicBezTo>
                    <a:pt x="10418" y="5908"/>
                    <a:pt x="10469" y="6011"/>
                    <a:pt x="10593" y="6048"/>
                  </a:cubicBezTo>
                  <a:cubicBezTo>
                    <a:pt x="10646" y="6064"/>
                    <a:pt x="10702" y="6067"/>
                    <a:pt x="10757" y="6076"/>
                  </a:cubicBezTo>
                  <a:cubicBezTo>
                    <a:pt x="10757" y="6074"/>
                    <a:pt x="10757" y="6070"/>
                    <a:pt x="10758" y="6068"/>
                  </a:cubicBezTo>
                  <a:cubicBezTo>
                    <a:pt x="10777" y="6068"/>
                    <a:pt x="10795" y="6069"/>
                    <a:pt x="10813" y="6069"/>
                  </a:cubicBezTo>
                  <a:cubicBezTo>
                    <a:pt x="10822" y="6069"/>
                    <a:pt x="10830" y="6069"/>
                    <a:pt x="10839" y="6068"/>
                  </a:cubicBezTo>
                  <a:cubicBezTo>
                    <a:pt x="10953" y="6063"/>
                    <a:pt x="11051" y="5988"/>
                    <a:pt x="11073" y="5884"/>
                  </a:cubicBezTo>
                  <a:cubicBezTo>
                    <a:pt x="11096" y="5767"/>
                    <a:pt x="11045" y="5643"/>
                    <a:pt x="10936" y="5607"/>
                  </a:cubicBezTo>
                  <a:cubicBezTo>
                    <a:pt x="10851" y="5581"/>
                    <a:pt x="10754" y="5586"/>
                    <a:pt x="10663" y="5584"/>
                  </a:cubicBezTo>
                  <a:cubicBezTo>
                    <a:pt x="10662" y="5584"/>
                    <a:pt x="10660" y="5584"/>
                    <a:pt x="10659" y="5584"/>
                  </a:cubicBezTo>
                  <a:close/>
                  <a:moveTo>
                    <a:pt x="3394" y="6468"/>
                  </a:moveTo>
                  <a:cubicBezTo>
                    <a:pt x="3356" y="6468"/>
                    <a:pt x="3317" y="6469"/>
                    <a:pt x="3279" y="6472"/>
                  </a:cubicBezTo>
                  <a:cubicBezTo>
                    <a:pt x="3177" y="6479"/>
                    <a:pt x="3103" y="6550"/>
                    <a:pt x="3083" y="6651"/>
                  </a:cubicBezTo>
                  <a:cubicBezTo>
                    <a:pt x="3066" y="6741"/>
                    <a:pt x="3073" y="6848"/>
                    <a:pt x="3168" y="6900"/>
                  </a:cubicBezTo>
                  <a:cubicBezTo>
                    <a:pt x="3240" y="6939"/>
                    <a:pt x="3328" y="6947"/>
                    <a:pt x="3409" y="6971"/>
                  </a:cubicBezTo>
                  <a:cubicBezTo>
                    <a:pt x="3412" y="6965"/>
                    <a:pt x="3413" y="6958"/>
                    <a:pt x="3415" y="6953"/>
                  </a:cubicBezTo>
                  <a:cubicBezTo>
                    <a:pt x="3447" y="6953"/>
                    <a:pt x="3479" y="6954"/>
                    <a:pt x="3511" y="6954"/>
                  </a:cubicBezTo>
                  <a:cubicBezTo>
                    <a:pt x="3526" y="6954"/>
                    <a:pt x="3542" y="6954"/>
                    <a:pt x="3559" y="6953"/>
                  </a:cubicBezTo>
                  <a:cubicBezTo>
                    <a:pt x="3674" y="6946"/>
                    <a:pt x="3768" y="6862"/>
                    <a:pt x="3782" y="6760"/>
                  </a:cubicBezTo>
                  <a:cubicBezTo>
                    <a:pt x="3802" y="6622"/>
                    <a:pt x="3746" y="6514"/>
                    <a:pt x="3616" y="6488"/>
                  </a:cubicBezTo>
                  <a:cubicBezTo>
                    <a:pt x="3544" y="6473"/>
                    <a:pt x="3469" y="6468"/>
                    <a:pt x="3394" y="6468"/>
                  </a:cubicBezTo>
                  <a:close/>
                  <a:moveTo>
                    <a:pt x="8484" y="2647"/>
                  </a:moveTo>
                  <a:cubicBezTo>
                    <a:pt x="8341" y="2647"/>
                    <a:pt x="8244" y="2765"/>
                    <a:pt x="8245" y="2859"/>
                  </a:cubicBezTo>
                  <a:cubicBezTo>
                    <a:pt x="8250" y="3476"/>
                    <a:pt x="8252" y="4094"/>
                    <a:pt x="8265" y="4709"/>
                  </a:cubicBezTo>
                  <a:cubicBezTo>
                    <a:pt x="8270" y="4897"/>
                    <a:pt x="8335" y="5073"/>
                    <a:pt x="8408" y="5243"/>
                  </a:cubicBezTo>
                  <a:cubicBezTo>
                    <a:pt x="8551" y="5573"/>
                    <a:pt x="8799" y="5831"/>
                    <a:pt x="9006" y="6115"/>
                  </a:cubicBezTo>
                  <a:cubicBezTo>
                    <a:pt x="9244" y="6442"/>
                    <a:pt x="9493" y="6759"/>
                    <a:pt x="9741" y="7076"/>
                  </a:cubicBezTo>
                  <a:cubicBezTo>
                    <a:pt x="9771" y="7115"/>
                    <a:pt x="9826" y="7152"/>
                    <a:pt x="9875" y="7164"/>
                  </a:cubicBezTo>
                  <a:cubicBezTo>
                    <a:pt x="9901" y="7169"/>
                    <a:pt x="9927" y="7173"/>
                    <a:pt x="9951" y="7173"/>
                  </a:cubicBezTo>
                  <a:cubicBezTo>
                    <a:pt x="10030" y="7173"/>
                    <a:pt x="10100" y="7140"/>
                    <a:pt x="10145" y="7057"/>
                  </a:cubicBezTo>
                  <a:cubicBezTo>
                    <a:pt x="10199" y="6958"/>
                    <a:pt x="10181" y="6862"/>
                    <a:pt x="10114" y="6776"/>
                  </a:cubicBezTo>
                  <a:cubicBezTo>
                    <a:pt x="9848" y="6424"/>
                    <a:pt x="9581" y="6071"/>
                    <a:pt x="9310" y="5723"/>
                  </a:cubicBezTo>
                  <a:cubicBezTo>
                    <a:pt x="9265" y="5665"/>
                    <a:pt x="9244" y="5612"/>
                    <a:pt x="9273" y="5538"/>
                  </a:cubicBezTo>
                  <a:cubicBezTo>
                    <a:pt x="9342" y="5364"/>
                    <a:pt x="9399" y="5185"/>
                    <a:pt x="9472" y="5012"/>
                  </a:cubicBezTo>
                  <a:cubicBezTo>
                    <a:pt x="9590" y="4731"/>
                    <a:pt x="9714" y="4456"/>
                    <a:pt x="9949" y="4245"/>
                  </a:cubicBezTo>
                  <a:cubicBezTo>
                    <a:pt x="10182" y="4035"/>
                    <a:pt x="10456" y="3930"/>
                    <a:pt x="10764" y="3910"/>
                  </a:cubicBezTo>
                  <a:cubicBezTo>
                    <a:pt x="10785" y="3908"/>
                    <a:pt x="10806" y="3908"/>
                    <a:pt x="10826" y="3908"/>
                  </a:cubicBezTo>
                  <a:cubicBezTo>
                    <a:pt x="11028" y="3908"/>
                    <a:pt x="11220" y="3970"/>
                    <a:pt x="11404" y="4054"/>
                  </a:cubicBezTo>
                  <a:cubicBezTo>
                    <a:pt x="11448" y="4074"/>
                    <a:pt x="11492" y="4084"/>
                    <a:pt x="11533" y="4084"/>
                  </a:cubicBezTo>
                  <a:cubicBezTo>
                    <a:pt x="11616" y="4084"/>
                    <a:pt x="11687" y="4043"/>
                    <a:pt x="11723" y="3967"/>
                  </a:cubicBezTo>
                  <a:cubicBezTo>
                    <a:pt x="11793" y="3823"/>
                    <a:pt x="11750" y="3691"/>
                    <a:pt x="11609" y="3620"/>
                  </a:cubicBezTo>
                  <a:cubicBezTo>
                    <a:pt x="11359" y="3493"/>
                    <a:pt x="11097" y="3432"/>
                    <a:pt x="10826" y="3432"/>
                  </a:cubicBezTo>
                  <a:cubicBezTo>
                    <a:pt x="10726" y="3432"/>
                    <a:pt x="10624" y="3441"/>
                    <a:pt x="10521" y="3457"/>
                  </a:cubicBezTo>
                  <a:cubicBezTo>
                    <a:pt x="10026" y="3536"/>
                    <a:pt x="9640" y="3787"/>
                    <a:pt x="9353" y="4192"/>
                  </a:cubicBezTo>
                  <a:cubicBezTo>
                    <a:pt x="9149" y="4483"/>
                    <a:pt x="9032" y="4816"/>
                    <a:pt x="8898" y="5146"/>
                  </a:cubicBezTo>
                  <a:cubicBezTo>
                    <a:pt x="8888" y="5127"/>
                    <a:pt x="8873" y="5113"/>
                    <a:pt x="8865" y="5096"/>
                  </a:cubicBezTo>
                  <a:cubicBezTo>
                    <a:pt x="8755" y="4861"/>
                    <a:pt x="8712" y="4614"/>
                    <a:pt x="8712" y="4358"/>
                  </a:cubicBezTo>
                  <a:lnTo>
                    <a:pt x="8712" y="2874"/>
                  </a:lnTo>
                  <a:cubicBezTo>
                    <a:pt x="8712" y="2747"/>
                    <a:pt x="8624" y="2656"/>
                    <a:pt x="8503" y="2647"/>
                  </a:cubicBezTo>
                  <a:cubicBezTo>
                    <a:pt x="8497" y="2647"/>
                    <a:pt x="8490" y="2647"/>
                    <a:pt x="8484" y="2647"/>
                  </a:cubicBezTo>
                  <a:close/>
                  <a:moveTo>
                    <a:pt x="7075" y="0"/>
                  </a:moveTo>
                  <a:cubicBezTo>
                    <a:pt x="6932" y="53"/>
                    <a:pt x="6893" y="156"/>
                    <a:pt x="6893" y="304"/>
                  </a:cubicBezTo>
                  <a:cubicBezTo>
                    <a:pt x="6896" y="1558"/>
                    <a:pt x="6896" y="2812"/>
                    <a:pt x="6895" y="4065"/>
                  </a:cubicBezTo>
                  <a:cubicBezTo>
                    <a:pt x="6895" y="4270"/>
                    <a:pt x="6893" y="4476"/>
                    <a:pt x="6875" y="4681"/>
                  </a:cubicBezTo>
                  <a:cubicBezTo>
                    <a:pt x="6860" y="4839"/>
                    <a:pt x="6810" y="4993"/>
                    <a:pt x="6723" y="5124"/>
                  </a:cubicBezTo>
                  <a:cubicBezTo>
                    <a:pt x="6608" y="4875"/>
                    <a:pt x="6499" y="4627"/>
                    <a:pt x="6378" y="4384"/>
                  </a:cubicBezTo>
                  <a:cubicBezTo>
                    <a:pt x="6272" y="4172"/>
                    <a:pt x="6125" y="3987"/>
                    <a:pt x="5938" y="3836"/>
                  </a:cubicBezTo>
                  <a:cubicBezTo>
                    <a:pt x="5602" y="3565"/>
                    <a:pt x="5230" y="3435"/>
                    <a:pt x="4821" y="3435"/>
                  </a:cubicBezTo>
                  <a:cubicBezTo>
                    <a:pt x="4726" y="3435"/>
                    <a:pt x="4629" y="3442"/>
                    <a:pt x="4530" y="3456"/>
                  </a:cubicBezTo>
                  <a:cubicBezTo>
                    <a:pt x="4115" y="3516"/>
                    <a:pt x="3775" y="3712"/>
                    <a:pt x="3491" y="4011"/>
                  </a:cubicBezTo>
                  <a:cubicBezTo>
                    <a:pt x="3422" y="4083"/>
                    <a:pt x="3394" y="4209"/>
                    <a:pt x="3438" y="4290"/>
                  </a:cubicBezTo>
                  <a:cubicBezTo>
                    <a:pt x="3485" y="4381"/>
                    <a:pt x="3555" y="4433"/>
                    <a:pt x="3665" y="4433"/>
                  </a:cubicBezTo>
                  <a:cubicBezTo>
                    <a:pt x="3668" y="4433"/>
                    <a:pt x="3671" y="4433"/>
                    <a:pt x="3674" y="4433"/>
                  </a:cubicBezTo>
                  <a:cubicBezTo>
                    <a:pt x="3769" y="4431"/>
                    <a:pt x="3815" y="4368"/>
                    <a:pt x="3873" y="4313"/>
                  </a:cubicBezTo>
                  <a:cubicBezTo>
                    <a:pt x="4135" y="4063"/>
                    <a:pt x="4434" y="3913"/>
                    <a:pt x="4785" y="3913"/>
                  </a:cubicBezTo>
                  <a:cubicBezTo>
                    <a:pt x="4846" y="3913"/>
                    <a:pt x="4908" y="3918"/>
                    <a:pt x="4971" y="3927"/>
                  </a:cubicBezTo>
                  <a:cubicBezTo>
                    <a:pt x="5344" y="3979"/>
                    <a:pt x="5645" y="4150"/>
                    <a:pt x="5857" y="4462"/>
                  </a:cubicBezTo>
                  <a:cubicBezTo>
                    <a:pt x="6049" y="4743"/>
                    <a:pt x="6167" y="5060"/>
                    <a:pt x="6288" y="5375"/>
                  </a:cubicBezTo>
                  <a:cubicBezTo>
                    <a:pt x="6354" y="5544"/>
                    <a:pt x="6362" y="5671"/>
                    <a:pt x="6225" y="5826"/>
                  </a:cubicBezTo>
                  <a:cubicBezTo>
                    <a:pt x="5964" y="6126"/>
                    <a:pt x="5739" y="6456"/>
                    <a:pt x="5498" y="6773"/>
                  </a:cubicBezTo>
                  <a:cubicBezTo>
                    <a:pt x="5402" y="6903"/>
                    <a:pt x="5432" y="7044"/>
                    <a:pt x="5542" y="7133"/>
                  </a:cubicBezTo>
                  <a:cubicBezTo>
                    <a:pt x="5578" y="7162"/>
                    <a:pt x="5623" y="7175"/>
                    <a:pt x="5670" y="7175"/>
                  </a:cubicBezTo>
                  <a:cubicBezTo>
                    <a:pt x="5750" y="7175"/>
                    <a:pt x="5835" y="7137"/>
                    <a:pt x="5885" y="7070"/>
                  </a:cubicBezTo>
                  <a:cubicBezTo>
                    <a:pt x="6068" y="6826"/>
                    <a:pt x="6254" y="6583"/>
                    <a:pt x="6438" y="6338"/>
                  </a:cubicBezTo>
                  <a:cubicBezTo>
                    <a:pt x="6663" y="6038"/>
                    <a:pt x="6896" y="5743"/>
                    <a:pt x="7105" y="5426"/>
                  </a:cubicBezTo>
                  <a:cubicBezTo>
                    <a:pt x="7275" y="5175"/>
                    <a:pt x="7362" y="4887"/>
                    <a:pt x="7362" y="4584"/>
                  </a:cubicBezTo>
                  <a:cubicBezTo>
                    <a:pt x="7365" y="3157"/>
                    <a:pt x="7362" y="1729"/>
                    <a:pt x="7365" y="303"/>
                  </a:cubicBezTo>
                  <a:cubicBezTo>
                    <a:pt x="7368" y="153"/>
                    <a:pt x="7324" y="52"/>
                    <a:pt x="7183" y="0"/>
                  </a:cubicBezTo>
                  <a:close/>
                  <a:moveTo>
                    <a:pt x="4581" y="6930"/>
                  </a:moveTo>
                  <a:cubicBezTo>
                    <a:pt x="4567" y="6930"/>
                    <a:pt x="4553" y="6930"/>
                    <a:pt x="4539" y="6932"/>
                  </a:cubicBezTo>
                  <a:cubicBezTo>
                    <a:pt x="4422" y="6942"/>
                    <a:pt x="4325" y="7044"/>
                    <a:pt x="4338" y="7188"/>
                  </a:cubicBezTo>
                  <a:cubicBezTo>
                    <a:pt x="4356" y="7360"/>
                    <a:pt x="4379" y="7534"/>
                    <a:pt x="4428" y="7698"/>
                  </a:cubicBezTo>
                  <a:cubicBezTo>
                    <a:pt x="4524" y="8030"/>
                    <a:pt x="4717" y="8298"/>
                    <a:pt x="4988" y="8514"/>
                  </a:cubicBezTo>
                  <a:cubicBezTo>
                    <a:pt x="5275" y="8742"/>
                    <a:pt x="5599" y="8860"/>
                    <a:pt x="5964" y="8877"/>
                  </a:cubicBezTo>
                  <a:cubicBezTo>
                    <a:pt x="5993" y="8877"/>
                    <a:pt x="6020" y="8878"/>
                    <a:pt x="6046" y="8878"/>
                  </a:cubicBezTo>
                  <a:cubicBezTo>
                    <a:pt x="6059" y="8878"/>
                    <a:pt x="6072" y="8878"/>
                    <a:pt x="6085" y="8877"/>
                  </a:cubicBezTo>
                  <a:cubicBezTo>
                    <a:pt x="6187" y="8874"/>
                    <a:pt x="6295" y="8785"/>
                    <a:pt x="6284" y="8634"/>
                  </a:cubicBezTo>
                  <a:cubicBezTo>
                    <a:pt x="6277" y="8512"/>
                    <a:pt x="6190" y="8410"/>
                    <a:pt x="6079" y="8409"/>
                  </a:cubicBezTo>
                  <a:cubicBezTo>
                    <a:pt x="5915" y="8406"/>
                    <a:pt x="5756" y="8380"/>
                    <a:pt x="5605" y="8318"/>
                  </a:cubicBezTo>
                  <a:cubicBezTo>
                    <a:pt x="5269" y="8182"/>
                    <a:pt x="5037" y="7943"/>
                    <a:pt x="4902" y="7610"/>
                  </a:cubicBezTo>
                  <a:cubicBezTo>
                    <a:pt x="4847" y="7473"/>
                    <a:pt x="4823" y="7329"/>
                    <a:pt x="4820" y="7179"/>
                  </a:cubicBezTo>
                  <a:cubicBezTo>
                    <a:pt x="4817" y="7043"/>
                    <a:pt x="4758" y="6930"/>
                    <a:pt x="4581" y="6930"/>
                  </a:cubicBezTo>
                  <a:close/>
                  <a:moveTo>
                    <a:pt x="11033" y="6934"/>
                  </a:moveTo>
                  <a:cubicBezTo>
                    <a:pt x="10869" y="6934"/>
                    <a:pt x="10770" y="7013"/>
                    <a:pt x="10766" y="7151"/>
                  </a:cubicBezTo>
                  <a:cubicBezTo>
                    <a:pt x="10757" y="7547"/>
                    <a:pt x="10611" y="7876"/>
                    <a:pt x="10302" y="8129"/>
                  </a:cubicBezTo>
                  <a:cubicBezTo>
                    <a:pt x="10078" y="8312"/>
                    <a:pt x="9822" y="8402"/>
                    <a:pt x="9539" y="8409"/>
                  </a:cubicBezTo>
                  <a:cubicBezTo>
                    <a:pt x="9431" y="8410"/>
                    <a:pt x="9356" y="8453"/>
                    <a:pt x="9314" y="8546"/>
                  </a:cubicBezTo>
                  <a:cubicBezTo>
                    <a:pt x="9270" y="8646"/>
                    <a:pt x="9299" y="8778"/>
                    <a:pt x="9378" y="8824"/>
                  </a:cubicBezTo>
                  <a:cubicBezTo>
                    <a:pt x="9443" y="8863"/>
                    <a:pt x="9522" y="8874"/>
                    <a:pt x="9595" y="8899"/>
                  </a:cubicBezTo>
                  <a:cubicBezTo>
                    <a:pt x="9597" y="8894"/>
                    <a:pt x="9601" y="8889"/>
                    <a:pt x="9603" y="8886"/>
                  </a:cubicBezTo>
                  <a:cubicBezTo>
                    <a:pt x="9669" y="8877"/>
                    <a:pt x="9738" y="8870"/>
                    <a:pt x="9804" y="8860"/>
                  </a:cubicBezTo>
                  <a:cubicBezTo>
                    <a:pt x="10224" y="8798"/>
                    <a:pt x="10567" y="8600"/>
                    <a:pt x="10838" y="8276"/>
                  </a:cubicBezTo>
                  <a:cubicBezTo>
                    <a:pt x="11110" y="7950"/>
                    <a:pt x="11247" y="7580"/>
                    <a:pt x="11234" y="7155"/>
                  </a:cubicBezTo>
                  <a:cubicBezTo>
                    <a:pt x="11231" y="7028"/>
                    <a:pt x="11153" y="6936"/>
                    <a:pt x="11042" y="6934"/>
                  </a:cubicBezTo>
                  <a:cubicBezTo>
                    <a:pt x="11039" y="6934"/>
                    <a:pt x="11036" y="6934"/>
                    <a:pt x="11033" y="6934"/>
                  </a:cubicBezTo>
                  <a:close/>
                  <a:moveTo>
                    <a:pt x="3826" y="8010"/>
                  </a:moveTo>
                  <a:cubicBezTo>
                    <a:pt x="3765" y="8010"/>
                    <a:pt x="3698" y="8029"/>
                    <a:pt x="3657" y="8067"/>
                  </a:cubicBezTo>
                  <a:cubicBezTo>
                    <a:pt x="3565" y="8151"/>
                    <a:pt x="3565" y="8266"/>
                    <a:pt x="3563" y="8430"/>
                  </a:cubicBezTo>
                  <a:cubicBezTo>
                    <a:pt x="3553" y="8747"/>
                    <a:pt x="3817" y="9043"/>
                    <a:pt x="4158" y="9105"/>
                  </a:cubicBezTo>
                  <a:cubicBezTo>
                    <a:pt x="4182" y="9109"/>
                    <a:pt x="4207" y="9111"/>
                    <a:pt x="4231" y="9111"/>
                  </a:cubicBezTo>
                  <a:cubicBezTo>
                    <a:pt x="4301" y="9111"/>
                    <a:pt x="4373" y="9095"/>
                    <a:pt x="4435" y="9072"/>
                  </a:cubicBezTo>
                  <a:cubicBezTo>
                    <a:pt x="4517" y="9038"/>
                    <a:pt x="4557" y="8913"/>
                    <a:pt x="4517" y="8791"/>
                  </a:cubicBezTo>
                  <a:cubicBezTo>
                    <a:pt x="4490" y="8701"/>
                    <a:pt x="4410" y="8648"/>
                    <a:pt x="4298" y="8642"/>
                  </a:cubicBezTo>
                  <a:cubicBezTo>
                    <a:pt x="4148" y="8636"/>
                    <a:pt x="3991" y="8461"/>
                    <a:pt x="4046" y="8319"/>
                  </a:cubicBezTo>
                  <a:cubicBezTo>
                    <a:pt x="4083" y="8217"/>
                    <a:pt x="4020" y="8087"/>
                    <a:pt x="3931" y="8034"/>
                  </a:cubicBezTo>
                  <a:cubicBezTo>
                    <a:pt x="3903" y="8018"/>
                    <a:pt x="3866" y="8010"/>
                    <a:pt x="3826" y="8010"/>
                  </a:cubicBezTo>
                  <a:close/>
                  <a:moveTo>
                    <a:pt x="11762" y="8011"/>
                  </a:moveTo>
                  <a:cubicBezTo>
                    <a:pt x="11748" y="8011"/>
                    <a:pt x="11734" y="8012"/>
                    <a:pt x="11720" y="8014"/>
                  </a:cubicBezTo>
                  <a:cubicBezTo>
                    <a:pt x="11632" y="8027"/>
                    <a:pt x="11527" y="8109"/>
                    <a:pt x="11540" y="8240"/>
                  </a:cubicBezTo>
                  <a:cubicBezTo>
                    <a:pt x="11542" y="8286"/>
                    <a:pt x="11540" y="8331"/>
                    <a:pt x="11540" y="8376"/>
                  </a:cubicBezTo>
                  <a:cubicBezTo>
                    <a:pt x="11540" y="8531"/>
                    <a:pt x="11436" y="8634"/>
                    <a:pt x="11282" y="8646"/>
                  </a:cubicBezTo>
                  <a:cubicBezTo>
                    <a:pt x="11234" y="8649"/>
                    <a:pt x="11181" y="8664"/>
                    <a:pt x="11145" y="8693"/>
                  </a:cubicBezTo>
                  <a:cubicBezTo>
                    <a:pt x="11054" y="8763"/>
                    <a:pt x="11025" y="8877"/>
                    <a:pt x="11074" y="8979"/>
                  </a:cubicBezTo>
                  <a:cubicBezTo>
                    <a:pt x="11114" y="9067"/>
                    <a:pt x="11182" y="9118"/>
                    <a:pt x="11258" y="9118"/>
                  </a:cubicBezTo>
                  <a:cubicBezTo>
                    <a:pt x="11269" y="9118"/>
                    <a:pt x="11280" y="9117"/>
                    <a:pt x="11292" y="9115"/>
                  </a:cubicBezTo>
                  <a:cubicBezTo>
                    <a:pt x="11563" y="9112"/>
                    <a:pt x="11747" y="9004"/>
                    <a:pt x="11888" y="8809"/>
                  </a:cubicBezTo>
                  <a:cubicBezTo>
                    <a:pt x="12022" y="8622"/>
                    <a:pt x="12047" y="8413"/>
                    <a:pt x="12005" y="8194"/>
                  </a:cubicBezTo>
                  <a:cubicBezTo>
                    <a:pt x="11984" y="8086"/>
                    <a:pt x="11881" y="8011"/>
                    <a:pt x="11762" y="8011"/>
                  </a:cubicBezTo>
                  <a:close/>
                  <a:moveTo>
                    <a:pt x="3109" y="4789"/>
                  </a:moveTo>
                  <a:cubicBezTo>
                    <a:pt x="3026" y="4789"/>
                    <a:pt x="2942" y="4827"/>
                    <a:pt x="2902" y="4894"/>
                  </a:cubicBezTo>
                  <a:cubicBezTo>
                    <a:pt x="2577" y="5416"/>
                    <a:pt x="2255" y="5939"/>
                    <a:pt x="2010" y="6504"/>
                  </a:cubicBezTo>
                  <a:cubicBezTo>
                    <a:pt x="1851" y="6873"/>
                    <a:pt x="1682" y="7239"/>
                    <a:pt x="1554" y="7619"/>
                  </a:cubicBezTo>
                  <a:cubicBezTo>
                    <a:pt x="1390" y="8108"/>
                    <a:pt x="1265" y="8606"/>
                    <a:pt x="1123" y="9103"/>
                  </a:cubicBezTo>
                  <a:cubicBezTo>
                    <a:pt x="1080" y="9253"/>
                    <a:pt x="1194" y="9399"/>
                    <a:pt x="1352" y="9407"/>
                  </a:cubicBezTo>
                  <a:cubicBezTo>
                    <a:pt x="1394" y="9396"/>
                    <a:pt x="1439" y="9390"/>
                    <a:pt x="1476" y="9370"/>
                  </a:cubicBezTo>
                  <a:cubicBezTo>
                    <a:pt x="1583" y="9319"/>
                    <a:pt x="1583" y="9214"/>
                    <a:pt x="1610" y="9119"/>
                  </a:cubicBezTo>
                  <a:cubicBezTo>
                    <a:pt x="1730" y="8690"/>
                    <a:pt x="1841" y="8253"/>
                    <a:pt x="1988" y="7832"/>
                  </a:cubicBezTo>
                  <a:cubicBezTo>
                    <a:pt x="2129" y="7429"/>
                    <a:pt x="2295" y="7032"/>
                    <a:pt x="2472" y="6643"/>
                  </a:cubicBezTo>
                  <a:cubicBezTo>
                    <a:pt x="2707" y="6129"/>
                    <a:pt x="2995" y="5643"/>
                    <a:pt x="3304" y="5169"/>
                  </a:cubicBezTo>
                  <a:cubicBezTo>
                    <a:pt x="3390" y="5038"/>
                    <a:pt x="3347" y="4903"/>
                    <a:pt x="3249" y="4832"/>
                  </a:cubicBezTo>
                  <a:cubicBezTo>
                    <a:pt x="3209" y="4802"/>
                    <a:pt x="3159" y="4789"/>
                    <a:pt x="3109" y="4789"/>
                  </a:cubicBezTo>
                  <a:close/>
                  <a:moveTo>
                    <a:pt x="13304" y="6177"/>
                  </a:moveTo>
                  <a:cubicBezTo>
                    <a:pt x="13290" y="6177"/>
                    <a:pt x="13275" y="6179"/>
                    <a:pt x="13262" y="6182"/>
                  </a:cubicBezTo>
                  <a:cubicBezTo>
                    <a:pt x="13142" y="6211"/>
                    <a:pt x="13067" y="6293"/>
                    <a:pt x="13074" y="6406"/>
                  </a:cubicBezTo>
                  <a:cubicBezTo>
                    <a:pt x="13077" y="6472"/>
                    <a:pt x="13096" y="6544"/>
                    <a:pt x="13126" y="6604"/>
                  </a:cubicBezTo>
                  <a:cubicBezTo>
                    <a:pt x="13364" y="7097"/>
                    <a:pt x="13567" y="7602"/>
                    <a:pt x="13727" y="8123"/>
                  </a:cubicBezTo>
                  <a:cubicBezTo>
                    <a:pt x="13835" y="8478"/>
                    <a:pt x="13929" y="8838"/>
                    <a:pt x="14022" y="9197"/>
                  </a:cubicBezTo>
                  <a:cubicBezTo>
                    <a:pt x="14054" y="9319"/>
                    <a:pt x="14138" y="9415"/>
                    <a:pt x="14240" y="9415"/>
                  </a:cubicBezTo>
                  <a:cubicBezTo>
                    <a:pt x="14246" y="9415"/>
                    <a:pt x="14252" y="9415"/>
                    <a:pt x="14257" y="9415"/>
                  </a:cubicBezTo>
                  <a:cubicBezTo>
                    <a:pt x="14400" y="9400"/>
                    <a:pt x="14497" y="9328"/>
                    <a:pt x="14491" y="9162"/>
                  </a:cubicBezTo>
                  <a:cubicBezTo>
                    <a:pt x="14491" y="9139"/>
                    <a:pt x="14497" y="9115"/>
                    <a:pt x="14491" y="9090"/>
                  </a:cubicBezTo>
                  <a:cubicBezTo>
                    <a:pt x="14414" y="8788"/>
                    <a:pt x="14344" y="8482"/>
                    <a:pt x="14252" y="8182"/>
                  </a:cubicBezTo>
                  <a:cubicBezTo>
                    <a:pt x="14155" y="7864"/>
                    <a:pt x="14044" y="7548"/>
                    <a:pt x="13922" y="7239"/>
                  </a:cubicBezTo>
                  <a:cubicBezTo>
                    <a:pt x="13796" y="6920"/>
                    <a:pt x="13648" y="6610"/>
                    <a:pt x="13507" y="6299"/>
                  </a:cubicBezTo>
                  <a:cubicBezTo>
                    <a:pt x="13473" y="6225"/>
                    <a:pt x="13384" y="6177"/>
                    <a:pt x="13304" y="6177"/>
                  </a:cubicBezTo>
                  <a:close/>
                  <a:moveTo>
                    <a:pt x="12710" y="9034"/>
                  </a:moveTo>
                  <a:cubicBezTo>
                    <a:pt x="12691" y="9034"/>
                    <a:pt x="12672" y="9036"/>
                    <a:pt x="12653" y="9038"/>
                  </a:cubicBezTo>
                  <a:lnTo>
                    <a:pt x="12534" y="9038"/>
                  </a:lnTo>
                  <a:cubicBezTo>
                    <a:pt x="12407" y="9040"/>
                    <a:pt x="12313" y="9136"/>
                    <a:pt x="12313" y="9266"/>
                  </a:cubicBezTo>
                  <a:cubicBezTo>
                    <a:pt x="12313" y="9412"/>
                    <a:pt x="12401" y="9505"/>
                    <a:pt x="12537" y="9507"/>
                  </a:cubicBezTo>
                  <a:lnTo>
                    <a:pt x="12717" y="9507"/>
                  </a:lnTo>
                  <a:cubicBezTo>
                    <a:pt x="12887" y="9507"/>
                    <a:pt x="12995" y="9325"/>
                    <a:pt x="12923" y="9172"/>
                  </a:cubicBezTo>
                  <a:cubicBezTo>
                    <a:pt x="12872" y="9067"/>
                    <a:pt x="12793" y="9034"/>
                    <a:pt x="12710" y="9034"/>
                  </a:cubicBezTo>
                  <a:close/>
                  <a:moveTo>
                    <a:pt x="3567" y="9848"/>
                  </a:moveTo>
                  <a:cubicBezTo>
                    <a:pt x="3516" y="9848"/>
                    <a:pt x="3465" y="9848"/>
                    <a:pt x="3415" y="9850"/>
                  </a:cubicBezTo>
                  <a:cubicBezTo>
                    <a:pt x="3279" y="9853"/>
                    <a:pt x="3193" y="9954"/>
                    <a:pt x="3190" y="10083"/>
                  </a:cubicBezTo>
                  <a:cubicBezTo>
                    <a:pt x="3186" y="10213"/>
                    <a:pt x="3289" y="10315"/>
                    <a:pt x="3413" y="10318"/>
                  </a:cubicBezTo>
                  <a:lnTo>
                    <a:pt x="3719" y="10318"/>
                  </a:lnTo>
                  <a:cubicBezTo>
                    <a:pt x="3841" y="10318"/>
                    <a:pt x="3949" y="10214"/>
                    <a:pt x="3942" y="10095"/>
                  </a:cubicBezTo>
                  <a:cubicBezTo>
                    <a:pt x="3935" y="9961"/>
                    <a:pt x="3860" y="9853"/>
                    <a:pt x="3719" y="9850"/>
                  </a:cubicBezTo>
                  <a:cubicBezTo>
                    <a:pt x="3668" y="9848"/>
                    <a:pt x="3617" y="9848"/>
                    <a:pt x="3567" y="9848"/>
                  </a:cubicBezTo>
                  <a:close/>
                  <a:moveTo>
                    <a:pt x="10668" y="9850"/>
                  </a:moveTo>
                  <a:cubicBezTo>
                    <a:pt x="10518" y="9850"/>
                    <a:pt x="10441" y="9933"/>
                    <a:pt x="10441" y="10102"/>
                  </a:cubicBezTo>
                  <a:cubicBezTo>
                    <a:pt x="10441" y="10239"/>
                    <a:pt x="10524" y="10315"/>
                    <a:pt x="10662" y="10318"/>
                  </a:cubicBezTo>
                  <a:lnTo>
                    <a:pt x="11014" y="10318"/>
                  </a:lnTo>
                  <a:cubicBezTo>
                    <a:pt x="11150" y="10318"/>
                    <a:pt x="11234" y="10235"/>
                    <a:pt x="11234" y="10103"/>
                  </a:cubicBezTo>
                  <a:cubicBezTo>
                    <a:pt x="11234" y="9941"/>
                    <a:pt x="11155" y="9851"/>
                    <a:pt x="11009" y="9850"/>
                  </a:cubicBezTo>
                  <a:close/>
                  <a:moveTo>
                    <a:pt x="5146" y="10876"/>
                  </a:moveTo>
                  <a:cubicBezTo>
                    <a:pt x="5094" y="10876"/>
                    <a:pt x="5042" y="10879"/>
                    <a:pt x="4991" y="10884"/>
                  </a:cubicBezTo>
                  <a:cubicBezTo>
                    <a:pt x="4876" y="10897"/>
                    <a:pt x="4813" y="10988"/>
                    <a:pt x="4807" y="11091"/>
                  </a:cubicBezTo>
                  <a:cubicBezTo>
                    <a:pt x="4802" y="11223"/>
                    <a:pt x="4847" y="11307"/>
                    <a:pt x="4968" y="11344"/>
                  </a:cubicBezTo>
                  <a:cubicBezTo>
                    <a:pt x="5034" y="11366"/>
                    <a:pt x="5108" y="11359"/>
                    <a:pt x="5179" y="11364"/>
                  </a:cubicBezTo>
                  <a:lnTo>
                    <a:pt x="5179" y="11359"/>
                  </a:lnTo>
                  <a:lnTo>
                    <a:pt x="5314" y="11359"/>
                  </a:lnTo>
                  <a:cubicBezTo>
                    <a:pt x="5418" y="11357"/>
                    <a:pt x="5532" y="11274"/>
                    <a:pt x="5546" y="11187"/>
                  </a:cubicBezTo>
                  <a:cubicBezTo>
                    <a:pt x="5571" y="11033"/>
                    <a:pt x="5523" y="10919"/>
                    <a:pt x="5389" y="10896"/>
                  </a:cubicBezTo>
                  <a:cubicBezTo>
                    <a:pt x="5310" y="10883"/>
                    <a:pt x="5228" y="10876"/>
                    <a:pt x="5146" y="10876"/>
                  </a:cubicBezTo>
                  <a:close/>
                  <a:moveTo>
                    <a:pt x="11552" y="11269"/>
                  </a:moveTo>
                  <a:cubicBezTo>
                    <a:pt x="11485" y="11269"/>
                    <a:pt x="11418" y="11270"/>
                    <a:pt x="11349" y="11272"/>
                  </a:cubicBezTo>
                  <a:cubicBezTo>
                    <a:pt x="11269" y="11274"/>
                    <a:pt x="11163" y="11363"/>
                    <a:pt x="11148" y="11432"/>
                  </a:cubicBezTo>
                  <a:cubicBezTo>
                    <a:pt x="11122" y="11536"/>
                    <a:pt x="11153" y="11666"/>
                    <a:pt x="11237" y="11699"/>
                  </a:cubicBezTo>
                  <a:cubicBezTo>
                    <a:pt x="11320" y="11733"/>
                    <a:pt x="11417" y="11738"/>
                    <a:pt x="11506" y="11755"/>
                  </a:cubicBezTo>
                  <a:cubicBezTo>
                    <a:pt x="11508" y="11749"/>
                    <a:pt x="11508" y="11745"/>
                    <a:pt x="11511" y="11739"/>
                  </a:cubicBezTo>
                  <a:lnTo>
                    <a:pt x="11681" y="11739"/>
                  </a:lnTo>
                  <a:cubicBezTo>
                    <a:pt x="11793" y="11739"/>
                    <a:pt x="11895" y="11641"/>
                    <a:pt x="11901" y="11529"/>
                  </a:cubicBezTo>
                  <a:cubicBezTo>
                    <a:pt x="11908" y="11396"/>
                    <a:pt x="11818" y="11278"/>
                    <a:pt x="11699" y="11272"/>
                  </a:cubicBezTo>
                  <a:cubicBezTo>
                    <a:pt x="11650" y="11270"/>
                    <a:pt x="11601" y="11269"/>
                    <a:pt x="11552" y="11269"/>
                  </a:cubicBezTo>
                  <a:close/>
                  <a:moveTo>
                    <a:pt x="14260" y="10838"/>
                  </a:moveTo>
                  <a:cubicBezTo>
                    <a:pt x="14534" y="10838"/>
                    <a:pt x="14747" y="11101"/>
                    <a:pt x="14726" y="11307"/>
                  </a:cubicBezTo>
                  <a:cubicBezTo>
                    <a:pt x="14727" y="11610"/>
                    <a:pt x="14497" y="11788"/>
                    <a:pt x="14263" y="11788"/>
                  </a:cubicBezTo>
                  <a:cubicBezTo>
                    <a:pt x="14261" y="11788"/>
                    <a:pt x="14259" y="11788"/>
                    <a:pt x="14257" y="11788"/>
                  </a:cubicBezTo>
                  <a:cubicBezTo>
                    <a:pt x="13998" y="11784"/>
                    <a:pt x="13795" y="11583"/>
                    <a:pt x="13790" y="11302"/>
                  </a:cubicBezTo>
                  <a:cubicBezTo>
                    <a:pt x="13789" y="11052"/>
                    <a:pt x="14008" y="10838"/>
                    <a:pt x="14260" y="10838"/>
                  </a:cubicBezTo>
                  <a:close/>
                  <a:moveTo>
                    <a:pt x="1409" y="10838"/>
                  </a:moveTo>
                  <a:cubicBezTo>
                    <a:pt x="1620" y="10838"/>
                    <a:pt x="1858" y="11048"/>
                    <a:pt x="1854" y="11305"/>
                  </a:cubicBezTo>
                  <a:cubicBezTo>
                    <a:pt x="1851" y="11583"/>
                    <a:pt x="1644" y="11789"/>
                    <a:pt x="1377" y="11791"/>
                  </a:cubicBezTo>
                  <a:cubicBezTo>
                    <a:pt x="1376" y="11791"/>
                    <a:pt x="1375" y="11791"/>
                    <a:pt x="1374" y="11791"/>
                  </a:cubicBezTo>
                  <a:cubicBezTo>
                    <a:pt x="1123" y="11791"/>
                    <a:pt x="909" y="11582"/>
                    <a:pt x="901" y="11310"/>
                  </a:cubicBezTo>
                  <a:cubicBezTo>
                    <a:pt x="899" y="11089"/>
                    <a:pt x="1096" y="10839"/>
                    <a:pt x="1350" y="10839"/>
                  </a:cubicBezTo>
                  <a:cubicBezTo>
                    <a:pt x="1359" y="10839"/>
                    <a:pt x="1367" y="10839"/>
                    <a:pt x="1376" y="10840"/>
                  </a:cubicBezTo>
                  <a:cubicBezTo>
                    <a:pt x="1387" y="10839"/>
                    <a:pt x="1398" y="10838"/>
                    <a:pt x="1409" y="10838"/>
                  </a:cubicBezTo>
                  <a:close/>
                  <a:moveTo>
                    <a:pt x="7777" y="6412"/>
                  </a:moveTo>
                  <a:cubicBezTo>
                    <a:pt x="7676" y="6412"/>
                    <a:pt x="7577" y="6442"/>
                    <a:pt x="7493" y="6509"/>
                  </a:cubicBezTo>
                  <a:cubicBezTo>
                    <a:pt x="7259" y="6698"/>
                    <a:pt x="7030" y="6897"/>
                    <a:pt x="6801" y="7093"/>
                  </a:cubicBezTo>
                  <a:cubicBezTo>
                    <a:pt x="6598" y="7266"/>
                    <a:pt x="6398" y="7440"/>
                    <a:pt x="6192" y="7610"/>
                  </a:cubicBezTo>
                  <a:cubicBezTo>
                    <a:pt x="6088" y="7697"/>
                    <a:pt x="6048" y="7870"/>
                    <a:pt x="6117" y="7962"/>
                  </a:cubicBezTo>
                  <a:cubicBezTo>
                    <a:pt x="6173" y="8036"/>
                    <a:pt x="6243" y="8071"/>
                    <a:pt x="6315" y="8071"/>
                  </a:cubicBezTo>
                  <a:cubicBezTo>
                    <a:pt x="6364" y="8071"/>
                    <a:pt x="6414" y="8054"/>
                    <a:pt x="6461" y="8024"/>
                  </a:cubicBezTo>
                  <a:cubicBezTo>
                    <a:pt x="6509" y="7994"/>
                    <a:pt x="6550" y="7950"/>
                    <a:pt x="6608" y="7901"/>
                  </a:cubicBezTo>
                  <a:lnTo>
                    <a:pt x="6608" y="8005"/>
                  </a:lnTo>
                  <a:cubicBezTo>
                    <a:pt x="6608" y="8397"/>
                    <a:pt x="6612" y="8791"/>
                    <a:pt x="6607" y="9183"/>
                  </a:cubicBezTo>
                  <a:cubicBezTo>
                    <a:pt x="6605" y="9339"/>
                    <a:pt x="6714" y="9432"/>
                    <a:pt x="6830" y="9432"/>
                  </a:cubicBezTo>
                  <a:cubicBezTo>
                    <a:pt x="6832" y="9432"/>
                    <a:pt x="6834" y="9432"/>
                    <a:pt x="6836" y="9432"/>
                  </a:cubicBezTo>
                  <a:cubicBezTo>
                    <a:pt x="6973" y="9428"/>
                    <a:pt x="7078" y="9338"/>
                    <a:pt x="7076" y="9184"/>
                  </a:cubicBezTo>
                  <a:cubicBezTo>
                    <a:pt x="7074" y="8651"/>
                    <a:pt x="7076" y="8116"/>
                    <a:pt x="7074" y="7583"/>
                  </a:cubicBezTo>
                  <a:cubicBezTo>
                    <a:pt x="7074" y="7509"/>
                    <a:pt x="7102" y="7466"/>
                    <a:pt x="7153" y="7424"/>
                  </a:cubicBezTo>
                  <a:cubicBezTo>
                    <a:pt x="7223" y="7367"/>
                    <a:pt x="7293" y="7308"/>
                    <a:pt x="7363" y="7249"/>
                  </a:cubicBezTo>
                  <a:cubicBezTo>
                    <a:pt x="7494" y="7136"/>
                    <a:pt x="7623" y="7022"/>
                    <a:pt x="7757" y="6913"/>
                  </a:cubicBezTo>
                  <a:cubicBezTo>
                    <a:pt x="7762" y="6908"/>
                    <a:pt x="7772" y="6906"/>
                    <a:pt x="7784" y="6906"/>
                  </a:cubicBezTo>
                  <a:cubicBezTo>
                    <a:pt x="7799" y="6906"/>
                    <a:pt x="7815" y="6910"/>
                    <a:pt x="7823" y="6917"/>
                  </a:cubicBezTo>
                  <a:cubicBezTo>
                    <a:pt x="7873" y="6953"/>
                    <a:pt x="7918" y="6996"/>
                    <a:pt x="7964" y="7037"/>
                  </a:cubicBezTo>
                  <a:cubicBezTo>
                    <a:pt x="8120" y="7174"/>
                    <a:pt x="8277" y="7313"/>
                    <a:pt x="8431" y="7449"/>
                  </a:cubicBezTo>
                  <a:cubicBezTo>
                    <a:pt x="8496" y="7509"/>
                    <a:pt x="8538" y="7570"/>
                    <a:pt x="8538" y="7671"/>
                  </a:cubicBezTo>
                  <a:cubicBezTo>
                    <a:pt x="8532" y="9109"/>
                    <a:pt x="8535" y="10544"/>
                    <a:pt x="8535" y="11983"/>
                  </a:cubicBezTo>
                  <a:cubicBezTo>
                    <a:pt x="8535" y="12050"/>
                    <a:pt x="8532" y="12121"/>
                    <a:pt x="8535" y="12189"/>
                  </a:cubicBezTo>
                  <a:cubicBezTo>
                    <a:pt x="8541" y="12358"/>
                    <a:pt x="8655" y="12442"/>
                    <a:pt x="8772" y="12442"/>
                  </a:cubicBezTo>
                  <a:cubicBezTo>
                    <a:pt x="8807" y="12442"/>
                    <a:pt x="8842" y="12434"/>
                    <a:pt x="8875" y="12419"/>
                  </a:cubicBezTo>
                  <a:cubicBezTo>
                    <a:pt x="8984" y="12369"/>
                    <a:pt x="9020" y="12268"/>
                    <a:pt x="9020" y="12150"/>
                  </a:cubicBezTo>
                  <a:lnTo>
                    <a:pt x="9020" y="8109"/>
                  </a:lnTo>
                  <a:lnTo>
                    <a:pt x="9020" y="7998"/>
                  </a:lnTo>
                  <a:cubicBezTo>
                    <a:pt x="9048" y="8012"/>
                    <a:pt x="9064" y="8017"/>
                    <a:pt x="9078" y="8027"/>
                  </a:cubicBezTo>
                  <a:cubicBezTo>
                    <a:pt x="9123" y="8055"/>
                    <a:pt x="9174" y="8068"/>
                    <a:pt x="9223" y="8068"/>
                  </a:cubicBezTo>
                  <a:cubicBezTo>
                    <a:pt x="9288" y="8068"/>
                    <a:pt x="9349" y="8044"/>
                    <a:pt x="9387" y="7998"/>
                  </a:cubicBezTo>
                  <a:cubicBezTo>
                    <a:pt x="9477" y="7887"/>
                    <a:pt x="9476" y="7754"/>
                    <a:pt x="9374" y="7656"/>
                  </a:cubicBezTo>
                  <a:cubicBezTo>
                    <a:pt x="9222" y="7512"/>
                    <a:pt x="9069" y="7373"/>
                    <a:pt x="8914" y="7234"/>
                  </a:cubicBezTo>
                  <a:cubicBezTo>
                    <a:pt x="8666" y="7012"/>
                    <a:pt x="8409" y="6799"/>
                    <a:pt x="8169" y="6573"/>
                  </a:cubicBezTo>
                  <a:cubicBezTo>
                    <a:pt x="8060" y="6471"/>
                    <a:pt x="7917" y="6412"/>
                    <a:pt x="7777" y="6412"/>
                  </a:cubicBezTo>
                  <a:close/>
                  <a:moveTo>
                    <a:pt x="14265" y="9937"/>
                  </a:moveTo>
                  <a:cubicBezTo>
                    <a:pt x="14232" y="9937"/>
                    <a:pt x="14198" y="9943"/>
                    <a:pt x="14165" y="9954"/>
                  </a:cubicBezTo>
                  <a:cubicBezTo>
                    <a:pt x="14030" y="9997"/>
                    <a:pt x="14012" y="10112"/>
                    <a:pt x="14025" y="10235"/>
                  </a:cubicBezTo>
                  <a:cubicBezTo>
                    <a:pt x="14035" y="10341"/>
                    <a:pt x="14020" y="10419"/>
                    <a:pt x="13891" y="10431"/>
                  </a:cubicBezTo>
                  <a:cubicBezTo>
                    <a:pt x="13857" y="10435"/>
                    <a:pt x="13824" y="10464"/>
                    <a:pt x="13775" y="10488"/>
                  </a:cubicBezTo>
                  <a:cubicBezTo>
                    <a:pt x="13733" y="10442"/>
                    <a:pt x="13694" y="10387"/>
                    <a:pt x="13645" y="10344"/>
                  </a:cubicBezTo>
                  <a:cubicBezTo>
                    <a:pt x="13583" y="10288"/>
                    <a:pt x="13517" y="10264"/>
                    <a:pt x="13456" y="10264"/>
                  </a:cubicBezTo>
                  <a:cubicBezTo>
                    <a:pt x="13389" y="10264"/>
                    <a:pt x="13328" y="10294"/>
                    <a:pt x="13285" y="10344"/>
                  </a:cubicBezTo>
                  <a:cubicBezTo>
                    <a:pt x="13200" y="10444"/>
                    <a:pt x="13185" y="10582"/>
                    <a:pt x="13312" y="10694"/>
                  </a:cubicBezTo>
                  <a:cubicBezTo>
                    <a:pt x="13358" y="10735"/>
                    <a:pt x="13403" y="10778"/>
                    <a:pt x="13446" y="10818"/>
                  </a:cubicBezTo>
                  <a:cubicBezTo>
                    <a:pt x="13439" y="10833"/>
                    <a:pt x="13436" y="10838"/>
                    <a:pt x="13435" y="10843"/>
                  </a:cubicBezTo>
                  <a:cubicBezTo>
                    <a:pt x="13399" y="10994"/>
                    <a:pt x="13326" y="11084"/>
                    <a:pt x="13182" y="11084"/>
                  </a:cubicBezTo>
                  <a:cubicBezTo>
                    <a:pt x="13157" y="11084"/>
                    <a:pt x="13130" y="11082"/>
                    <a:pt x="13100" y="11076"/>
                  </a:cubicBezTo>
                  <a:cubicBezTo>
                    <a:pt x="13093" y="11075"/>
                    <a:pt x="13086" y="11074"/>
                    <a:pt x="13079" y="11074"/>
                  </a:cubicBezTo>
                  <a:cubicBezTo>
                    <a:pt x="12996" y="11074"/>
                    <a:pt x="12914" y="11164"/>
                    <a:pt x="12891" y="11251"/>
                  </a:cubicBezTo>
                  <a:cubicBezTo>
                    <a:pt x="12868" y="11350"/>
                    <a:pt x="12910" y="11447"/>
                    <a:pt x="12988" y="11508"/>
                  </a:cubicBezTo>
                  <a:cubicBezTo>
                    <a:pt x="13045" y="11555"/>
                    <a:pt x="13108" y="11557"/>
                    <a:pt x="13172" y="11557"/>
                  </a:cubicBezTo>
                  <a:cubicBezTo>
                    <a:pt x="13180" y="11557"/>
                    <a:pt x="13188" y="11557"/>
                    <a:pt x="13196" y="11557"/>
                  </a:cubicBezTo>
                  <a:cubicBezTo>
                    <a:pt x="13220" y="11557"/>
                    <a:pt x="13245" y="11557"/>
                    <a:pt x="13269" y="11560"/>
                  </a:cubicBezTo>
                  <a:cubicBezTo>
                    <a:pt x="13299" y="11563"/>
                    <a:pt x="13344" y="11576"/>
                    <a:pt x="13355" y="11598"/>
                  </a:cubicBezTo>
                  <a:cubicBezTo>
                    <a:pt x="13445" y="11778"/>
                    <a:pt x="13443" y="11779"/>
                    <a:pt x="13301" y="11931"/>
                  </a:cubicBezTo>
                  <a:cubicBezTo>
                    <a:pt x="13290" y="11944"/>
                    <a:pt x="13277" y="11958"/>
                    <a:pt x="13269" y="11973"/>
                  </a:cubicBezTo>
                  <a:cubicBezTo>
                    <a:pt x="13177" y="12111"/>
                    <a:pt x="13215" y="12238"/>
                    <a:pt x="13316" y="12317"/>
                  </a:cubicBezTo>
                  <a:cubicBezTo>
                    <a:pt x="13353" y="12346"/>
                    <a:pt x="13405" y="12363"/>
                    <a:pt x="13458" y="12363"/>
                  </a:cubicBezTo>
                  <a:cubicBezTo>
                    <a:pt x="13524" y="12363"/>
                    <a:pt x="13592" y="12338"/>
                    <a:pt x="13641" y="12277"/>
                  </a:cubicBezTo>
                  <a:cubicBezTo>
                    <a:pt x="13682" y="12225"/>
                    <a:pt x="13727" y="12179"/>
                    <a:pt x="13767" y="12135"/>
                  </a:cubicBezTo>
                  <a:cubicBezTo>
                    <a:pt x="13806" y="12153"/>
                    <a:pt x="13831" y="12167"/>
                    <a:pt x="13855" y="12173"/>
                  </a:cubicBezTo>
                  <a:cubicBezTo>
                    <a:pt x="14012" y="12203"/>
                    <a:pt x="14041" y="12303"/>
                    <a:pt x="14028" y="12448"/>
                  </a:cubicBezTo>
                  <a:cubicBezTo>
                    <a:pt x="14014" y="12601"/>
                    <a:pt x="14115" y="12693"/>
                    <a:pt x="14265" y="12693"/>
                  </a:cubicBezTo>
                  <a:cubicBezTo>
                    <a:pt x="14407" y="12693"/>
                    <a:pt x="14494" y="12601"/>
                    <a:pt x="14494" y="12448"/>
                  </a:cubicBezTo>
                  <a:cubicBezTo>
                    <a:pt x="14494" y="12395"/>
                    <a:pt x="14489" y="12340"/>
                    <a:pt x="14495" y="12287"/>
                  </a:cubicBezTo>
                  <a:cubicBezTo>
                    <a:pt x="14497" y="12265"/>
                    <a:pt x="14515" y="12236"/>
                    <a:pt x="14533" y="12226"/>
                  </a:cubicBezTo>
                  <a:cubicBezTo>
                    <a:pt x="14602" y="12194"/>
                    <a:pt x="14671" y="12168"/>
                    <a:pt x="14747" y="12140"/>
                  </a:cubicBezTo>
                  <a:cubicBezTo>
                    <a:pt x="14792" y="12187"/>
                    <a:pt x="14841" y="12232"/>
                    <a:pt x="14883" y="12282"/>
                  </a:cubicBezTo>
                  <a:cubicBezTo>
                    <a:pt x="14924" y="12335"/>
                    <a:pt x="14991" y="12358"/>
                    <a:pt x="15056" y="12358"/>
                  </a:cubicBezTo>
                  <a:cubicBezTo>
                    <a:pt x="15123" y="12358"/>
                    <a:pt x="15189" y="12334"/>
                    <a:pt x="15229" y="12291"/>
                  </a:cubicBezTo>
                  <a:cubicBezTo>
                    <a:pt x="15327" y="12181"/>
                    <a:pt x="15331" y="12043"/>
                    <a:pt x="15223" y="11936"/>
                  </a:cubicBezTo>
                  <a:cubicBezTo>
                    <a:pt x="15175" y="11890"/>
                    <a:pt x="15125" y="11849"/>
                    <a:pt x="15082" y="11811"/>
                  </a:cubicBezTo>
                  <a:cubicBezTo>
                    <a:pt x="15106" y="11749"/>
                    <a:pt x="15131" y="11707"/>
                    <a:pt x="15139" y="11663"/>
                  </a:cubicBezTo>
                  <a:cubicBezTo>
                    <a:pt x="15157" y="11582"/>
                    <a:pt x="15201" y="11554"/>
                    <a:pt x="15269" y="11554"/>
                  </a:cubicBezTo>
                  <a:cubicBezTo>
                    <a:pt x="15281" y="11554"/>
                    <a:pt x="15292" y="11555"/>
                    <a:pt x="15305" y="11556"/>
                  </a:cubicBezTo>
                  <a:cubicBezTo>
                    <a:pt x="15326" y="11559"/>
                    <a:pt x="15346" y="11560"/>
                    <a:pt x="15365" y="11560"/>
                  </a:cubicBezTo>
                  <a:cubicBezTo>
                    <a:pt x="15479" y="11560"/>
                    <a:pt x="15570" y="11512"/>
                    <a:pt x="15626" y="11396"/>
                  </a:cubicBezTo>
                  <a:lnTo>
                    <a:pt x="15626" y="11216"/>
                  </a:lnTo>
                  <a:cubicBezTo>
                    <a:pt x="15569" y="11137"/>
                    <a:pt x="15501" y="11072"/>
                    <a:pt x="15400" y="11072"/>
                  </a:cubicBezTo>
                  <a:cubicBezTo>
                    <a:pt x="15386" y="11072"/>
                    <a:pt x="15370" y="11073"/>
                    <a:pt x="15354" y="11076"/>
                  </a:cubicBezTo>
                  <a:cubicBezTo>
                    <a:pt x="15333" y="11079"/>
                    <a:pt x="15313" y="11081"/>
                    <a:pt x="15294" y="11081"/>
                  </a:cubicBezTo>
                  <a:cubicBezTo>
                    <a:pt x="15203" y="11081"/>
                    <a:pt x="15140" y="11040"/>
                    <a:pt x="15123" y="10925"/>
                  </a:cubicBezTo>
                  <a:cubicBezTo>
                    <a:pt x="15121" y="10893"/>
                    <a:pt x="15099" y="10864"/>
                    <a:pt x="15087" y="10840"/>
                  </a:cubicBezTo>
                  <a:cubicBezTo>
                    <a:pt x="15149" y="10769"/>
                    <a:pt x="15214" y="10706"/>
                    <a:pt x="15265" y="10634"/>
                  </a:cubicBezTo>
                  <a:cubicBezTo>
                    <a:pt x="15334" y="10537"/>
                    <a:pt x="15309" y="10392"/>
                    <a:pt x="15223" y="10322"/>
                  </a:cubicBezTo>
                  <a:cubicBezTo>
                    <a:pt x="15174" y="10284"/>
                    <a:pt x="15120" y="10264"/>
                    <a:pt x="15066" y="10264"/>
                  </a:cubicBezTo>
                  <a:cubicBezTo>
                    <a:pt x="15008" y="10264"/>
                    <a:pt x="14950" y="10287"/>
                    <a:pt x="14902" y="10334"/>
                  </a:cubicBezTo>
                  <a:cubicBezTo>
                    <a:pt x="14861" y="10371"/>
                    <a:pt x="14822" y="10416"/>
                    <a:pt x="14779" y="10452"/>
                  </a:cubicBezTo>
                  <a:cubicBezTo>
                    <a:pt x="14766" y="10464"/>
                    <a:pt x="14742" y="10472"/>
                    <a:pt x="14723" y="10472"/>
                  </a:cubicBezTo>
                  <a:cubicBezTo>
                    <a:pt x="14719" y="10472"/>
                    <a:pt x="14715" y="10472"/>
                    <a:pt x="14711" y="10471"/>
                  </a:cubicBezTo>
                  <a:cubicBezTo>
                    <a:pt x="14494" y="10402"/>
                    <a:pt x="14489" y="10400"/>
                    <a:pt x="14494" y="10170"/>
                  </a:cubicBezTo>
                  <a:cubicBezTo>
                    <a:pt x="14495" y="10010"/>
                    <a:pt x="14385" y="9937"/>
                    <a:pt x="14265" y="9937"/>
                  </a:cubicBezTo>
                  <a:close/>
                  <a:moveTo>
                    <a:pt x="1391" y="9916"/>
                  </a:moveTo>
                  <a:cubicBezTo>
                    <a:pt x="1287" y="9916"/>
                    <a:pt x="1190" y="9974"/>
                    <a:pt x="1161" y="10075"/>
                  </a:cubicBezTo>
                  <a:cubicBezTo>
                    <a:pt x="1138" y="10154"/>
                    <a:pt x="1146" y="10240"/>
                    <a:pt x="1135" y="10321"/>
                  </a:cubicBezTo>
                  <a:cubicBezTo>
                    <a:pt x="1131" y="10351"/>
                    <a:pt x="1113" y="10390"/>
                    <a:pt x="1089" y="10402"/>
                  </a:cubicBezTo>
                  <a:cubicBezTo>
                    <a:pt x="1028" y="10433"/>
                    <a:pt x="959" y="10451"/>
                    <a:pt x="886" y="10478"/>
                  </a:cubicBezTo>
                  <a:cubicBezTo>
                    <a:pt x="835" y="10423"/>
                    <a:pt x="783" y="10366"/>
                    <a:pt x="727" y="10312"/>
                  </a:cubicBezTo>
                  <a:cubicBezTo>
                    <a:pt x="688" y="10275"/>
                    <a:pt x="635" y="10258"/>
                    <a:pt x="580" y="10258"/>
                  </a:cubicBezTo>
                  <a:cubicBezTo>
                    <a:pt x="495" y="10258"/>
                    <a:pt x="407" y="10301"/>
                    <a:pt x="368" y="10376"/>
                  </a:cubicBezTo>
                  <a:cubicBezTo>
                    <a:pt x="313" y="10484"/>
                    <a:pt x="335" y="10609"/>
                    <a:pt x="430" y="10697"/>
                  </a:cubicBezTo>
                  <a:cubicBezTo>
                    <a:pt x="515" y="10775"/>
                    <a:pt x="573" y="10833"/>
                    <a:pt x="496" y="10967"/>
                  </a:cubicBezTo>
                  <a:cubicBezTo>
                    <a:pt x="456" y="11038"/>
                    <a:pt x="427" y="11074"/>
                    <a:pt x="360" y="11074"/>
                  </a:cubicBezTo>
                  <a:cubicBezTo>
                    <a:pt x="351" y="11074"/>
                    <a:pt x="341" y="11073"/>
                    <a:pt x="331" y="11072"/>
                  </a:cubicBezTo>
                  <a:cubicBezTo>
                    <a:pt x="310" y="11069"/>
                    <a:pt x="289" y="11068"/>
                    <a:pt x="270" y="11068"/>
                  </a:cubicBezTo>
                  <a:cubicBezTo>
                    <a:pt x="154" y="11068"/>
                    <a:pt x="60" y="11114"/>
                    <a:pt x="1" y="11235"/>
                  </a:cubicBezTo>
                  <a:lnTo>
                    <a:pt x="1" y="11396"/>
                  </a:lnTo>
                  <a:cubicBezTo>
                    <a:pt x="71" y="11543"/>
                    <a:pt x="188" y="11560"/>
                    <a:pt x="310" y="11560"/>
                  </a:cubicBezTo>
                  <a:cubicBezTo>
                    <a:pt x="347" y="11560"/>
                    <a:pt x="383" y="11558"/>
                    <a:pt x="420" y="11558"/>
                  </a:cubicBezTo>
                  <a:cubicBezTo>
                    <a:pt x="431" y="11558"/>
                    <a:pt x="442" y="11559"/>
                    <a:pt x="453" y="11559"/>
                  </a:cubicBezTo>
                  <a:cubicBezTo>
                    <a:pt x="486" y="11645"/>
                    <a:pt x="518" y="11725"/>
                    <a:pt x="554" y="11817"/>
                  </a:cubicBezTo>
                  <a:cubicBezTo>
                    <a:pt x="504" y="11863"/>
                    <a:pt x="447" y="11913"/>
                    <a:pt x="396" y="11965"/>
                  </a:cubicBezTo>
                  <a:cubicBezTo>
                    <a:pt x="337" y="12026"/>
                    <a:pt x="321" y="12179"/>
                    <a:pt x="364" y="12249"/>
                  </a:cubicBezTo>
                  <a:cubicBezTo>
                    <a:pt x="409" y="12323"/>
                    <a:pt x="479" y="12370"/>
                    <a:pt x="554" y="12370"/>
                  </a:cubicBezTo>
                  <a:cubicBezTo>
                    <a:pt x="580" y="12370"/>
                    <a:pt x="608" y="12364"/>
                    <a:pt x="635" y="12352"/>
                  </a:cubicBezTo>
                  <a:cubicBezTo>
                    <a:pt x="713" y="12315"/>
                    <a:pt x="782" y="12254"/>
                    <a:pt x="845" y="12196"/>
                  </a:cubicBezTo>
                  <a:cubicBezTo>
                    <a:pt x="871" y="12173"/>
                    <a:pt x="892" y="12161"/>
                    <a:pt x="918" y="12161"/>
                  </a:cubicBezTo>
                  <a:cubicBezTo>
                    <a:pt x="933" y="12161"/>
                    <a:pt x="949" y="12165"/>
                    <a:pt x="969" y="12171"/>
                  </a:cubicBezTo>
                  <a:cubicBezTo>
                    <a:pt x="1106" y="12215"/>
                    <a:pt x="1165" y="12292"/>
                    <a:pt x="1138" y="12434"/>
                  </a:cubicBezTo>
                  <a:cubicBezTo>
                    <a:pt x="1135" y="12460"/>
                    <a:pt x="1152" y="12490"/>
                    <a:pt x="1154" y="12519"/>
                  </a:cubicBezTo>
                  <a:cubicBezTo>
                    <a:pt x="1163" y="12630"/>
                    <a:pt x="1292" y="12706"/>
                    <a:pt x="1377" y="12706"/>
                  </a:cubicBezTo>
                  <a:cubicBezTo>
                    <a:pt x="1381" y="12706"/>
                    <a:pt x="1385" y="12706"/>
                    <a:pt x="1388" y="12706"/>
                  </a:cubicBezTo>
                  <a:cubicBezTo>
                    <a:pt x="1504" y="12696"/>
                    <a:pt x="1633" y="12605"/>
                    <a:pt x="1619" y="12483"/>
                  </a:cubicBezTo>
                  <a:cubicBezTo>
                    <a:pt x="1597" y="12301"/>
                    <a:pt x="1655" y="12193"/>
                    <a:pt x="1838" y="12160"/>
                  </a:cubicBezTo>
                  <a:cubicBezTo>
                    <a:pt x="1845" y="12158"/>
                    <a:pt x="1855" y="12153"/>
                    <a:pt x="1867" y="12148"/>
                  </a:cubicBezTo>
                  <a:cubicBezTo>
                    <a:pt x="1914" y="12194"/>
                    <a:pt x="1958" y="12245"/>
                    <a:pt x="2007" y="12288"/>
                  </a:cubicBezTo>
                  <a:cubicBezTo>
                    <a:pt x="2066" y="12341"/>
                    <a:pt x="2138" y="12368"/>
                    <a:pt x="2206" y="12368"/>
                  </a:cubicBezTo>
                  <a:cubicBezTo>
                    <a:pt x="2270" y="12368"/>
                    <a:pt x="2330" y="12343"/>
                    <a:pt x="2370" y="12292"/>
                  </a:cubicBezTo>
                  <a:cubicBezTo>
                    <a:pt x="2449" y="12193"/>
                    <a:pt x="2469" y="12055"/>
                    <a:pt x="2340" y="11939"/>
                  </a:cubicBezTo>
                  <a:cubicBezTo>
                    <a:pt x="2291" y="11896"/>
                    <a:pt x="2240" y="11853"/>
                    <a:pt x="2201" y="11818"/>
                  </a:cubicBezTo>
                  <a:cubicBezTo>
                    <a:pt x="2213" y="11784"/>
                    <a:pt x="2217" y="11774"/>
                    <a:pt x="2220" y="11762"/>
                  </a:cubicBezTo>
                  <a:cubicBezTo>
                    <a:pt x="2257" y="11617"/>
                    <a:pt x="2332" y="11546"/>
                    <a:pt x="2473" y="11546"/>
                  </a:cubicBezTo>
                  <a:cubicBezTo>
                    <a:pt x="2492" y="11546"/>
                    <a:pt x="2513" y="11548"/>
                    <a:pt x="2534" y="11550"/>
                  </a:cubicBezTo>
                  <a:cubicBezTo>
                    <a:pt x="2543" y="11551"/>
                    <a:pt x="2551" y="11552"/>
                    <a:pt x="2559" y="11552"/>
                  </a:cubicBezTo>
                  <a:cubicBezTo>
                    <a:pt x="2672" y="11552"/>
                    <a:pt x="2771" y="11452"/>
                    <a:pt x="2759" y="11274"/>
                  </a:cubicBezTo>
                  <a:cubicBezTo>
                    <a:pt x="2752" y="11161"/>
                    <a:pt x="2652" y="11072"/>
                    <a:pt x="2523" y="11070"/>
                  </a:cubicBezTo>
                  <a:cubicBezTo>
                    <a:pt x="2489" y="11070"/>
                    <a:pt x="2455" y="11073"/>
                    <a:pt x="2421" y="11073"/>
                  </a:cubicBezTo>
                  <a:cubicBezTo>
                    <a:pt x="2401" y="11073"/>
                    <a:pt x="2381" y="11072"/>
                    <a:pt x="2361" y="11069"/>
                  </a:cubicBezTo>
                  <a:cubicBezTo>
                    <a:pt x="2334" y="11065"/>
                    <a:pt x="2304" y="11040"/>
                    <a:pt x="2291" y="11014"/>
                  </a:cubicBezTo>
                  <a:cubicBezTo>
                    <a:pt x="2260" y="10954"/>
                    <a:pt x="2239" y="10889"/>
                    <a:pt x="2208" y="10812"/>
                  </a:cubicBezTo>
                  <a:cubicBezTo>
                    <a:pt x="2255" y="10768"/>
                    <a:pt x="2312" y="10717"/>
                    <a:pt x="2363" y="10664"/>
                  </a:cubicBezTo>
                  <a:cubicBezTo>
                    <a:pt x="2420" y="10602"/>
                    <a:pt x="2449" y="10529"/>
                    <a:pt x="2426" y="10444"/>
                  </a:cubicBezTo>
                  <a:cubicBezTo>
                    <a:pt x="2391" y="10324"/>
                    <a:pt x="2295" y="10258"/>
                    <a:pt x="2192" y="10258"/>
                  </a:cubicBezTo>
                  <a:cubicBezTo>
                    <a:pt x="2128" y="10258"/>
                    <a:pt x="2062" y="10283"/>
                    <a:pt x="2007" y="10337"/>
                  </a:cubicBezTo>
                  <a:cubicBezTo>
                    <a:pt x="1958" y="10386"/>
                    <a:pt x="1914" y="10438"/>
                    <a:pt x="1874" y="10481"/>
                  </a:cubicBezTo>
                  <a:cubicBezTo>
                    <a:pt x="1779" y="10441"/>
                    <a:pt x="1701" y="10406"/>
                    <a:pt x="1622" y="10371"/>
                  </a:cubicBezTo>
                  <a:cubicBezTo>
                    <a:pt x="1622" y="10298"/>
                    <a:pt x="1626" y="10222"/>
                    <a:pt x="1622" y="10148"/>
                  </a:cubicBezTo>
                  <a:cubicBezTo>
                    <a:pt x="1619" y="10040"/>
                    <a:pt x="1531" y="9936"/>
                    <a:pt x="1435" y="9919"/>
                  </a:cubicBezTo>
                  <a:cubicBezTo>
                    <a:pt x="1420" y="9917"/>
                    <a:pt x="1406" y="9916"/>
                    <a:pt x="1391" y="9916"/>
                  </a:cubicBezTo>
                  <a:close/>
                  <a:moveTo>
                    <a:pt x="3584" y="12745"/>
                  </a:moveTo>
                  <a:cubicBezTo>
                    <a:pt x="3562" y="12745"/>
                    <a:pt x="3540" y="12745"/>
                    <a:pt x="3517" y="12746"/>
                  </a:cubicBezTo>
                  <a:cubicBezTo>
                    <a:pt x="3392" y="12749"/>
                    <a:pt x="3314" y="12837"/>
                    <a:pt x="3314" y="12974"/>
                  </a:cubicBezTo>
                  <a:cubicBezTo>
                    <a:pt x="3314" y="13111"/>
                    <a:pt x="3402" y="13212"/>
                    <a:pt x="3523" y="13215"/>
                  </a:cubicBezTo>
                  <a:cubicBezTo>
                    <a:pt x="3586" y="13215"/>
                    <a:pt x="3649" y="13216"/>
                    <a:pt x="3712" y="13216"/>
                  </a:cubicBezTo>
                  <a:cubicBezTo>
                    <a:pt x="3775" y="13216"/>
                    <a:pt x="3838" y="13215"/>
                    <a:pt x="3902" y="13215"/>
                  </a:cubicBezTo>
                  <a:cubicBezTo>
                    <a:pt x="4027" y="13212"/>
                    <a:pt x="4127" y="13108"/>
                    <a:pt x="4125" y="12977"/>
                  </a:cubicBezTo>
                  <a:cubicBezTo>
                    <a:pt x="4122" y="12847"/>
                    <a:pt x="4026" y="12748"/>
                    <a:pt x="3896" y="12746"/>
                  </a:cubicBezTo>
                  <a:lnTo>
                    <a:pt x="3716" y="12746"/>
                  </a:lnTo>
                  <a:cubicBezTo>
                    <a:pt x="3672" y="12746"/>
                    <a:pt x="3628" y="12745"/>
                    <a:pt x="3584" y="12745"/>
                  </a:cubicBezTo>
                  <a:close/>
                  <a:moveTo>
                    <a:pt x="9538" y="13177"/>
                  </a:moveTo>
                  <a:cubicBezTo>
                    <a:pt x="9730" y="13177"/>
                    <a:pt x="9848" y="13353"/>
                    <a:pt x="9846" y="13486"/>
                  </a:cubicBezTo>
                  <a:cubicBezTo>
                    <a:pt x="9843" y="13623"/>
                    <a:pt x="9730" y="13793"/>
                    <a:pt x="9544" y="13793"/>
                  </a:cubicBezTo>
                  <a:cubicBezTo>
                    <a:pt x="9540" y="13793"/>
                    <a:pt x="9536" y="13793"/>
                    <a:pt x="9532" y="13793"/>
                  </a:cubicBezTo>
                  <a:cubicBezTo>
                    <a:pt x="9528" y="13793"/>
                    <a:pt x="9524" y="13793"/>
                    <a:pt x="9520" y="13793"/>
                  </a:cubicBezTo>
                  <a:cubicBezTo>
                    <a:pt x="9363" y="13793"/>
                    <a:pt x="9231" y="13653"/>
                    <a:pt x="9222" y="13484"/>
                  </a:cubicBezTo>
                  <a:cubicBezTo>
                    <a:pt x="9214" y="13320"/>
                    <a:pt x="9368" y="13182"/>
                    <a:pt x="9534" y="13177"/>
                  </a:cubicBezTo>
                  <a:cubicBezTo>
                    <a:pt x="9535" y="13177"/>
                    <a:pt x="9537" y="13177"/>
                    <a:pt x="9538" y="13177"/>
                  </a:cubicBezTo>
                  <a:close/>
                  <a:moveTo>
                    <a:pt x="12700" y="13375"/>
                  </a:moveTo>
                  <a:cubicBezTo>
                    <a:pt x="12651" y="13376"/>
                    <a:pt x="12603" y="13376"/>
                    <a:pt x="12555" y="13376"/>
                  </a:cubicBezTo>
                  <a:lnTo>
                    <a:pt x="12393" y="13376"/>
                  </a:lnTo>
                  <a:cubicBezTo>
                    <a:pt x="12247" y="13376"/>
                    <a:pt x="12169" y="13460"/>
                    <a:pt x="12169" y="13612"/>
                  </a:cubicBezTo>
                  <a:cubicBezTo>
                    <a:pt x="12169" y="13751"/>
                    <a:pt x="12260" y="13843"/>
                    <a:pt x="12394" y="13843"/>
                  </a:cubicBezTo>
                  <a:cubicBezTo>
                    <a:pt x="12458" y="13843"/>
                    <a:pt x="12523" y="13840"/>
                    <a:pt x="12587" y="13840"/>
                  </a:cubicBezTo>
                  <a:cubicBezTo>
                    <a:pt x="12625" y="13840"/>
                    <a:pt x="12663" y="13841"/>
                    <a:pt x="12701" y="13844"/>
                  </a:cubicBezTo>
                  <a:cubicBezTo>
                    <a:pt x="12706" y="13845"/>
                    <a:pt x="12712" y="13845"/>
                    <a:pt x="12717" y="13845"/>
                  </a:cubicBezTo>
                  <a:cubicBezTo>
                    <a:pt x="12842" y="13845"/>
                    <a:pt x="12953" y="13716"/>
                    <a:pt x="12946" y="13607"/>
                  </a:cubicBezTo>
                  <a:cubicBezTo>
                    <a:pt x="12939" y="13470"/>
                    <a:pt x="12844" y="13375"/>
                    <a:pt x="12700" y="13375"/>
                  </a:cubicBezTo>
                  <a:close/>
                  <a:moveTo>
                    <a:pt x="9538" y="12371"/>
                  </a:moveTo>
                  <a:cubicBezTo>
                    <a:pt x="9389" y="12371"/>
                    <a:pt x="9289" y="12465"/>
                    <a:pt x="9293" y="12641"/>
                  </a:cubicBezTo>
                  <a:cubicBezTo>
                    <a:pt x="9294" y="12713"/>
                    <a:pt x="9274" y="12748"/>
                    <a:pt x="9206" y="12769"/>
                  </a:cubicBezTo>
                  <a:cubicBezTo>
                    <a:pt x="9196" y="12772"/>
                    <a:pt x="9188" y="12774"/>
                    <a:pt x="9180" y="12774"/>
                  </a:cubicBezTo>
                  <a:cubicBezTo>
                    <a:pt x="9131" y="12774"/>
                    <a:pt x="9117" y="12724"/>
                    <a:pt x="9090" y="12699"/>
                  </a:cubicBezTo>
                  <a:cubicBezTo>
                    <a:pt x="9035" y="12649"/>
                    <a:pt x="8974" y="12622"/>
                    <a:pt x="8914" y="12622"/>
                  </a:cubicBezTo>
                  <a:cubicBezTo>
                    <a:pt x="8886" y="12622"/>
                    <a:pt x="8858" y="12628"/>
                    <a:pt x="8832" y="12640"/>
                  </a:cubicBezTo>
                  <a:cubicBezTo>
                    <a:pt x="8653" y="12719"/>
                    <a:pt x="8623" y="12916"/>
                    <a:pt x="8774" y="13066"/>
                  </a:cubicBezTo>
                  <a:cubicBezTo>
                    <a:pt x="8832" y="13122"/>
                    <a:pt x="8840" y="13176"/>
                    <a:pt x="8788" y="13225"/>
                  </a:cubicBezTo>
                  <a:cubicBezTo>
                    <a:pt x="8765" y="13247"/>
                    <a:pt x="8719" y="13252"/>
                    <a:pt x="8679" y="13252"/>
                  </a:cubicBezTo>
                  <a:cubicBezTo>
                    <a:pt x="8673" y="13252"/>
                    <a:pt x="8667" y="13252"/>
                    <a:pt x="8662" y="13252"/>
                  </a:cubicBezTo>
                  <a:cubicBezTo>
                    <a:pt x="8657" y="13252"/>
                    <a:pt x="8651" y="13252"/>
                    <a:pt x="8646" y="13252"/>
                  </a:cubicBezTo>
                  <a:cubicBezTo>
                    <a:pt x="8546" y="13252"/>
                    <a:pt x="8482" y="13307"/>
                    <a:pt x="8441" y="13395"/>
                  </a:cubicBezTo>
                  <a:cubicBezTo>
                    <a:pt x="8401" y="13476"/>
                    <a:pt x="8431" y="13582"/>
                    <a:pt x="8494" y="13656"/>
                  </a:cubicBezTo>
                  <a:cubicBezTo>
                    <a:pt x="8541" y="13711"/>
                    <a:pt x="8598" y="13723"/>
                    <a:pt x="8657" y="13723"/>
                  </a:cubicBezTo>
                  <a:cubicBezTo>
                    <a:pt x="8676" y="13723"/>
                    <a:pt x="8696" y="13722"/>
                    <a:pt x="8715" y="13721"/>
                  </a:cubicBezTo>
                  <a:cubicBezTo>
                    <a:pt x="8719" y="13720"/>
                    <a:pt x="8724" y="13720"/>
                    <a:pt x="8728" y="13720"/>
                  </a:cubicBezTo>
                  <a:cubicBezTo>
                    <a:pt x="8767" y="13720"/>
                    <a:pt x="8786" y="13739"/>
                    <a:pt x="8809" y="13778"/>
                  </a:cubicBezTo>
                  <a:cubicBezTo>
                    <a:pt x="8840" y="13839"/>
                    <a:pt x="8810" y="13872"/>
                    <a:pt x="8773" y="13908"/>
                  </a:cubicBezTo>
                  <a:cubicBezTo>
                    <a:pt x="8616" y="14058"/>
                    <a:pt x="8665" y="14298"/>
                    <a:pt x="8866" y="14346"/>
                  </a:cubicBezTo>
                  <a:cubicBezTo>
                    <a:pt x="8885" y="14350"/>
                    <a:pt x="8903" y="14352"/>
                    <a:pt x="8920" y="14352"/>
                  </a:cubicBezTo>
                  <a:cubicBezTo>
                    <a:pt x="9003" y="14352"/>
                    <a:pt x="9068" y="14305"/>
                    <a:pt x="9121" y="14239"/>
                  </a:cubicBezTo>
                  <a:cubicBezTo>
                    <a:pt x="9144" y="14210"/>
                    <a:pt x="9168" y="14199"/>
                    <a:pt x="9191" y="14199"/>
                  </a:cubicBezTo>
                  <a:cubicBezTo>
                    <a:pt x="9220" y="14199"/>
                    <a:pt x="9248" y="14216"/>
                    <a:pt x="9271" y="14238"/>
                  </a:cubicBezTo>
                  <a:cubicBezTo>
                    <a:pt x="9293" y="14257"/>
                    <a:pt x="9289" y="14307"/>
                    <a:pt x="9291" y="14346"/>
                  </a:cubicBezTo>
                  <a:cubicBezTo>
                    <a:pt x="9301" y="14507"/>
                    <a:pt x="9394" y="14603"/>
                    <a:pt x="9529" y="14603"/>
                  </a:cubicBezTo>
                  <a:cubicBezTo>
                    <a:pt x="9533" y="14603"/>
                    <a:pt x="9537" y="14603"/>
                    <a:pt x="9541" y="14602"/>
                  </a:cubicBezTo>
                  <a:cubicBezTo>
                    <a:pt x="9688" y="14595"/>
                    <a:pt x="9784" y="14502"/>
                    <a:pt x="9774" y="14342"/>
                  </a:cubicBezTo>
                  <a:cubicBezTo>
                    <a:pt x="9767" y="14239"/>
                    <a:pt x="9822" y="14216"/>
                    <a:pt x="9904" y="14195"/>
                  </a:cubicBezTo>
                  <a:cubicBezTo>
                    <a:pt x="9934" y="14225"/>
                    <a:pt x="9963" y="14255"/>
                    <a:pt x="9993" y="14284"/>
                  </a:cubicBezTo>
                  <a:cubicBezTo>
                    <a:pt x="10042" y="14328"/>
                    <a:pt x="10100" y="14349"/>
                    <a:pt x="10157" y="14349"/>
                  </a:cubicBezTo>
                  <a:cubicBezTo>
                    <a:pt x="10242" y="14349"/>
                    <a:pt x="10323" y="14302"/>
                    <a:pt x="10366" y="14216"/>
                  </a:cubicBezTo>
                  <a:cubicBezTo>
                    <a:pt x="10418" y="14113"/>
                    <a:pt x="10395" y="14004"/>
                    <a:pt x="10303" y="13909"/>
                  </a:cubicBezTo>
                  <a:cubicBezTo>
                    <a:pt x="10276" y="13880"/>
                    <a:pt x="10240" y="13863"/>
                    <a:pt x="10254" y="13800"/>
                  </a:cubicBezTo>
                  <a:cubicBezTo>
                    <a:pt x="10271" y="13728"/>
                    <a:pt x="10309" y="13716"/>
                    <a:pt x="10352" y="13716"/>
                  </a:cubicBezTo>
                  <a:cubicBezTo>
                    <a:pt x="10370" y="13716"/>
                    <a:pt x="10390" y="13718"/>
                    <a:pt x="10410" y="13719"/>
                  </a:cubicBezTo>
                  <a:cubicBezTo>
                    <a:pt x="10413" y="13719"/>
                    <a:pt x="10417" y="13719"/>
                    <a:pt x="10420" y="13719"/>
                  </a:cubicBezTo>
                  <a:cubicBezTo>
                    <a:pt x="10556" y="13719"/>
                    <a:pt x="10618" y="13639"/>
                    <a:pt x="10639" y="13553"/>
                  </a:cubicBezTo>
                  <a:cubicBezTo>
                    <a:pt x="10671" y="13421"/>
                    <a:pt x="10613" y="13303"/>
                    <a:pt x="10498" y="13268"/>
                  </a:cubicBezTo>
                  <a:cubicBezTo>
                    <a:pt x="10447" y="13252"/>
                    <a:pt x="10391" y="13262"/>
                    <a:pt x="10339" y="13252"/>
                  </a:cubicBezTo>
                  <a:cubicBezTo>
                    <a:pt x="10310" y="13246"/>
                    <a:pt x="10281" y="13223"/>
                    <a:pt x="10264" y="13200"/>
                  </a:cubicBezTo>
                  <a:cubicBezTo>
                    <a:pt x="10211" y="13125"/>
                    <a:pt x="10276" y="13088"/>
                    <a:pt x="10317" y="13045"/>
                  </a:cubicBezTo>
                  <a:cubicBezTo>
                    <a:pt x="10404" y="12955"/>
                    <a:pt x="10417" y="12797"/>
                    <a:pt x="10343" y="12713"/>
                  </a:cubicBezTo>
                  <a:cubicBezTo>
                    <a:pt x="10290" y="12654"/>
                    <a:pt x="10220" y="12622"/>
                    <a:pt x="10151" y="12622"/>
                  </a:cubicBezTo>
                  <a:cubicBezTo>
                    <a:pt x="10104" y="12622"/>
                    <a:pt x="10057" y="12637"/>
                    <a:pt x="10016" y="12669"/>
                  </a:cubicBezTo>
                  <a:cubicBezTo>
                    <a:pt x="9973" y="12703"/>
                    <a:pt x="9944" y="12755"/>
                    <a:pt x="9914" y="12792"/>
                  </a:cubicBezTo>
                  <a:cubicBezTo>
                    <a:pt x="9784" y="12732"/>
                    <a:pt x="9784" y="12732"/>
                    <a:pt x="9777" y="12602"/>
                  </a:cubicBezTo>
                  <a:cubicBezTo>
                    <a:pt x="9768" y="12468"/>
                    <a:pt x="9676" y="12376"/>
                    <a:pt x="9555" y="12372"/>
                  </a:cubicBezTo>
                  <a:cubicBezTo>
                    <a:pt x="9549" y="12371"/>
                    <a:pt x="9544" y="12371"/>
                    <a:pt x="9538" y="12371"/>
                  </a:cubicBezTo>
                  <a:close/>
                  <a:moveTo>
                    <a:pt x="14274" y="13245"/>
                  </a:moveTo>
                  <a:cubicBezTo>
                    <a:pt x="14175" y="13245"/>
                    <a:pt x="14073" y="13306"/>
                    <a:pt x="14043" y="13398"/>
                  </a:cubicBezTo>
                  <a:cubicBezTo>
                    <a:pt x="13917" y="13770"/>
                    <a:pt x="13760" y="14125"/>
                    <a:pt x="13554" y="14458"/>
                  </a:cubicBezTo>
                  <a:cubicBezTo>
                    <a:pt x="13452" y="14623"/>
                    <a:pt x="13348" y="14788"/>
                    <a:pt x="13223" y="14937"/>
                  </a:cubicBezTo>
                  <a:cubicBezTo>
                    <a:pt x="13074" y="15114"/>
                    <a:pt x="12875" y="15215"/>
                    <a:pt x="12638" y="15251"/>
                  </a:cubicBezTo>
                  <a:cubicBezTo>
                    <a:pt x="12576" y="15260"/>
                    <a:pt x="12515" y="15265"/>
                    <a:pt x="12455" y="15265"/>
                  </a:cubicBezTo>
                  <a:cubicBezTo>
                    <a:pt x="12292" y="15265"/>
                    <a:pt x="12138" y="15226"/>
                    <a:pt x="12008" y="15123"/>
                  </a:cubicBezTo>
                  <a:cubicBezTo>
                    <a:pt x="11699" y="14882"/>
                    <a:pt x="11413" y="14615"/>
                    <a:pt x="11114" y="14365"/>
                  </a:cubicBezTo>
                  <a:cubicBezTo>
                    <a:pt x="11039" y="14304"/>
                    <a:pt x="10960" y="14239"/>
                    <a:pt x="10874" y="14208"/>
                  </a:cubicBezTo>
                  <a:cubicBezTo>
                    <a:pt x="10858" y="14202"/>
                    <a:pt x="10842" y="14200"/>
                    <a:pt x="10826" y="14200"/>
                  </a:cubicBezTo>
                  <a:cubicBezTo>
                    <a:pt x="10742" y="14200"/>
                    <a:pt x="10650" y="14264"/>
                    <a:pt x="10622" y="14333"/>
                  </a:cubicBezTo>
                  <a:cubicBezTo>
                    <a:pt x="10575" y="14448"/>
                    <a:pt x="10607" y="14571"/>
                    <a:pt x="10704" y="14653"/>
                  </a:cubicBezTo>
                  <a:cubicBezTo>
                    <a:pt x="10967" y="14885"/>
                    <a:pt x="11231" y="15123"/>
                    <a:pt x="11496" y="15353"/>
                  </a:cubicBezTo>
                  <a:cubicBezTo>
                    <a:pt x="11681" y="15516"/>
                    <a:pt x="11887" y="15644"/>
                    <a:pt x="12132" y="15696"/>
                  </a:cubicBezTo>
                  <a:cubicBezTo>
                    <a:pt x="12221" y="15716"/>
                    <a:pt x="12312" y="15732"/>
                    <a:pt x="12404" y="15750"/>
                  </a:cubicBezTo>
                  <a:lnTo>
                    <a:pt x="12584" y="15750"/>
                  </a:lnTo>
                  <a:cubicBezTo>
                    <a:pt x="12681" y="15732"/>
                    <a:pt x="12779" y="15721"/>
                    <a:pt x="12873" y="15695"/>
                  </a:cubicBezTo>
                  <a:cubicBezTo>
                    <a:pt x="13169" y="15613"/>
                    <a:pt x="13430" y="15464"/>
                    <a:pt x="13612" y="15213"/>
                  </a:cubicBezTo>
                  <a:cubicBezTo>
                    <a:pt x="13780" y="14983"/>
                    <a:pt x="13932" y="14741"/>
                    <a:pt x="14079" y="14499"/>
                  </a:cubicBezTo>
                  <a:cubicBezTo>
                    <a:pt x="14263" y="14196"/>
                    <a:pt x="14400" y="13872"/>
                    <a:pt x="14494" y="13530"/>
                  </a:cubicBezTo>
                  <a:cubicBezTo>
                    <a:pt x="14527" y="13411"/>
                    <a:pt x="14462" y="13295"/>
                    <a:pt x="14342" y="13255"/>
                  </a:cubicBezTo>
                  <a:cubicBezTo>
                    <a:pt x="14320" y="13248"/>
                    <a:pt x="14297" y="13245"/>
                    <a:pt x="14274" y="13245"/>
                  </a:cubicBezTo>
                  <a:close/>
                  <a:moveTo>
                    <a:pt x="6820" y="9938"/>
                  </a:moveTo>
                  <a:cubicBezTo>
                    <a:pt x="6708" y="9938"/>
                    <a:pt x="6605" y="10040"/>
                    <a:pt x="6605" y="10171"/>
                  </a:cubicBezTo>
                  <a:cubicBezTo>
                    <a:pt x="6611" y="10847"/>
                    <a:pt x="6608" y="11520"/>
                    <a:pt x="6607" y="12196"/>
                  </a:cubicBezTo>
                  <a:cubicBezTo>
                    <a:pt x="6607" y="12282"/>
                    <a:pt x="6604" y="12369"/>
                    <a:pt x="6586" y="12454"/>
                  </a:cubicBezTo>
                  <a:cubicBezTo>
                    <a:pt x="6506" y="12885"/>
                    <a:pt x="6321" y="13259"/>
                    <a:pt x="5980" y="13549"/>
                  </a:cubicBezTo>
                  <a:cubicBezTo>
                    <a:pt x="5769" y="13728"/>
                    <a:pt x="5532" y="13846"/>
                    <a:pt x="5266" y="13918"/>
                  </a:cubicBezTo>
                  <a:cubicBezTo>
                    <a:pt x="5138" y="13953"/>
                    <a:pt x="5000" y="13980"/>
                    <a:pt x="4889" y="14046"/>
                  </a:cubicBezTo>
                  <a:cubicBezTo>
                    <a:pt x="4753" y="14127"/>
                    <a:pt x="4641" y="14248"/>
                    <a:pt x="4520" y="14355"/>
                  </a:cubicBezTo>
                  <a:cubicBezTo>
                    <a:pt x="4276" y="14569"/>
                    <a:pt x="4029" y="14783"/>
                    <a:pt x="3785" y="15002"/>
                  </a:cubicBezTo>
                  <a:cubicBezTo>
                    <a:pt x="3590" y="15177"/>
                    <a:pt x="3374" y="15269"/>
                    <a:pt x="3133" y="15269"/>
                  </a:cubicBezTo>
                  <a:cubicBezTo>
                    <a:pt x="3056" y="15269"/>
                    <a:pt x="2977" y="15260"/>
                    <a:pt x="2894" y="15241"/>
                  </a:cubicBezTo>
                  <a:cubicBezTo>
                    <a:pt x="2638" y="15182"/>
                    <a:pt x="2445" y="15032"/>
                    <a:pt x="2293" y="14822"/>
                  </a:cubicBezTo>
                  <a:cubicBezTo>
                    <a:pt x="2074" y="14516"/>
                    <a:pt x="1886" y="14195"/>
                    <a:pt x="1744" y="13849"/>
                  </a:cubicBezTo>
                  <a:cubicBezTo>
                    <a:pt x="1644" y="13601"/>
                    <a:pt x="1564" y="13347"/>
                    <a:pt x="1475" y="13097"/>
                  </a:cubicBezTo>
                  <a:cubicBezTo>
                    <a:pt x="1443" y="13009"/>
                    <a:pt x="1338" y="12929"/>
                    <a:pt x="1258" y="12929"/>
                  </a:cubicBezTo>
                  <a:cubicBezTo>
                    <a:pt x="1251" y="12929"/>
                    <a:pt x="1245" y="12930"/>
                    <a:pt x="1239" y="12931"/>
                  </a:cubicBezTo>
                  <a:cubicBezTo>
                    <a:pt x="1096" y="12955"/>
                    <a:pt x="1017" y="13035"/>
                    <a:pt x="1025" y="13166"/>
                  </a:cubicBezTo>
                  <a:cubicBezTo>
                    <a:pt x="1031" y="13252"/>
                    <a:pt x="1051" y="13340"/>
                    <a:pt x="1074" y="13424"/>
                  </a:cubicBezTo>
                  <a:cubicBezTo>
                    <a:pt x="1191" y="13829"/>
                    <a:pt x="1357" y="14213"/>
                    <a:pt x="1569" y="14578"/>
                  </a:cubicBezTo>
                  <a:cubicBezTo>
                    <a:pt x="1737" y="14872"/>
                    <a:pt x="1909" y="15163"/>
                    <a:pt x="2164" y="15392"/>
                  </a:cubicBezTo>
                  <a:cubicBezTo>
                    <a:pt x="2318" y="15531"/>
                    <a:pt x="2494" y="15629"/>
                    <a:pt x="2693" y="15682"/>
                  </a:cubicBezTo>
                  <a:cubicBezTo>
                    <a:pt x="2801" y="15712"/>
                    <a:pt x="2912" y="15731"/>
                    <a:pt x="3021" y="15754"/>
                  </a:cubicBezTo>
                  <a:lnTo>
                    <a:pt x="3201" y="15754"/>
                  </a:lnTo>
                  <a:cubicBezTo>
                    <a:pt x="3216" y="15748"/>
                    <a:pt x="3233" y="15738"/>
                    <a:pt x="3247" y="15737"/>
                  </a:cubicBezTo>
                  <a:cubicBezTo>
                    <a:pt x="3485" y="15725"/>
                    <a:pt x="3710" y="15660"/>
                    <a:pt x="3897" y="15516"/>
                  </a:cubicBezTo>
                  <a:cubicBezTo>
                    <a:pt x="4127" y="15343"/>
                    <a:pt x="4340" y="15150"/>
                    <a:pt x="4556" y="14963"/>
                  </a:cubicBezTo>
                  <a:cubicBezTo>
                    <a:pt x="4740" y="14803"/>
                    <a:pt x="4919" y="14637"/>
                    <a:pt x="5102" y="14477"/>
                  </a:cubicBezTo>
                  <a:cubicBezTo>
                    <a:pt x="5135" y="14448"/>
                    <a:pt x="5186" y="14435"/>
                    <a:pt x="5229" y="14421"/>
                  </a:cubicBezTo>
                  <a:cubicBezTo>
                    <a:pt x="5412" y="14362"/>
                    <a:pt x="5601" y="14319"/>
                    <a:pt x="5778" y="14242"/>
                  </a:cubicBezTo>
                  <a:cubicBezTo>
                    <a:pt x="6111" y="14098"/>
                    <a:pt x="6383" y="13872"/>
                    <a:pt x="6607" y="13582"/>
                  </a:cubicBezTo>
                  <a:cubicBezTo>
                    <a:pt x="6886" y="13218"/>
                    <a:pt x="7053" y="12807"/>
                    <a:pt x="7066" y="12354"/>
                  </a:cubicBezTo>
                  <a:cubicBezTo>
                    <a:pt x="7085" y="11627"/>
                    <a:pt x="7072" y="10897"/>
                    <a:pt x="7072" y="10168"/>
                  </a:cubicBezTo>
                  <a:cubicBezTo>
                    <a:pt x="7075" y="10018"/>
                    <a:pt x="6986" y="9943"/>
                    <a:pt x="6827" y="9938"/>
                  </a:cubicBezTo>
                  <a:cubicBezTo>
                    <a:pt x="6825" y="9938"/>
                    <a:pt x="6823" y="9938"/>
                    <a:pt x="6820" y="99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3"/>
          <p:cNvGrpSpPr/>
          <p:nvPr/>
        </p:nvGrpSpPr>
        <p:grpSpPr>
          <a:xfrm>
            <a:off x="4038546" y="1544300"/>
            <a:ext cx="590700" cy="590700"/>
            <a:chOff x="5001100" y="1613200"/>
            <a:chExt cx="590700" cy="590700"/>
          </a:xfrm>
        </p:grpSpPr>
        <p:sp>
          <p:nvSpPr>
            <p:cNvPr id="286" name="Google Shape;286;p33"/>
            <p:cNvSpPr/>
            <p:nvPr/>
          </p:nvSpPr>
          <p:spPr>
            <a:xfrm>
              <a:off x="5001100" y="161320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287" name="Google Shape;287;p33"/>
            <p:cNvSpPr/>
            <p:nvPr/>
          </p:nvSpPr>
          <p:spPr>
            <a:xfrm>
              <a:off x="5063726" y="1724948"/>
              <a:ext cx="465450" cy="366534"/>
            </a:xfrm>
            <a:custGeom>
              <a:avLst/>
              <a:gdLst/>
              <a:ahLst/>
              <a:cxnLst/>
              <a:rect l="l" t="t" r="r" b="b"/>
              <a:pathLst>
                <a:path w="15627" h="12306" extrusionOk="0">
                  <a:moveTo>
                    <a:pt x="6535" y="1479"/>
                  </a:moveTo>
                  <a:cubicBezTo>
                    <a:pt x="6591" y="1767"/>
                    <a:pt x="6644" y="2055"/>
                    <a:pt x="6700" y="2351"/>
                  </a:cubicBezTo>
                  <a:lnTo>
                    <a:pt x="5601" y="2351"/>
                  </a:lnTo>
                  <a:cubicBezTo>
                    <a:pt x="5657" y="2058"/>
                    <a:pt x="5712" y="1770"/>
                    <a:pt x="5768" y="1479"/>
                  </a:cubicBezTo>
                  <a:close/>
                  <a:moveTo>
                    <a:pt x="11815" y="1570"/>
                  </a:moveTo>
                  <a:lnTo>
                    <a:pt x="11815" y="2054"/>
                  </a:lnTo>
                  <a:cubicBezTo>
                    <a:pt x="11815" y="2207"/>
                    <a:pt x="11906" y="2299"/>
                    <a:pt x="12063" y="2300"/>
                  </a:cubicBezTo>
                  <a:cubicBezTo>
                    <a:pt x="12114" y="2301"/>
                    <a:pt x="12165" y="2302"/>
                    <a:pt x="12216" y="2302"/>
                  </a:cubicBezTo>
                  <a:cubicBezTo>
                    <a:pt x="12319" y="2302"/>
                    <a:pt x="12423" y="2300"/>
                    <a:pt x="12528" y="2300"/>
                  </a:cubicBezTo>
                  <a:lnTo>
                    <a:pt x="12528" y="2877"/>
                  </a:lnTo>
                  <a:lnTo>
                    <a:pt x="12047" y="2877"/>
                  </a:lnTo>
                  <a:cubicBezTo>
                    <a:pt x="11901" y="2877"/>
                    <a:pt x="11816" y="2962"/>
                    <a:pt x="11815" y="3106"/>
                  </a:cubicBezTo>
                  <a:lnTo>
                    <a:pt x="11815" y="3610"/>
                  </a:lnTo>
                  <a:cubicBezTo>
                    <a:pt x="11787" y="3612"/>
                    <a:pt x="11769" y="3615"/>
                    <a:pt x="11753" y="3615"/>
                  </a:cubicBezTo>
                  <a:lnTo>
                    <a:pt x="11238" y="3615"/>
                  </a:lnTo>
                  <a:cubicBezTo>
                    <a:pt x="11238" y="3463"/>
                    <a:pt x="11236" y="3316"/>
                    <a:pt x="11238" y="3171"/>
                  </a:cubicBezTo>
                  <a:cubicBezTo>
                    <a:pt x="11241" y="2993"/>
                    <a:pt x="11156" y="2872"/>
                    <a:pt x="10978" y="2872"/>
                  </a:cubicBezTo>
                  <a:cubicBezTo>
                    <a:pt x="10967" y="2872"/>
                    <a:pt x="10956" y="2873"/>
                    <a:pt x="10944" y="2874"/>
                  </a:cubicBezTo>
                  <a:cubicBezTo>
                    <a:pt x="10892" y="2878"/>
                    <a:pt x="10839" y="2879"/>
                    <a:pt x="10786" y="2879"/>
                  </a:cubicBezTo>
                  <a:cubicBezTo>
                    <a:pt x="10694" y="2879"/>
                    <a:pt x="10601" y="2875"/>
                    <a:pt x="10506" y="2875"/>
                  </a:cubicBezTo>
                  <a:lnTo>
                    <a:pt x="10506" y="2299"/>
                  </a:lnTo>
                  <a:cubicBezTo>
                    <a:pt x="10655" y="2303"/>
                    <a:pt x="10802" y="2303"/>
                    <a:pt x="10952" y="2303"/>
                  </a:cubicBezTo>
                  <a:cubicBezTo>
                    <a:pt x="11133" y="2303"/>
                    <a:pt x="11237" y="2198"/>
                    <a:pt x="11238" y="2016"/>
                  </a:cubicBezTo>
                  <a:cubicBezTo>
                    <a:pt x="11238" y="1875"/>
                    <a:pt x="11238" y="1735"/>
                    <a:pt x="11240" y="1593"/>
                  </a:cubicBezTo>
                  <a:cubicBezTo>
                    <a:pt x="11240" y="1587"/>
                    <a:pt x="11244" y="1583"/>
                    <a:pt x="11246" y="1570"/>
                  </a:cubicBezTo>
                  <a:close/>
                  <a:moveTo>
                    <a:pt x="11486" y="1078"/>
                  </a:moveTo>
                  <a:cubicBezTo>
                    <a:pt x="11360" y="1078"/>
                    <a:pt x="11234" y="1079"/>
                    <a:pt x="11109" y="1081"/>
                  </a:cubicBezTo>
                  <a:cubicBezTo>
                    <a:pt x="11047" y="1083"/>
                    <a:pt x="10982" y="1104"/>
                    <a:pt x="10927" y="1133"/>
                  </a:cubicBezTo>
                  <a:cubicBezTo>
                    <a:pt x="10793" y="1198"/>
                    <a:pt x="10761" y="1325"/>
                    <a:pt x="10754" y="1457"/>
                  </a:cubicBezTo>
                  <a:cubicBezTo>
                    <a:pt x="10748" y="1577"/>
                    <a:pt x="10751" y="1694"/>
                    <a:pt x="10751" y="1816"/>
                  </a:cubicBezTo>
                  <a:cubicBezTo>
                    <a:pt x="10668" y="1817"/>
                    <a:pt x="10590" y="1818"/>
                    <a:pt x="10514" y="1818"/>
                  </a:cubicBezTo>
                  <a:cubicBezTo>
                    <a:pt x="10466" y="1818"/>
                    <a:pt x="10418" y="1818"/>
                    <a:pt x="10369" y="1816"/>
                  </a:cubicBezTo>
                  <a:cubicBezTo>
                    <a:pt x="10368" y="1816"/>
                    <a:pt x="10367" y="1816"/>
                    <a:pt x="10366" y="1816"/>
                  </a:cubicBezTo>
                  <a:cubicBezTo>
                    <a:pt x="10208" y="1816"/>
                    <a:pt x="10016" y="1996"/>
                    <a:pt x="10026" y="2155"/>
                  </a:cubicBezTo>
                  <a:cubicBezTo>
                    <a:pt x="10042" y="2444"/>
                    <a:pt x="10031" y="2735"/>
                    <a:pt x="10031" y="3027"/>
                  </a:cubicBezTo>
                  <a:cubicBezTo>
                    <a:pt x="10031" y="3205"/>
                    <a:pt x="10172" y="3345"/>
                    <a:pt x="10351" y="3345"/>
                  </a:cubicBezTo>
                  <a:lnTo>
                    <a:pt x="10751" y="3345"/>
                  </a:lnTo>
                  <a:lnTo>
                    <a:pt x="10751" y="3702"/>
                  </a:lnTo>
                  <a:cubicBezTo>
                    <a:pt x="10751" y="3942"/>
                    <a:pt x="10910" y="4100"/>
                    <a:pt x="11152" y="4100"/>
                  </a:cubicBezTo>
                  <a:cubicBezTo>
                    <a:pt x="11308" y="4100"/>
                    <a:pt x="11464" y="4098"/>
                    <a:pt x="11620" y="4098"/>
                  </a:cubicBezTo>
                  <a:cubicBezTo>
                    <a:pt x="11697" y="4098"/>
                    <a:pt x="11775" y="4099"/>
                    <a:pt x="11852" y="4100"/>
                  </a:cubicBezTo>
                  <a:cubicBezTo>
                    <a:pt x="11856" y="4100"/>
                    <a:pt x="11860" y="4100"/>
                    <a:pt x="11864" y="4100"/>
                  </a:cubicBezTo>
                  <a:cubicBezTo>
                    <a:pt x="12124" y="4100"/>
                    <a:pt x="12299" y="3956"/>
                    <a:pt x="12283" y="3675"/>
                  </a:cubicBezTo>
                  <a:cubicBezTo>
                    <a:pt x="12276" y="3567"/>
                    <a:pt x="12282" y="3457"/>
                    <a:pt x="12282" y="3344"/>
                  </a:cubicBezTo>
                  <a:cubicBezTo>
                    <a:pt x="12357" y="3344"/>
                    <a:pt x="12430" y="3344"/>
                    <a:pt x="12500" y="3344"/>
                  </a:cubicBezTo>
                  <a:cubicBezTo>
                    <a:pt x="12571" y="3344"/>
                    <a:pt x="12640" y="3344"/>
                    <a:pt x="12708" y="3342"/>
                  </a:cubicBezTo>
                  <a:cubicBezTo>
                    <a:pt x="12747" y="3341"/>
                    <a:pt x="12790" y="3329"/>
                    <a:pt x="12825" y="3312"/>
                  </a:cubicBezTo>
                  <a:cubicBezTo>
                    <a:pt x="12955" y="3240"/>
                    <a:pt x="13018" y="3123"/>
                    <a:pt x="13018" y="2978"/>
                  </a:cubicBezTo>
                  <a:cubicBezTo>
                    <a:pt x="13020" y="2721"/>
                    <a:pt x="13024" y="2463"/>
                    <a:pt x="13018" y="2205"/>
                  </a:cubicBezTo>
                  <a:cubicBezTo>
                    <a:pt x="13012" y="1969"/>
                    <a:pt x="12887" y="1816"/>
                    <a:pt x="12628" y="1816"/>
                  </a:cubicBezTo>
                  <a:lnTo>
                    <a:pt x="12282" y="1816"/>
                  </a:lnTo>
                  <a:lnTo>
                    <a:pt x="12282" y="1421"/>
                  </a:lnTo>
                  <a:cubicBezTo>
                    <a:pt x="12279" y="1240"/>
                    <a:pt x="12125" y="1081"/>
                    <a:pt x="11945" y="1080"/>
                  </a:cubicBezTo>
                  <a:cubicBezTo>
                    <a:pt x="11792" y="1079"/>
                    <a:pt x="11639" y="1078"/>
                    <a:pt x="11486" y="1078"/>
                  </a:cubicBezTo>
                  <a:close/>
                  <a:moveTo>
                    <a:pt x="11348" y="0"/>
                  </a:moveTo>
                  <a:cubicBezTo>
                    <a:pt x="11334" y="8"/>
                    <a:pt x="11319" y="15"/>
                    <a:pt x="11303" y="19"/>
                  </a:cubicBezTo>
                  <a:cubicBezTo>
                    <a:pt x="11117" y="52"/>
                    <a:pt x="10930" y="74"/>
                    <a:pt x="10750" y="123"/>
                  </a:cubicBezTo>
                  <a:cubicBezTo>
                    <a:pt x="10426" y="211"/>
                    <a:pt x="10142" y="381"/>
                    <a:pt x="9884" y="595"/>
                  </a:cubicBezTo>
                  <a:cubicBezTo>
                    <a:pt x="9797" y="668"/>
                    <a:pt x="9720" y="750"/>
                    <a:pt x="9656" y="840"/>
                  </a:cubicBezTo>
                  <a:cubicBezTo>
                    <a:pt x="9598" y="920"/>
                    <a:pt x="9617" y="1013"/>
                    <a:pt x="9678" y="1090"/>
                  </a:cubicBezTo>
                  <a:cubicBezTo>
                    <a:pt x="9723" y="1148"/>
                    <a:pt x="9782" y="1184"/>
                    <a:pt x="9847" y="1184"/>
                  </a:cubicBezTo>
                  <a:cubicBezTo>
                    <a:pt x="9873" y="1184"/>
                    <a:pt x="9900" y="1179"/>
                    <a:pt x="9927" y="1166"/>
                  </a:cubicBezTo>
                  <a:cubicBezTo>
                    <a:pt x="10006" y="1129"/>
                    <a:pt x="10080" y="1071"/>
                    <a:pt x="10146" y="1009"/>
                  </a:cubicBezTo>
                  <a:cubicBezTo>
                    <a:pt x="10485" y="701"/>
                    <a:pt x="10887" y="529"/>
                    <a:pt x="11338" y="489"/>
                  </a:cubicBezTo>
                  <a:cubicBezTo>
                    <a:pt x="11402" y="483"/>
                    <a:pt x="11466" y="480"/>
                    <a:pt x="11530" y="480"/>
                  </a:cubicBezTo>
                  <a:cubicBezTo>
                    <a:pt x="11847" y="480"/>
                    <a:pt x="12155" y="554"/>
                    <a:pt x="12445" y="701"/>
                  </a:cubicBezTo>
                  <a:cubicBezTo>
                    <a:pt x="12739" y="851"/>
                    <a:pt x="12989" y="1051"/>
                    <a:pt x="13184" y="1320"/>
                  </a:cubicBezTo>
                  <a:cubicBezTo>
                    <a:pt x="13494" y="1748"/>
                    <a:pt x="13646" y="2218"/>
                    <a:pt x="13600" y="2751"/>
                  </a:cubicBezTo>
                  <a:cubicBezTo>
                    <a:pt x="13570" y="3077"/>
                    <a:pt x="13481" y="3378"/>
                    <a:pt x="13314" y="3658"/>
                  </a:cubicBezTo>
                  <a:cubicBezTo>
                    <a:pt x="13113" y="3992"/>
                    <a:pt x="12845" y="4259"/>
                    <a:pt x="12499" y="4440"/>
                  </a:cubicBezTo>
                  <a:cubicBezTo>
                    <a:pt x="12195" y="4602"/>
                    <a:pt x="11879" y="4692"/>
                    <a:pt x="11542" y="4692"/>
                  </a:cubicBezTo>
                  <a:cubicBezTo>
                    <a:pt x="11467" y="4692"/>
                    <a:pt x="11391" y="4687"/>
                    <a:pt x="11313" y="4678"/>
                  </a:cubicBezTo>
                  <a:cubicBezTo>
                    <a:pt x="11084" y="4652"/>
                    <a:pt x="10868" y="4599"/>
                    <a:pt x="10662" y="4504"/>
                  </a:cubicBezTo>
                  <a:cubicBezTo>
                    <a:pt x="10359" y="4365"/>
                    <a:pt x="10106" y="4162"/>
                    <a:pt x="9894" y="3903"/>
                  </a:cubicBezTo>
                  <a:cubicBezTo>
                    <a:pt x="9634" y="3583"/>
                    <a:pt x="9482" y="3218"/>
                    <a:pt x="9443" y="2812"/>
                  </a:cubicBezTo>
                  <a:cubicBezTo>
                    <a:pt x="9410" y="2485"/>
                    <a:pt x="9444" y="2156"/>
                    <a:pt x="9562" y="1843"/>
                  </a:cubicBezTo>
                  <a:cubicBezTo>
                    <a:pt x="9609" y="1724"/>
                    <a:pt x="9539" y="1588"/>
                    <a:pt x="9421" y="1548"/>
                  </a:cubicBezTo>
                  <a:cubicBezTo>
                    <a:pt x="9390" y="1537"/>
                    <a:pt x="9359" y="1532"/>
                    <a:pt x="9329" y="1532"/>
                  </a:cubicBezTo>
                  <a:cubicBezTo>
                    <a:pt x="9234" y="1532"/>
                    <a:pt x="9149" y="1586"/>
                    <a:pt x="9114" y="1678"/>
                  </a:cubicBezTo>
                  <a:cubicBezTo>
                    <a:pt x="9021" y="1926"/>
                    <a:pt x="8970" y="2185"/>
                    <a:pt x="8953" y="2450"/>
                  </a:cubicBezTo>
                  <a:cubicBezTo>
                    <a:pt x="8933" y="2711"/>
                    <a:pt x="8961" y="2973"/>
                    <a:pt x="9028" y="3225"/>
                  </a:cubicBezTo>
                  <a:cubicBezTo>
                    <a:pt x="9192" y="3845"/>
                    <a:pt x="9536" y="4347"/>
                    <a:pt x="10064" y="4718"/>
                  </a:cubicBezTo>
                  <a:cubicBezTo>
                    <a:pt x="10423" y="4971"/>
                    <a:pt x="10822" y="5123"/>
                    <a:pt x="11256" y="5158"/>
                  </a:cubicBezTo>
                  <a:cubicBezTo>
                    <a:pt x="11324" y="5163"/>
                    <a:pt x="11394" y="5166"/>
                    <a:pt x="11463" y="5166"/>
                  </a:cubicBezTo>
                  <a:cubicBezTo>
                    <a:pt x="11647" y="5166"/>
                    <a:pt x="11832" y="5148"/>
                    <a:pt x="12012" y="5123"/>
                  </a:cubicBezTo>
                  <a:cubicBezTo>
                    <a:pt x="12300" y="5084"/>
                    <a:pt x="12566" y="4966"/>
                    <a:pt x="12816" y="4821"/>
                  </a:cubicBezTo>
                  <a:cubicBezTo>
                    <a:pt x="13087" y="4661"/>
                    <a:pt x="13314" y="4450"/>
                    <a:pt x="13515" y="4210"/>
                  </a:cubicBezTo>
                  <a:cubicBezTo>
                    <a:pt x="13727" y="3960"/>
                    <a:pt x="13876" y="3674"/>
                    <a:pt x="13971" y="3364"/>
                  </a:cubicBezTo>
                  <a:cubicBezTo>
                    <a:pt x="14079" y="3016"/>
                    <a:pt x="14109" y="2659"/>
                    <a:pt x="14069" y="2293"/>
                  </a:cubicBezTo>
                  <a:cubicBezTo>
                    <a:pt x="14036" y="2008"/>
                    <a:pt x="13962" y="1734"/>
                    <a:pt x="13840" y="1476"/>
                  </a:cubicBezTo>
                  <a:cubicBezTo>
                    <a:pt x="13659" y="1097"/>
                    <a:pt x="13404" y="776"/>
                    <a:pt x="13066" y="523"/>
                  </a:cubicBezTo>
                  <a:cubicBezTo>
                    <a:pt x="12721" y="264"/>
                    <a:pt x="12335" y="93"/>
                    <a:pt x="11903" y="36"/>
                  </a:cubicBezTo>
                  <a:cubicBezTo>
                    <a:pt x="11832" y="26"/>
                    <a:pt x="11760" y="13"/>
                    <a:pt x="11691" y="0"/>
                  </a:cubicBezTo>
                  <a:close/>
                  <a:moveTo>
                    <a:pt x="4320" y="5849"/>
                  </a:moveTo>
                  <a:cubicBezTo>
                    <a:pt x="4566" y="5849"/>
                    <a:pt x="4812" y="5850"/>
                    <a:pt x="5058" y="5851"/>
                  </a:cubicBezTo>
                  <a:cubicBezTo>
                    <a:pt x="5063" y="5851"/>
                    <a:pt x="5069" y="5855"/>
                    <a:pt x="5081" y="5860"/>
                  </a:cubicBezTo>
                  <a:lnTo>
                    <a:pt x="5081" y="7730"/>
                  </a:lnTo>
                  <a:lnTo>
                    <a:pt x="2547" y="7730"/>
                  </a:lnTo>
                  <a:cubicBezTo>
                    <a:pt x="2624" y="7601"/>
                    <a:pt x="2699" y="7474"/>
                    <a:pt x="2775" y="7351"/>
                  </a:cubicBezTo>
                  <a:cubicBezTo>
                    <a:pt x="3040" y="6923"/>
                    <a:pt x="3305" y="6492"/>
                    <a:pt x="3570" y="6064"/>
                  </a:cubicBezTo>
                  <a:cubicBezTo>
                    <a:pt x="3602" y="6011"/>
                    <a:pt x="3628" y="5953"/>
                    <a:pt x="3668" y="5909"/>
                  </a:cubicBezTo>
                  <a:cubicBezTo>
                    <a:pt x="3696" y="5878"/>
                    <a:pt x="3742" y="5851"/>
                    <a:pt x="3781" y="5851"/>
                  </a:cubicBezTo>
                  <a:cubicBezTo>
                    <a:pt x="3960" y="5850"/>
                    <a:pt x="4140" y="5849"/>
                    <a:pt x="4320" y="5849"/>
                  </a:cubicBezTo>
                  <a:close/>
                  <a:moveTo>
                    <a:pt x="5974" y="5853"/>
                  </a:moveTo>
                  <a:lnTo>
                    <a:pt x="5974" y="7730"/>
                  </a:lnTo>
                  <a:lnTo>
                    <a:pt x="5553" y="7730"/>
                  </a:lnTo>
                  <a:lnTo>
                    <a:pt x="5553" y="5853"/>
                  </a:lnTo>
                  <a:close/>
                  <a:moveTo>
                    <a:pt x="5079" y="8624"/>
                  </a:moveTo>
                  <a:cubicBezTo>
                    <a:pt x="5017" y="8624"/>
                    <a:pt x="4954" y="8628"/>
                    <a:pt x="4893" y="8637"/>
                  </a:cubicBezTo>
                  <a:cubicBezTo>
                    <a:pt x="4764" y="8653"/>
                    <a:pt x="4709" y="8725"/>
                    <a:pt x="4703" y="8828"/>
                  </a:cubicBezTo>
                  <a:cubicBezTo>
                    <a:pt x="4696" y="8962"/>
                    <a:pt x="4746" y="9055"/>
                    <a:pt x="4864" y="9091"/>
                  </a:cubicBezTo>
                  <a:cubicBezTo>
                    <a:pt x="4926" y="9108"/>
                    <a:pt x="4994" y="9101"/>
                    <a:pt x="5059" y="9107"/>
                  </a:cubicBezTo>
                  <a:lnTo>
                    <a:pt x="5059" y="9101"/>
                  </a:lnTo>
                  <a:cubicBezTo>
                    <a:pt x="5092" y="9101"/>
                    <a:pt x="5124" y="9101"/>
                    <a:pt x="5156" y="9101"/>
                  </a:cubicBezTo>
                  <a:cubicBezTo>
                    <a:pt x="5171" y="9101"/>
                    <a:pt x="5187" y="9101"/>
                    <a:pt x="5203" y="9101"/>
                  </a:cubicBezTo>
                  <a:cubicBezTo>
                    <a:pt x="5333" y="9098"/>
                    <a:pt x="5422" y="9021"/>
                    <a:pt x="5441" y="8896"/>
                  </a:cubicBezTo>
                  <a:cubicBezTo>
                    <a:pt x="5460" y="8784"/>
                    <a:pt x="5395" y="8660"/>
                    <a:pt x="5280" y="8640"/>
                  </a:cubicBezTo>
                  <a:cubicBezTo>
                    <a:pt x="5214" y="8629"/>
                    <a:pt x="5146" y="8624"/>
                    <a:pt x="5079" y="8624"/>
                  </a:cubicBezTo>
                  <a:close/>
                  <a:moveTo>
                    <a:pt x="2165" y="8222"/>
                  </a:moveTo>
                  <a:cubicBezTo>
                    <a:pt x="2175" y="8222"/>
                    <a:pt x="2186" y="8223"/>
                    <a:pt x="2197" y="8223"/>
                  </a:cubicBezTo>
                  <a:lnTo>
                    <a:pt x="2197" y="9679"/>
                  </a:lnTo>
                  <a:cubicBezTo>
                    <a:pt x="2134" y="9715"/>
                    <a:pt x="2066" y="9743"/>
                    <a:pt x="2008" y="9787"/>
                  </a:cubicBezTo>
                  <a:cubicBezTo>
                    <a:pt x="1906" y="9866"/>
                    <a:pt x="1794" y="9897"/>
                    <a:pt x="1666" y="9897"/>
                  </a:cubicBezTo>
                  <a:cubicBezTo>
                    <a:pt x="1657" y="9897"/>
                    <a:pt x="1648" y="9896"/>
                    <a:pt x="1639" y="9896"/>
                  </a:cubicBezTo>
                  <a:cubicBezTo>
                    <a:pt x="1513" y="9893"/>
                    <a:pt x="1387" y="9891"/>
                    <a:pt x="1260" y="9891"/>
                  </a:cubicBezTo>
                  <a:cubicBezTo>
                    <a:pt x="1091" y="9891"/>
                    <a:pt x="919" y="9893"/>
                    <a:pt x="743" y="9893"/>
                  </a:cubicBezTo>
                  <a:lnTo>
                    <a:pt x="743" y="9553"/>
                  </a:lnTo>
                  <a:lnTo>
                    <a:pt x="743" y="8726"/>
                  </a:lnTo>
                  <a:cubicBezTo>
                    <a:pt x="743" y="8622"/>
                    <a:pt x="796" y="8552"/>
                    <a:pt x="894" y="8527"/>
                  </a:cubicBezTo>
                  <a:cubicBezTo>
                    <a:pt x="1312" y="8425"/>
                    <a:pt x="1733" y="8324"/>
                    <a:pt x="2151" y="8223"/>
                  </a:cubicBezTo>
                  <a:cubicBezTo>
                    <a:pt x="2156" y="8222"/>
                    <a:pt x="2161" y="8222"/>
                    <a:pt x="2165" y="8222"/>
                  </a:cubicBezTo>
                  <a:close/>
                  <a:moveTo>
                    <a:pt x="5974" y="8207"/>
                  </a:moveTo>
                  <a:lnTo>
                    <a:pt x="5974" y="10164"/>
                  </a:lnTo>
                  <a:lnTo>
                    <a:pt x="5879" y="10164"/>
                  </a:lnTo>
                  <a:cubicBezTo>
                    <a:pt x="5513" y="10164"/>
                    <a:pt x="5146" y="10163"/>
                    <a:pt x="4779" y="10163"/>
                  </a:cubicBezTo>
                  <a:cubicBezTo>
                    <a:pt x="4504" y="10163"/>
                    <a:pt x="4229" y="10164"/>
                    <a:pt x="3954" y="10166"/>
                  </a:cubicBezTo>
                  <a:cubicBezTo>
                    <a:pt x="3867" y="10166"/>
                    <a:pt x="3810" y="10144"/>
                    <a:pt x="3746" y="10071"/>
                  </a:cubicBezTo>
                  <a:cubicBezTo>
                    <a:pt x="3560" y="9843"/>
                    <a:pt x="3323" y="9689"/>
                    <a:pt x="3031" y="9625"/>
                  </a:cubicBezTo>
                  <a:cubicBezTo>
                    <a:pt x="2916" y="9599"/>
                    <a:pt x="2798" y="9591"/>
                    <a:pt x="2671" y="9573"/>
                  </a:cubicBezTo>
                  <a:lnTo>
                    <a:pt x="2671" y="8207"/>
                  </a:lnTo>
                  <a:close/>
                  <a:moveTo>
                    <a:pt x="10001" y="10637"/>
                  </a:moveTo>
                  <a:cubicBezTo>
                    <a:pt x="9992" y="10771"/>
                    <a:pt x="9980" y="10901"/>
                    <a:pt x="9969" y="11038"/>
                  </a:cubicBezTo>
                  <a:lnTo>
                    <a:pt x="4060" y="11038"/>
                  </a:lnTo>
                  <a:cubicBezTo>
                    <a:pt x="4055" y="10908"/>
                    <a:pt x="4047" y="10774"/>
                    <a:pt x="4042" y="10637"/>
                  </a:cubicBezTo>
                  <a:close/>
                  <a:moveTo>
                    <a:pt x="15168" y="10635"/>
                  </a:moveTo>
                  <a:cubicBezTo>
                    <a:pt x="15160" y="10738"/>
                    <a:pt x="15157" y="10831"/>
                    <a:pt x="15142" y="10925"/>
                  </a:cubicBezTo>
                  <a:cubicBezTo>
                    <a:pt x="15131" y="10997"/>
                    <a:pt x="15085" y="11045"/>
                    <a:pt x="15008" y="11045"/>
                  </a:cubicBezTo>
                  <a:cubicBezTo>
                    <a:pt x="14751" y="11045"/>
                    <a:pt x="14493" y="11045"/>
                    <a:pt x="14236" y="11045"/>
                  </a:cubicBezTo>
                  <a:cubicBezTo>
                    <a:pt x="13720" y="11045"/>
                    <a:pt x="13205" y="11045"/>
                    <a:pt x="12687" y="11045"/>
                  </a:cubicBezTo>
                  <a:cubicBezTo>
                    <a:pt x="12675" y="10908"/>
                    <a:pt x="12665" y="10772"/>
                    <a:pt x="12654" y="10635"/>
                  </a:cubicBezTo>
                  <a:close/>
                  <a:moveTo>
                    <a:pt x="1083" y="10360"/>
                  </a:moveTo>
                  <a:cubicBezTo>
                    <a:pt x="1215" y="10360"/>
                    <a:pt x="1350" y="10360"/>
                    <a:pt x="1488" y="10360"/>
                  </a:cubicBezTo>
                  <a:cubicBezTo>
                    <a:pt x="1384" y="10585"/>
                    <a:pt x="1360" y="10807"/>
                    <a:pt x="1354" y="11045"/>
                  </a:cubicBezTo>
                  <a:cubicBezTo>
                    <a:pt x="1217" y="11045"/>
                    <a:pt x="1074" y="11047"/>
                    <a:pt x="931" y="11047"/>
                  </a:cubicBezTo>
                  <a:cubicBezTo>
                    <a:pt x="841" y="11047"/>
                    <a:pt x="751" y="11046"/>
                    <a:pt x="661" y="11043"/>
                  </a:cubicBezTo>
                  <a:cubicBezTo>
                    <a:pt x="561" y="11039"/>
                    <a:pt x="475" y="10929"/>
                    <a:pt x="474" y="10827"/>
                  </a:cubicBezTo>
                  <a:cubicBezTo>
                    <a:pt x="472" y="10749"/>
                    <a:pt x="472" y="10672"/>
                    <a:pt x="474" y="10592"/>
                  </a:cubicBezTo>
                  <a:cubicBezTo>
                    <a:pt x="476" y="10484"/>
                    <a:pt x="584" y="10363"/>
                    <a:pt x="691" y="10362"/>
                  </a:cubicBezTo>
                  <a:cubicBezTo>
                    <a:pt x="821" y="10360"/>
                    <a:pt x="951" y="10360"/>
                    <a:pt x="1083" y="10360"/>
                  </a:cubicBezTo>
                  <a:close/>
                  <a:moveTo>
                    <a:pt x="11342" y="10066"/>
                  </a:moveTo>
                  <a:cubicBezTo>
                    <a:pt x="11812" y="10066"/>
                    <a:pt x="12178" y="10424"/>
                    <a:pt x="12210" y="10951"/>
                  </a:cubicBezTo>
                  <a:cubicBezTo>
                    <a:pt x="12178" y="11450"/>
                    <a:pt x="11836" y="11829"/>
                    <a:pt x="11331" y="11829"/>
                  </a:cubicBezTo>
                  <a:cubicBezTo>
                    <a:pt x="10841" y="11829"/>
                    <a:pt x="10453" y="11487"/>
                    <a:pt x="10454" y="10945"/>
                  </a:cubicBezTo>
                  <a:cubicBezTo>
                    <a:pt x="10456" y="10416"/>
                    <a:pt x="10822" y="10075"/>
                    <a:pt x="11325" y="10066"/>
                  </a:cubicBezTo>
                  <a:cubicBezTo>
                    <a:pt x="11331" y="10066"/>
                    <a:pt x="11336" y="10066"/>
                    <a:pt x="11342" y="10066"/>
                  </a:cubicBezTo>
                  <a:close/>
                  <a:moveTo>
                    <a:pt x="2715" y="10065"/>
                  </a:moveTo>
                  <a:cubicBezTo>
                    <a:pt x="3189" y="10065"/>
                    <a:pt x="3602" y="10441"/>
                    <a:pt x="3583" y="10980"/>
                  </a:cubicBezTo>
                  <a:cubicBezTo>
                    <a:pt x="3570" y="11435"/>
                    <a:pt x="3220" y="11819"/>
                    <a:pt x="2717" y="11830"/>
                  </a:cubicBezTo>
                  <a:cubicBezTo>
                    <a:pt x="2712" y="11830"/>
                    <a:pt x="2707" y="11830"/>
                    <a:pt x="2702" y="11830"/>
                  </a:cubicBezTo>
                  <a:cubicBezTo>
                    <a:pt x="2248" y="11830"/>
                    <a:pt x="1838" y="11455"/>
                    <a:pt x="1840" y="10945"/>
                  </a:cubicBezTo>
                  <a:cubicBezTo>
                    <a:pt x="1838" y="10454"/>
                    <a:pt x="2232" y="10066"/>
                    <a:pt x="2704" y="10065"/>
                  </a:cubicBezTo>
                  <a:cubicBezTo>
                    <a:pt x="2708" y="10065"/>
                    <a:pt x="2712" y="10065"/>
                    <a:pt x="2715" y="10065"/>
                  </a:cubicBezTo>
                  <a:close/>
                  <a:moveTo>
                    <a:pt x="5740" y="1006"/>
                  </a:moveTo>
                  <a:cubicBezTo>
                    <a:pt x="5577" y="1006"/>
                    <a:pt x="5365" y="1130"/>
                    <a:pt x="5313" y="1328"/>
                  </a:cubicBezTo>
                  <a:cubicBezTo>
                    <a:pt x="5275" y="1476"/>
                    <a:pt x="5252" y="1626"/>
                    <a:pt x="5222" y="1774"/>
                  </a:cubicBezTo>
                  <a:cubicBezTo>
                    <a:pt x="5183" y="1967"/>
                    <a:pt x="5147" y="2160"/>
                    <a:pt x="5111" y="2349"/>
                  </a:cubicBezTo>
                  <a:cubicBezTo>
                    <a:pt x="5099" y="2354"/>
                    <a:pt x="5094" y="2356"/>
                    <a:pt x="5088" y="2356"/>
                  </a:cubicBezTo>
                  <a:cubicBezTo>
                    <a:pt x="4914" y="2356"/>
                    <a:pt x="4739" y="2360"/>
                    <a:pt x="4564" y="2360"/>
                  </a:cubicBezTo>
                  <a:cubicBezTo>
                    <a:pt x="4462" y="2360"/>
                    <a:pt x="4361" y="2359"/>
                    <a:pt x="4259" y="2355"/>
                  </a:cubicBezTo>
                  <a:cubicBezTo>
                    <a:pt x="4253" y="2355"/>
                    <a:pt x="4246" y="2355"/>
                    <a:pt x="4239" y="2355"/>
                  </a:cubicBezTo>
                  <a:cubicBezTo>
                    <a:pt x="3939" y="2355"/>
                    <a:pt x="3710" y="2607"/>
                    <a:pt x="3710" y="2910"/>
                  </a:cubicBezTo>
                  <a:cubicBezTo>
                    <a:pt x="3709" y="3406"/>
                    <a:pt x="3709" y="3898"/>
                    <a:pt x="3710" y="4394"/>
                  </a:cubicBezTo>
                  <a:cubicBezTo>
                    <a:pt x="3712" y="4732"/>
                    <a:pt x="3971" y="4949"/>
                    <a:pt x="4258" y="4949"/>
                  </a:cubicBezTo>
                  <a:cubicBezTo>
                    <a:pt x="4259" y="4949"/>
                    <a:pt x="4260" y="4949"/>
                    <a:pt x="4261" y="4949"/>
                  </a:cubicBezTo>
                  <a:cubicBezTo>
                    <a:pt x="4476" y="4947"/>
                    <a:pt x="4690" y="4946"/>
                    <a:pt x="4905" y="4946"/>
                  </a:cubicBezTo>
                  <a:cubicBezTo>
                    <a:pt x="5227" y="4946"/>
                    <a:pt x="5549" y="4948"/>
                    <a:pt x="5872" y="4948"/>
                  </a:cubicBezTo>
                  <a:lnTo>
                    <a:pt x="5971" y="4948"/>
                  </a:lnTo>
                  <a:lnTo>
                    <a:pt x="5971" y="5361"/>
                  </a:lnTo>
                  <a:lnTo>
                    <a:pt x="5867" y="5361"/>
                  </a:lnTo>
                  <a:cubicBezTo>
                    <a:pt x="5517" y="5361"/>
                    <a:pt x="5166" y="5361"/>
                    <a:pt x="4815" y="5361"/>
                  </a:cubicBezTo>
                  <a:cubicBezTo>
                    <a:pt x="4465" y="5361"/>
                    <a:pt x="4114" y="5361"/>
                    <a:pt x="3762" y="5363"/>
                  </a:cubicBezTo>
                  <a:cubicBezTo>
                    <a:pt x="3562" y="5365"/>
                    <a:pt x="3395" y="5445"/>
                    <a:pt x="3285" y="5618"/>
                  </a:cubicBezTo>
                  <a:cubicBezTo>
                    <a:pt x="3176" y="5786"/>
                    <a:pt x="3070" y="5961"/>
                    <a:pt x="2964" y="6132"/>
                  </a:cubicBezTo>
                  <a:cubicBezTo>
                    <a:pt x="2654" y="6634"/>
                    <a:pt x="2344" y="7135"/>
                    <a:pt x="2031" y="7637"/>
                  </a:cubicBezTo>
                  <a:cubicBezTo>
                    <a:pt x="2001" y="7687"/>
                    <a:pt x="1961" y="7755"/>
                    <a:pt x="1915" y="7768"/>
                  </a:cubicBezTo>
                  <a:cubicBezTo>
                    <a:pt x="1536" y="7873"/>
                    <a:pt x="1154" y="7964"/>
                    <a:pt x="773" y="8060"/>
                  </a:cubicBezTo>
                  <a:cubicBezTo>
                    <a:pt x="482" y="8134"/>
                    <a:pt x="266" y="8370"/>
                    <a:pt x="269" y="8689"/>
                  </a:cubicBezTo>
                  <a:cubicBezTo>
                    <a:pt x="275" y="9112"/>
                    <a:pt x="272" y="9533"/>
                    <a:pt x="269" y="9957"/>
                  </a:cubicBezTo>
                  <a:cubicBezTo>
                    <a:pt x="269" y="9987"/>
                    <a:pt x="267" y="10030"/>
                    <a:pt x="250" y="10046"/>
                  </a:cubicBezTo>
                  <a:cubicBezTo>
                    <a:pt x="125" y="10151"/>
                    <a:pt x="58" y="10290"/>
                    <a:pt x="1" y="10434"/>
                  </a:cubicBezTo>
                  <a:lnTo>
                    <a:pt x="1" y="10974"/>
                  </a:lnTo>
                  <a:cubicBezTo>
                    <a:pt x="44" y="11104"/>
                    <a:pt x="99" y="11231"/>
                    <a:pt x="201" y="11326"/>
                  </a:cubicBezTo>
                  <a:cubicBezTo>
                    <a:pt x="341" y="11457"/>
                    <a:pt x="505" y="11530"/>
                    <a:pt x="701" y="11530"/>
                  </a:cubicBezTo>
                  <a:cubicBezTo>
                    <a:pt x="843" y="11530"/>
                    <a:pt x="985" y="11532"/>
                    <a:pt x="1127" y="11532"/>
                  </a:cubicBezTo>
                  <a:cubicBezTo>
                    <a:pt x="1222" y="11532"/>
                    <a:pt x="1317" y="11531"/>
                    <a:pt x="1412" y="11529"/>
                  </a:cubicBezTo>
                  <a:cubicBezTo>
                    <a:pt x="1413" y="11529"/>
                    <a:pt x="1415" y="11529"/>
                    <a:pt x="1417" y="11529"/>
                  </a:cubicBezTo>
                  <a:cubicBezTo>
                    <a:pt x="1474" y="11529"/>
                    <a:pt x="1497" y="11553"/>
                    <a:pt x="1524" y="11601"/>
                  </a:cubicBezTo>
                  <a:cubicBezTo>
                    <a:pt x="1745" y="11980"/>
                    <a:pt x="2060" y="12226"/>
                    <a:pt x="2503" y="12290"/>
                  </a:cubicBezTo>
                  <a:cubicBezTo>
                    <a:pt x="2510" y="12291"/>
                    <a:pt x="2516" y="12300"/>
                    <a:pt x="2521" y="12306"/>
                  </a:cubicBezTo>
                  <a:lnTo>
                    <a:pt x="2899" y="12306"/>
                  </a:lnTo>
                  <a:cubicBezTo>
                    <a:pt x="3021" y="12264"/>
                    <a:pt x="3148" y="12229"/>
                    <a:pt x="3269" y="12182"/>
                  </a:cubicBezTo>
                  <a:cubicBezTo>
                    <a:pt x="3524" y="12081"/>
                    <a:pt x="3717" y="11901"/>
                    <a:pt x="3854" y="11664"/>
                  </a:cubicBezTo>
                  <a:cubicBezTo>
                    <a:pt x="3910" y="11569"/>
                    <a:pt x="3967" y="11528"/>
                    <a:pt x="4085" y="11528"/>
                  </a:cubicBezTo>
                  <a:cubicBezTo>
                    <a:pt x="4979" y="11530"/>
                    <a:pt x="5872" y="11531"/>
                    <a:pt x="6766" y="11531"/>
                  </a:cubicBezTo>
                  <a:cubicBezTo>
                    <a:pt x="7844" y="11531"/>
                    <a:pt x="8923" y="11530"/>
                    <a:pt x="10002" y="11529"/>
                  </a:cubicBezTo>
                  <a:cubicBezTo>
                    <a:pt x="10067" y="11529"/>
                    <a:pt x="10106" y="11542"/>
                    <a:pt x="10142" y="11607"/>
                  </a:cubicBezTo>
                  <a:cubicBezTo>
                    <a:pt x="10341" y="11963"/>
                    <a:pt x="10648" y="12186"/>
                    <a:pt x="11045" y="12283"/>
                  </a:cubicBezTo>
                  <a:cubicBezTo>
                    <a:pt x="11078" y="12290"/>
                    <a:pt x="11110" y="12297"/>
                    <a:pt x="11145" y="12304"/>
                  </a:cubicBezTo>
                  <a:lnTo>
                    <a:pt x="11505" y="12304"/>
                  </a:lnTo>
                  <a:cubicBezTo>
                    <a:pt x="11591" y="12280"/>
                    <a:pt x="11678" y="12261"/>
                    <a:pt x="11763" y="12232"/>
                  </a:cubicBezTo>
                  <a:cubicBezTo>
                    <a:pt x="12099" y="12118"/>
                    <a:pt x="12351" y="11905"/>
                    <a:pt x="12515" y="11591"/>
                  </a:cubicBezTo>
                  <a:cubicBezTo>
                    <a:pt x="12543" y="11540"/>
                    <a:pt x="12574" y="11529"/>
                    <a:pt x="12629" y="11529"/>
                  </a:cubicBezTo>
                  <a:cubicBezTo>
                    <a:pt x="12806" y="11529"/>
                    <a:pt x="12982" y="11529"/>
                    <a:pt x="13159" y="11529"/>
                  </a:cubicBezTo>
                  <a:cubicBezTo>
                    <a:pt x="13474" y="11529"/>
                    <a:pt x="13788" y="11529"/>
                    <a:pt x="14103" y="11529"/>
                  </a:cubicBezTo>
                  <a:cubicBezTo>
                    <a:pt x="14391" y="11529"/>
                    <a:pt x="14679" y="11529"/>
                    <a:pt x="14967" y="11530"/>
                  </a:cubicBezTo>
                  <a:cubicBezTo>
                    <a:pt x="14969" y="11530"/>
                    <a:pt x="14971" y="11530"/>
                    <a:pt x="14973" y="11530"/>
                  </a:cubicBezTo>
                  <a:cubicBezTo>
                    <a:pt x="15292" y="11530"/>
                    <a:pt x="15576" y="11316"/>
                    <a:pt x="15614" y="11000"/>
                  </a:cubicBezTo>
                  <a:cubicBezTo>
                    <a:pt x="15614" y="10996"/>
                    <a:pt x="15622" y="10993"/>
                    <a:pt x="15627" y="10990"/>
                  </a:cubicBezTo>
                  <a:lnTo>
                    <a:pt x="15627" y="2916"/>
                  </a:lnTo>
                  <a:cubicBezTo>
                    <a:pt x="15625" y="2908"/>
                    <a:pt x="15615" y="2903"/>
                    <a:pt x="15614" y="2897"/>
                  </a:cubicBezTo>
                  <a:cubicBezTo>
                    <a:pt x="15569" y="2645"/>
                    <a:pt x="15428" y="2462"/>
                    <a:pt x="15186" y="2397"/>
                  </a:cubicBezTo>
                  <a:cubicBezTo>
                    <a:pt x="15023" y="2354"/>
                    <a:pt x="14844" y="2369"/>
                    <a:pt x="14674" y="2362"/>
                  </a:cubicBezTo>
                  <a:cubicBezTo>
                    <a:pt x="14654" y="2362"/>
                    <a:pt x="14631" y="2381"/>
                    <a:pt x="14612" y="2397"/>
                  </a:cubicBezTo>
                  <a:cubicBezTo>
                    <a:pt x="14524" y="2469"/>
                    <a:pt x="14498" y="2573"/>
                    <a:pt x="14538" y="2681"/>
                  </a:cubicBezTo>
                  <a:cubicBezTo>
                    <a:pt x="14576" y="2782"/>
                    <a:pt x="14647" y="2826"/>
                    <a:pt x="14765" y="2826"/>
                  </a:cubicBezTo>
                  <a:lnTo>
                    <a:pt x="14892" y="2826"/>
                  </a:lnTo>
                  <a:cubicBezTo>
                    <a:pt x="15075" y="2826"/>
                    <a:pt x="15161" y="2913"/>
                    <a:pt x="15161" y="3097"/>
                  </a:cubicBezTo>
                  <a:lnTo>
                    <a:pt x="15161" y="7171"/>
                  </a:lnTo>
                  <a:lnTo>
                    <a:pt x="15161" y="7269"/>
                  </a:lnTo>
                  <a:lnTo>
                    <a:pt x="8300" y="7269"/>
                  </a:lnTo>
                  <a:cubicBezTo>
                    <a:pt x="8136" y="7271"/>
                    <a:pt x="8038" y="7459"/>
                    <a:pt x="8085" y="7580"/>
                  </a:cubicBezTo>
                  <a:cubicBezTo>
                    <a:pt x="8130" y="7693"/>
                    <a:pt x="8212" y="7753"/>
                    <a:pt x="8345" y="7753"/>
                  </a:cubicBezTo>
                  <a:lnTo>
                    <a:pt x="15157" y="7753"/>
                  </a:lnTo>
                  <a:lnTo>
                    <a:pt x="15157" y="8617"/>
                  </a:lnTo>
                  <a:lnTo>
                    <a:pt x="14350" y="8617"/>
                  </a:lnTo>
                  <a:cubicBezTo>
                    <a:pt x="14194" y="8617"/>
                    <a:pt x="14099" y="8713"/>
                    <a:pt x="14099" y="8864"/>
                  </a:cubicBezTo>
                  <a:cubicBezTo>
                    <a:pt x="14099" y="9009"/>
                    <a:pt x="14196" y="9102"/>
                    <a:pt x="14347" y="9102"/>
                  </a:cubicBezTo>
                  <a:lnTo>
                    <a:pt x="15154" y="9102"/>
                  </a:lnTo>
                  <a:lnTo>
                    <a:pt x="15154" y="10164"/>
                  </a:lnTo>
                  <a:cubicBezTo>
                    <a:pt x="14257" y="10164"/>
                    <a:pt x="13365" y="10164"/>
                    <a:pt x="12475" y="10161"/>
                  </a:cubicBezTo>
                  <a:cubicBezTo>
                    <a:pt x="12456" y="10161"/>
                    <a:pt x="12429" y="10144"/>
                    <a:pt x="12416" y="10125"/>
                  </a:cubicBezTo>
                  <a:cubicBezTo>
                    <a:pt x="12293" y="9971"/>
                    <a:pt x="12149" y="9843"/>
                    <a:pt x="11975" y="9749"/>
                  </a:cubicBezTo>
                  <a:cubicBezTo>
                    <a:pt x="11771" y="9640"/>
                    <a:pt x="11558" y="9585"/>
                    <a:pt x="11336" y="9585"/>
                  </a:cubicBezTo>
                  <a:cubicBezTo>
                    <a:pt x="11259" y="9585"/>
                    <a:pt x="11181" y="9592"/>
                    <a:pt x="11102" y="9605"/>
                  </a:cubicBezTo>
                  <a:cubicBezTo>
                    <a:pt x="10786" y="9661"/>
                    <a:pt x="10518" y="9801"/>
                    <a:pt x="10313" y="10052"/>
                  </a:cubicBezTo>
                  <a:cubicBezTo>
                    <a:pt x="10254" y="10124"/>
                    <a:pt x="10197" y="10167"/>
                    <a:pt x="10087" y="10167"/>
                  </a:cubicBezTo>
                  <a:cubicBezTo>
                    <a:pt x="9499" y="10164"/>
                    <a:pt x="8911" y="10164"/>
                    <a:pt x="8323" y="10164"/>
                  </a:cubicBezTo>
                  <a:cubicBezTo>
                    <a:pt x="7735" y="10164"/>
                    <a:pt x="7148" y="10164"/>
                    <a:pt x="6561" y="10164"/>
                  </a:cubicBezTo>
                  <a:lnTo>
                    <a:pt x="6457" y="10164"/>
                  </a:lnTo>
                  <a:lnTo>
                    <a:pt x="6457" y="9102"/>
                  </a:lnTo>
                  <a:lnTo>
                    <a:pt x="13314" y="9102"/>
                  </a:lnTo>
                  <a:cubicBezTo>
                    <a:pt x="13329" y="9102"/>
                    <a:pt x="13346" y="9103"/>
                    <a:pt x="13362" y="9103"/>
                  </a:cubicBezTo>
                  <a:cubicBezTo>
                    <a:pt x="13370" y="9103"/>
                    <a:pt x="13378" y="9103"/>
                    <a:pt x="13386" y="9102"/>
                  </a:cubicBezTo>
                  <a:cubicBezTo>
                    <a:pt x="13489" y="9098"/>
                    <a:pt x="13586" y="9001"/>
                    <a:pt x="13597" y="8898"/>
                  </a:cubicBezTo>
                  <a:cubicBezTo>
                    <a:pt x="13619" y="8716"/>
                    <a:pt x="13479" y="8615"/>
                    <a:pt x="13327" y="8615"/>
                  </a:cubicBezTo>
                  <a:cubicBezTo>
                    <a:pt x="11073" y="8617"/>
                    <a:pt x="8820" y="8617"/>
                    <a:pt x="6568" y="8617"/>
                  </a:cubicBezTo>
                  <a:lnTo>
                    <a:pt x="6455" y="8617"/>
                  </a:lnTo>
                  <a:lnTo>
                    <a:pt x="6455" y="7753"/>
                  </a:lnTo>
                  <a:lnTo>
                    <a:pt x="6556" y="7753"/>
                  </a:lnTo>
                  <a:cubicBezTo>
                    <a:pt x="6710" y="7753"/>
                    <a:pt x="6863" y="7755"/>
                    <a:pt x="7016" y="7755"/>
                  </a:cubicBezTo>
                  <a:cubicBezTo>
                    <a:pt x="7118" y="7755"/>
                    <a:pt x="7220" y="7754"/>
                    <a:pt x="7322" y="7752"/>
                  </a:cubicBezTo>
                  <a:cubicBezTo>
                    <a:pt x="7500" y="7748"/>
                    <a:pt x="7579" y="7624"/>
                    <a:pt x="7582" y="7507"/>
                  </a:cubicBezTo>
                  <a:cubicBezTo>
                    <a:pt x="7587" y="7369"/>
                    <a:pt x="7471" y="7268"/>
                    <a:pt x="7323" y="7268"/>
                  </a:cubicBezTo>
                  <a:lnTo>
                    <a:pt x="6450" y="7268"/>
                  </a:lnTo>
                  <a:lnTo>
                    <a:pt x="6450" y="7147"/>
                  </a:lnTo>
                  <a:cubicBezTo>
                    <a:pt x="6450" y="6338"/>
                    <a:pt x="6448" y="5527"/>
                    <a:pt x="6451" y="4718"/>
                  </a:cubicBezTo>
                  <a:cubicBezTo>
                    <a:pt x="6454" y="4578"/>
                    <a:pt x="6350" y="4476"/>
                    <a:pt x="6213" y="4476"/>
                  </a:cubicBezTo>
                  <a:cubicBezTo>
                    <a:pt x="6212" y="4476"/>
                    <a:pt x="6211" y="4476"/>
                    <a:pt x="6210" y="4476"/>
                  </a:cubicBezTo>
                  <a:cubicBezTo>
                    <a:pt x="5584" y="4482"/>
                    <a:pt x="4957" y="4479"/>
                    <a:pt x="4330" y="4481"/>
                  </a:cubicBezTo>
                  <a:cubicBezTo>
                    <a:pt x="4229" y="4481"/>
                    <a:pt x="4196" y="4452"/>
                    <a:pt x="4196" y="4352"/>
                  </a:cubicBezTo>
                  <a:cubicBezTo>
                    <a:pt x="4202" y="3888"/>
                    <a:pt x="4199" y="3423"/>
                    <a:pt x="4199" y="2959"/>
                  </a:cubicBezTo>
                  <a:cubicBezTo>
                    <a:pt x="4199" y="2829"/>
                    <a:pt x="4202" y="2825"/>
                    <a:pt x="4328" y="2825"/>
                  </a:cubicBezTo>
                  <a:lnTo>
                    <a:pt x="4967" y="2825"/>
                  </a:lnTo>
                  <a:cubicBezTo>
                    <a:pt x="5514" y="2825"/>
                    <a:pt x="6062" y="2824"/>
                    <a:pt x="6610" y="2824"/>
                  </a:cubicBezTo>
                  <a:cubicBezTo>
                    <a:pt x="7157" y="2824"/>
                    <a:pt x="7705" y="2825"/>
                    <a:pt x="8252" y="2826"/>
                  </a:cubicBezTo>
                  <a:cubicBezTo>
                    <a:pt x="8423" y="2826"/>
                    <a:pt x="8515" y="2718"/>
                    <a:pt x="8518" y="2593"/>
                  </a:cubicBezTo>
                  <a:cubicBezTo>
                    <a:pt x="8523" y="2449"/>
                    <a:pt x="8417" y="2356"/>
                    <a:pt x="8251" y="2356"/>
                  </a:cubicBezTo>
                  <a:lnTo>
                    <a:pt x="7186" y="2356"/>
                  </a:lnTo>
                  <a:cubicBezTo>
                    <a:pt x="7126" y="2029"/>
                    <a:pt x="7066" y="1708"/>
                    <a:pt x="7006" y="1390"/>
                  </a:cubicBezTo>
                  <a:cubicBezTo>
                    <a:pt x="6966" y="1171"/>
                    <a:pt x="6766" y="1007"/>
                    <a:pt x="6572" y="1007"/>
                  </a:cubicBezTo>
                  <a:cubicBezTo>
                    <a:pt x="6569" y="1007"/>
                    <a:pt x="6565" y="1008"/>
                    <a:pt x="6562" y="1008"/>
                  </a:cubicBezTo>
                  <a:cubicBezTo>
                    <a:pt x="6421" y="1011"/>
                    <a:pt x="6279" y="1013"/>
                    <a:pt x="6138" y="1013"/>
                  </a:cubicBezTo>
                  <a:cubicBezTo>
                    <a:pt x="6009" y="1013"/>
                    <a:pt x="5880" y="1011"/>
                    <a:pt x="5751" y="1006"/>
                  </a:cubicBezTo>
                  <a:cubicBezTo>
                    <a:pt x="5747" y="1006"/>
                    <a:pt x="5743" y="1006"/>
                    <a:pt x="5740" y="100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PRESENTATION</a:t>
            </a:r>
            <a:endParaRPr/>
          </a:p>
        </p:txBody>
      </p:sp>
      <p:sp>
        <p:nvSpPr>
          <p:cNvPr id="293" name="Google Shape;293;p34"/>
          <p:cNvSpPr txBox="1">
            <a:spLocks noGrp="1"/>
          </p:cNvSpPr>
          <p:nvPr>
            <p:ph type="subTitle" idx="4"/>
          </p:nvPr>
        </p:nvSpPr>
        <p:spPr>
          <a:xfrm>
            <a:off x="974405" y="1999756"/>
            <a:ext cx="2045700" cy="72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Patient profile</a:t>
            </a:r>
            <a:endParaRPr/>
          </a:p>
        </p:txBody>
      </p:sp>
      <p:sp>
        <p:nvSpPr>
          <p:cNvPr id="294" name="Google Shape;294;p34"/>
          <p:cNvSpPr txBox="1">
            <a:spLocks noGrp="1"/>
          </p:cNvSpPr>
          <p:nvPr>
            <p:ph type="subTitle" idx="5"/>
          </p:nvPr>
        </p:nvSpPr>
        <p:spPr>
          <a:xfrm>
            <a:off x="3546750" y="1999756"/>
            <a:ext cx="2048100" cy="72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Clinical findings</a:t>
            </a:r>
            <a:endParaRPr/>
          </a:p>
        </p:txBody>
      </p:sp>
      <p:sp>
        <p:nvSpPr>
          <p:cNvPr id="295" name="Google Shape;295;p34"/>
          <p:cNvSpPr txBox="1">
            <a:spLocks noGrp="1"/>
          </p:cNvSpPr>
          <p:nvPr>
            <p:ph type="subTitle" idx="1"/>
          </p:nvPr>
        </p:nvSpPr>
        <p:spPr>
          <a:xfrm>
            <a:off x="974405" y="2808425"/>
            <a:ext cx="2048400" cy="176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Include essential demographic information such as age, gender, and medical history. Describe the patient's chief complaint and the timeline of symptoms leading to the diagnosis</a:t>
            </a:r>
            <a:endParaRPr/>
          </a:p>
        </p:txBody>
      </p:sp>
      <p:sp>
        <p:nvSpPr>
          <p:cNvPr id="296" name="Google Shape;296;p34"/>
          <p:cNvSpPr txBox="1">
            <a:spLocks noGrp="1"/>
          </p:cNvSpPr>
          <p:nvPr>
            <p:ph type="subTitle" idx="2"/>
          </p:nvPr>
        </p:nvSpPr>
        <p:spPr>
          <a:xfrm>
            <a:off x="3548096" y="2808423"/>
            <a:ext cx="2048100" cy="176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Present an overview of the patient's physical examination findings, laboratory test results and any imaging or diagnostic procedures. Highlight key abnormalities that aid in the diagnosis</a:t>
            </a:r>
            <a:endParaRPr/>
          </a:p>
        </p:txBody>
      </p:sp>
      <p:sp>
        <p:nvSpPr>
          <p:cNvPr id="297" name="Google Shape;297;p34"/>
          <p:cNvSpPr txBox="1">
            <a:spLocks noGrp="1"/>
          </p:cNvSpPr>
          <p:nvPr>
            <p:ph type="subTitle" idx="3"/>
          </p:nvPr>
        </p:nvSpPr>
        <p:spPr>
          <a:xfrm>
            <a:off x="6121487" y="2808423"/>
            <a:ext cx="2045700" cy="176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Outline the diagnostic process, including the reasoning behind the chosen investigations and tests. Discuss the results, their interpretation and their contribution to reaching the final diagnosis</a:t>
            </a:r>
            <a:endParaRPr/>
          </a:p>
        </p:txBody>
      </p:sp>
      <p:sp>
        <p:nvSpPr>
          <p:cNvPr id="298" name="Google Shape;298;p34"/>
          <p:cNvSpPr txBox="1">
            <a:spLocks noGrp="1"/>
          </p:cNvSpPr>
          <p:nvPr>
            <p:ph type="subTitle" idx="6"/>
          </p:nvPr>
        </p:nvSpPr>
        <p:spPr>
          <a:xfrm>
            <a:off x="6121495" y="1999756"/>
            <a:ext cx="2048100" cy="72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Diagnostic workup</a:t>
            </a:r>
            <a:endParaRPr/>
          </a:p>
        </p:txBody>
      </p:sp>
      <p:grpSp>
        <p:nvGrpSpPr>
          <p:cNvPr id="299" name="Google Shape;299;p34"/>
          <p:cNvGrpSpPr/>
          <p:nvPr/>
        </p:nvGrpSpPr>
        <p:grpSpPr>
          <a:xfrm>
            <a:off x="4275444" y="1237362"/>
            <a:ext cx="590700" cy="590700"/>
            <a:chOff x="1615594" y="1967472"/>
            <a:chExt cx="590700" cy="590700"/>
          </a:xfrm>
        </p:grpSpPr>
        <p:sp>
          <p:nvSpPr>
            <p:cNvPr id="300" name="Google Shape;300;p34"/>
            <p:cNvSpPr/>
            <p:nvPr/>
          </p:nvSpPr>
          <p:spPr>
            <a:xfrm>
              <a:off x="1615594" y="196747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301" name="Google Shape;301;p34"/>
            <p:cNvSpPr/>
            <p:nvPr/>
          </p:nvSpPr>
          <p:spPr>
            <a:xfrm>
              <a:off x="1753575" y="2028325"/>
              <a:ext cx="314738" cy="468995"/>
            </a:xfrm>
            <a:custGeom>
              <a:avLst/>
              <a:gdLst/>
              <a:ahLst/>
              <a:cxnLst/>
              <a:rect l="l" t="t" r="r" b="b"/>
              <a:pathLst>
                <a:path w="10567" h="15746" extrusionOk="0">
                  <a:moveTo>
                    <a:pt x="2481" y="2223"/>
                  </a:moveTo>
                  <a:lnTo>
                    <a:pt x="2481" y="3327"/>
                  </a:lnTo>
                  <a:lnTo>
                    <a:pt x="1737" y="3327"/>
                  </a:lnTo>
                  <a:lnTo>
                    <a:pt x="1737" y="2223"/>
                  </a:lnTo>
                  <a:close/>
                  <a:moveTo>
                    <a:pt x="873" y="2212"/>
                  </a:moveTo>
                  <a:cubicBezTo>
                    <a:pt x="999" y="2212"/>
                    <a:pt x="1126" y="2213"/>
                    <a:pt x="1259" y="2213"/>
                  </a:cubicBezTo>
                  <a:lnTo>
                    <a:pt x="1259" y="3328"/>
                  </a:lnTo>
                  <a:cubicBezTo>
                    <a:pt x="1135" y="3328"/>
                    <a:pt x="1011" y="3330"/>
                    <a:pt x="888" y="3330"/>
                  </a:cubicBezTo>
                  <a:cubicBezTo>
                    <a:pt x="811" y="3330"/>
                    <a:pt x="735" y="3329"/>
                    <a:pt x="658" y="3327"/>
                  </a:cubicBezTo>
                  <a:cubicBezTo>
                    <a:pt x="560" y="3322"/>
                    <a:pt x="474" y="3213"/>
                    <a:pt x="474" y="3110"/>
                  </a:cubicBezTo>
                  <a:cubicBezTo>
                    <a:pt x="471" y="2887"/>
                    <a:pt x="471" y="2662"/>
                    <a:pt x="474" y="2436"/>
                  </a:cubicBezTo>
                  <a:cubicBezTo>
                    <a:pt x="475" y="2321"/>
                    <a:pt x="572" y="2217"/>
                    <a:pt x="684" y="2213"/>
                  </a:cubicBezTo>
                  <a:cubicBezTo>
                    <a:pt x="747" y="2212"/>
                    <a:pt x="810" y="2212"/>
                    <a:pt x="873" y="2212"/>
                  </a:cubicBezTo>
                  <a:close/>
                  <a:moveTo>
                    <a:pt x="7639" y="2004"/>
                  </a:moveTo>
                  <a:lnTo>
                    <a:pt x="7639" y="2550"/>
                  </a:lnTo>
                  <a:lnTo>
                    <a:pt x="7639" y="2730"/>
                  </a:lnTo>
                  <a:cubicBezTo>
                    <a:pt x="7640" y="2867"/>
                    <a:pt x="7722" y="2952"/>
                    <a:pt x="7859" y="2952"/>
                  </a:cubicBezTo>
                  <a:lnTo>
                    <a:pt x="8584" y="2952"/>
                  </a:lnTo>
                  <a:lnTo>
                    <a:pt x="8584" y="3762"/>
                  </a:lnTo>
                  <a:lnTo>
                    <a:pt x="8447" y="3762"/>
                  </a:lnTo>
                  <a:cubicBezTo>
                    <a:pt x="8253" y="3762"/>
                    <a:pt x="8058" y="3762"/>
                    <a:pt x="7859" y="3766"/>
                  </a:cubicBezTo>
                  <a:cubicBezTo>
                    <a:pt x="7722" y="3766"/>
                    <a:pt x="7634" y="3854"/>
                    <a:pt x="7634" y="3992"/>
                  </a:cubicBezTo>
                  <a:cubicBezTo>
                    <a:pt x="7634" y="4226"/>
                    <a:pt x="7633" y="4459"/>
                    <a:pt x="7633" y="4694"/>
                  </a:cubicBezTo>
                  <a:cubicBezTo>
                    <a:pt x="7633" y="4698"/>
                    <a:pt x="7630" y="4704"/>
                    <a:pt x="7626" y="4713"/>
                  </a:cubicBezTo>
                  <a:lnTo>
                    <a:pt x="6827" y="4713"/>
                  </a:lnTo>
                  <a:lnTo>
                    <a:pt x="6827" y="4629"/>
                  </a:lnTo>
                  <a:lnTo>
                    <a:pt x="6827" y="3989"/>
                  </a:lnTo>
                  <a:cubicBezTo>
                    <a:pt x="6826" y="3851"/>
                    <a:pt x="6741" y="3765"/>
                    <a:pt x="6603" y="3765"/>
                  </a:cubicBezTo>
                  <a:lnTo>
                    <a:pt x="5881" y="3765"/>
                  </a:lnTo>
                  <a:lnTo>
                    <a:pt x="5881" y="2953"/>
                  </a:lnTo>
                  <a:cubicBezTo>
                    <a:pt x="6029" y="2953"/>
                    <a:pt x="6176" y="2950"/>
                    <a:pt x="6321" y="2950"/>
                  </a:cubicBezTo>
                  <a:cubicBezTo>
                    <a:pt x="6408" y="2950"/>
                    <a:pt x="6495" y="2951"/>
                    <a:pt x="6582" y="2955"/>
                  </a:cubicBezTo>
                  <a:cubicBezTo>
                    <a:pt x="6586" y="2955"/>
                    <a:pt x="6590" y="2955"/>
                    <a:pt x="6594" y="2955"/>
                  </a:cubicBezTo>
                  <a:cubicBezTo>
                    <a:pt x="6737" y="2955"/>
                    <a:pt x="6839" y="2854"/>
                    <a:pt x="6832" y="2703"/>
                  </a:cubicBezTo>
                  <a:cubicBezTo>
                    <a:pt x="6823" y="2472"/>
                    <a:pt x="6830" y="2241"/>
                    <a:pt x="6830" y="2004"/>
                  </a:cubicBezTo>
                  <a:close/>
                  <a:moveTo>
                    <a:pt x="6839" y="1510"/>
                  </a:moveTo>
                  <a:cubicBezTo>
                    <a:pt x="6569" y="1510"/>
                    <a:pt x="6343" y="1742"/>
                    <a:pt x="6358" y="2011"/>
                  </a:cubicBezTo>
                  <a:cubicBezTo>
                    <a:pt x="6368" y="2166"/>
                    <a:pt x="6360" y="2321"/>
                    <a:pt x="6360" y="2472"/>
                  </a:cubicBezTo>
                  <a:cubicBezTo>
                    <a:pt x="6347" y="2479"/>
                    <a:pt x="6342" y="2484"/>
                    <a:pt x="6336" y="2484"/>
                  </a:cubicBezTo>
                  <a:cubicBezTo>
                    <a:pt x="6173" y="2485"/>
                    <a:pt x="6006" y="2485"/>
                    <a:pt x="5843" y="2485"/>
                  </a:cubicBezTo>
                  <a:cubicBezTo>
                    <a:pt x="5607" y="2485"/>
                    <a:pt x="5417" y="2681"/>
                    <a:pt x="5411" y="2903"/>
                  </a:cubicBezTo>
                  <a:cubicBezTo>
                    <a:pt x="5404" y="3207"/>
                    <a:pt x="5405" y="3510"/>
                    <a:pt x="5411" y="3812"/>
                  </a:cubicBezTo>
                  <a:cubicBezTo>
                    <a:pt x="5416" y="4040"/>
                    <a:pt x="5633" y="4235"/>
                    <a:pt x="5821" y="4235"/>
                  </a:cubicBezTo>
                  <a:cubicBezTo>
                    <a:pt x="5827" y="4235"/>
                    <a:pt x="5833" y="4235"/>
                    <a:pt x="5839" y="4234"/>
                  </a:cubicBezTo>
                  <a:cubicBezTo>
                    <a:pt x="5901" y="4230"/>
                    <a:pt x="5964" y="4229"/>
                    <a:pt x="6027" y="4229"/>
                  </a:cubicBezTo>
                  <a:cubicBezTo>
                    <a:pt x="6137" y="4229"/>
                    <a:pt x="6248" y="4233"/>
                    <a:pt x="6362" y="4233"/>
                  </a:cubicBezTo>
                  <a:cubicBezTo>
                    <a:pt x="6362" y="4402"/>
                    <a:pt x="6368" y="4560"/>
                    <a:pt x="6362" y="4719"/>
                  </a:cubicBezTo>
                  <a:cubicBezTo>
                    <a:pt x="6355" y="4991"/>
                    <a:pt x="6565" y="5206"/>
                    <a:pt x="6832" y="5206"/>
                  </a:cubicBezTo>
                  <a:cubicBezTo>
                    <a:pt x="6837" y="5206"/>
                    <a:pt x="6842" y="5206"/>
                    <a:pt x="6848" y="5206"/>
                  </a:cubicBezTo>
                  <a:cubicBezTo>
                    <a:pt x="6972" y="5202"/>
                    <a:pt x="7097" y="5201"/>
                    <a:pt x="7222" y="5201"/>
                  </a:cubicBezTo>
                  <a:cubicBezTo>
                    <a:pt x="7361" y="5201"/>
                    <a:pt x="7500" y="5203"/>
                    <a:pt x="7639" y="5206"/>
                  </a:cubicBezTo>
                  <a:cubicBezTo>
                    <a:pt x="7640" y="5206"/>
                    <a:pt x="7642" y="5206"/>
                    <a:pt x="7644" y="5206"/>
                  </a:cubicBezTo>
                  <a:cubicBezTo>
                    <a:pt x="7901" y="5206"/>
                    <a:pt x="8114" y="4992"/>
                    <a:pt x="8107" y="4737"/>
                  </a:cubicBezTo>
                  <a:cubicBezTo>
                    <a:pt x="8104" y="4569"/>
                    <a:pt x="8107" y="4402"/>
                    <a:pt x="8107" y="4230"/>
                  </a:cubicBezTo>
                  <a:cubicBezTo>
                    <a:pt x="8218" y="4230"/>
                    <a:pt x="8324" y="4226"/>
                    <a:pt x="8428" y="4226"/>
                  </a:cubicBezTo>
                  <a:cubicBezTo>
                    <a:pt x="8495" y="4226"/>
                    <a:pt x="8561" y="4228"/>
                    <a:pt x="8626" y="4233"/>
                  </a:cubicBezTo>
                  <a:cubicBezTo>
                    <a:pt x="8633" y="4234"/>
                    <a:pt x="8640" y="4234"/>
                    <a:pt x="8647" y="4234"/>
                  </a:cubicBezTo>
                  <a:cubicBezTo>
                    <a:pt x="8849" y="4234"/>
                    <a:pt x="9060" y="4004"/>
                    <a:pt x="9057" y="3802"/>
                  </a:cubicBezTo>
                  <a:cubicBezTo>
                    <a:pt x="9051" y="3505"/>
                    <a:pt x="9055" y="3207"/>
                    <a:pt x="9055" y="2910"/>
                  </a:cubicBezTo>
                  <a:cubicBezTo>
                    <a:pt x="9055" y="2881"/>
                    <a:pt x="9051" y="2852"/>
                    <a:pt x="9044" y="2824"/>
                  </a:cubicBezTo>
                  <a:cubicBezTo>
                    <a:pt x="8994" y="2628"/>
                    <a:pt x="8823" y="2483"/>
                    <a:pt x="8612" y="2483"/>
                  </a:cubicBezTo>
                  <a:cubicBezTo>
                    <a:pt x="8605" y="2483"/>
                    <a:pt x="8596" y="2483"/>
                    <a:pt x="8588" y="2484"/>
                  </a:cubicBezTo>
                  <a:cubicBezTo>
                    <a:pt x="8528" y="2487"/>
                    <a:pt x="8468" y="2488"/>
                    <a:pt x="8408" y="2488"/>
                  </a:cubicBezTo>
                  <a:cubicBezTo>
                    <a:pt x="8307" y="2488"/>
                    <a:pt x="8206" y="2485"/>
                    <a:pt x="8104" y="2485"/>
                  </a:cubicBezTo>
                  <a:cubicBezTo>
                    <a:pt x="8104" y="2311"/>
                    <a:pt x="8100" y="2148"/>
                    <a:pt x="8104" y="1986"/>
                  </a:cubicBezTo>
                  <a:cubicBezTo>
                    <a:pt x="8111" y="1714"/>
                    <a:pt x="7892" y="1512"/>
                    <a:pt x="7631" y="1512"/>
                  </a:cubicBezTo>
                  <a:cubicBezTo>
                    <a:pt x="7469" y="1512"/>
                    <a:pt x="7306" y="1516"/>
                    <a:pt x="7144" y="1516"/>
                  </a:cubicBezTo>
                  <a:cubicBezTo>
                    <a:pt x="7049" y="1516"/>
                    <a:pt x="6954" y="1514"/>
                    <a:pt x="6859" y="1511"/>
                  </a:cubicBezTo>
                  <a:cubicBezTo>
                    <a:pt x="6852" y="1511"/>
                    <a:pt x="6846" y="1510"/>
                    <a:pt x="6839" y="1510"/>
                  </a:cubicBezTo>
                  <a:close/>
                  <a:moveTo>
                    <a:pt x="1263" y="757"/>
                  </a:moveTo>
                  <a:cubicBezTo>
                    <a:pt x="929" y="757"/>
                    <a:pt x="668" y="1028"/>
                    <a:pt x="671" y="1354"/>
                  </a:cubicBezTo>
                  <a:cubicBezTo>
                    <a:pt x="672" y="1476"/>
                    <a:pt x="671" y="1599"/>
                    <a:pt x="671" y="1721"/>
                  </a:cubicBezTo>
                  <a:cubicBezTo>
                    <a:pt x="636" y="1730"/>
                    <a:pt x="611" y="1743"/>
                    <a:pt x="583" y="1743"/>
                  </a:cubicBezTo>
                  <a:cubicBezTo>
                    <a:pt x="266" y="1782"/>
                    <a:pt x="1" y="2083"/>
                    <a:pt x="7" y="2391"/>
                  </a:cubicBezTo>
                  <a:cubicBezTo>
                    <a:pt x="12" y="2656"/>
                    <a:pt x="7" y="2919"/>
                    <a:pt x="8" y="3184"/>
                  </a:cubicBezTo>
                  <a:cubicBezTo>
                    <a:pt x="8" y="3217"/>
                    <a:pt x="14" y="3249"/>
                    <a:pt x="21" y="3279"/>
                  </a:cubicBezTo>
                  <a:cubicBezTo>
                    <a:pt x="95" y="3595"/>
                    <a:pt x="373" y="3809"/>
                    <a:pt x="711" y="3817"/>
                  </a:cubicBezTo>
                  <a:cubicBezTo>
                    <a:pt x="734" y="3817"/>
                    <a:pt x="769" y="3837"/>
                    <a:pt x="778" y="3855"/>
                  </a:cubicBezTo>
                  <a:cubicBezTo>
                    <a:pt x="845" y="3997"/>
                    <a:pt x="910" y="4139"/>
                    <a:pt x="975" y="4279"/>
                  </a:cubicBezTo>
                  <a:cubicBezTo>
                    <a:pt x="1024" y="4384"/>
                    <a:pt x="1054" y="4489"/>
                    <a:pt x="1051" y="4611"/>
                  </a:cubicBezTo>
                  <a:cubicBezTo>
                    <a:pt x="1043" y="4889"/>
                    <a:pt x="1047" y="5167"/>
                    <a:pt x="1050" y="5446"/>
                  </a:cubicBezTo>
                  <a:cubicBezTo>
                    <a:pt x="1050" y="5481"/>
                    <a:pt x="1054" y="5520"/>
                    <a:pt x="1072" y="5549"/>
                  </a:cubicBezTo>
                  <a:cubicBezTo>
                    <a:pt x="1114" y="5628"/>
                    <a:pt x="1195" y="5673"/>
                    <a:pt x="1281" y="5673"/>
                  </a:cubicBezTo>
                  <a:cubicBezTo>
                    <a:pt x="1302" y="5673"/>
                    <a:pt x="1324" y="5670"/>
                    <a:pt x="1345" y="5664"/>
                  </a:cubicBezTo>
                  <a:cubicBezTo>
                    <a:pt x="1443" y="5638"/>
                    <a:pt x="1520" y="5541"/>
                    <a:pt x="1518" y="5426"/>
                  </a:cubicBezTo>
                  <a:cubicBezTo>
                    <a:pt x="1513" y="5115"/>
                    <a:pt x="1513" y="4804"/>
                    <a:pt x="1518" y="4492"/>
                  </a:cubicBezTo>
                  <a:cubicBezTo>
                    <a:pt x="1521" y="4364"/>
                    <a:pt x="1497" y="4249"/>
                    <a:pt x="1435" y="4135"/>
                  </a:cubicBezTo>
                  <a:cubicBezTo>
                    <a:pt x="1381" y="4036"/>
                    <a:pt x="1341" y="3930"/>
                    <a:pt x="1291" y="3817"/>
                  </a:cubicBezTo>
                  <a:lnTo>
                    <a:pt x="3228" y="3817"/>
                  </a:lnTo>
                  <a:cubicBezTo>
                    <a:pt x="3350" y="3817"/>
                    <a:pt x="3483" y="3737"/>
                    <a:pt x="3474" y="3567"/>
                  </a:cubicBezTo>
                  <a:cubicBezTo>
                    <a:pt x="3467" y="3423"/>
                    <a:pt x="3375" y="3332"/>
                    <a:pt x="3223" y="3332"/>
                  </a:cubicBezTo>
                  <a:lnTo>
                    <a:pt x="2977" y="3332"/>
                  </a:lnTo>
                  <a:lnTo>
                    <a:pt x="2977" y="2217"/>
                  </a:lnTo>
                  <a:lnTo>
                    <a:pt x="3460" y="2217"/>
                  </a:lnTo>
                  <a:cubicBezTo>
                    <a:pt x="3604" y="2217"/>
                    <a:pt x="3705" y="2126"/>
                    <a:pt x="3706" y="1996"/>
                  </a:cubicBezTo>
                  <a:cubicBezTo>
                    <a:pt x="3709" y="1826"/>
                    <a:pt x="3620" y="1733"/>
                    <a:pt x="3460" y="1730"/>
                  </a:cubicBezTo>
                  <a:cubicBezTo>
                    <a:pt x="3377" y="1729"/>
                    <a:pt x="3294" y="1729"/>
                    <a:pt x="3211" y="1729"/>
                  </a:cubicBezTo>
                  <a:cubicBezTo>
                    <a:pt x="3046" y="1729"/>
                    <a:pt x="2880" y="1730"/>
                    <a:pt x="2715" y="1730"/>
                  </a:cubicBezTo>
                  <a:lnTo>
                    <a:pt x="1155" y="1730"/>
                  </a:lnTo>
                  <a:lnTo>
                    <a:pt x="1155" y="1381"/>
                  </a:lnTo>
                  <a:cubicBezTo>
                    <a:pt x="1155" y="1273"/>
                    <a:pt x="1184" y="1244"/>
                    <a:pt x="1292" y="1244"/>
                  </a:cubicBezTo>
                  <a:lnTo>
                    <a:pt x="3968" y="1244"/>
                  </a:lnTo>
                  <a:cubicBezTo>
                    <a:pt x="4086" y="1244"/>
                    <a:pt x="4171" y="1194"/>
                    <a:pt x="4206" y="1107"/>
                  </a:cubicBezTo>
                  <a:cubicBezTo>
                    <a:pt x="4278" y="921"/>
                    <a:pt x="4164" y="757"/>
                    <a:pt x="3965" y="757"/>
                  </a:cubicBezTo>
                  <a:close/>
                  <a:moveTo>
                    <a:pt x="6956" y="1"/>
                  </a:moveTo>
                  <a:cubicBezTo>
                    <a:pt x="6947" y="6"/>
                    <a:pt x="6938" y="18"/>
                    <a:pt x="6930" y="18"/>
                  </a:cubicBezTo>
                  <a:cubicBezTo>
                    <a:pt x="6646" y="34"/>
                    <a:pt x="6373" y="100"/>
                    <a:pt x="6108" y="198"/>
                  </a:cubicBezTo>
                  <a:cubicBezTo>
                    <a:pt x="5448" y="437"/>
                    <a:pt x="4919" y="849"/>
                    <a:pt x="4516" y="1420"/>
                  </a:cubicBezTo>
                  <a:cubicBezTo>
                    <a:pt x="4127" y="1970"/>
                    <a:pt x="3934" y="2590"/>
                    <a:pt x="3906" y="3260"/>
                  </a:cubicBezTo>
                  <a:cubicBezTo>
                    <a:pt x="3899" y="3459"/>
                    <a:pt x="3912" y="3665"/>
                    <a:pt x="3944" y="3863"/>
                  </a:cubicBezTo>
                  <a:cubicBezTo>
                    <a:pt x="4007" y="4256"/>
                    <a:pt x="4124" y="4632"/>
                    <a:pt x="4323" y="4982"/>
                  </a:cubicBezTo>
                  <a:cubicBezTo>
                    <a:pt x="4504" y="5301"/>
                    <a:pt x="4720" y="5592"/>
                    <a:pt x="4996" y="5840"/>
                  </a:cubicBezTo>
                  <a:cubicBezTo>
                    <a:pt x="5265" y="6082"/>
                    <a:pt x="5561" y="6279"/>
                    <a:pt x="5889" y="6431"/>
                  </a:cubicBezTo>
                  <a:cubicBezTo>
                    <a:pt x="6241" y="6591"/>
                    <a:pt x="6608" y="6684"/>
                    <a:pt x="6990" y="6709"/>
                  </a:cubicBezTo>
                  <a:cubicBezTo>
                    <a:pt x="7075" y="6715"/>
                    <a:pt x="7159" y="6718"/>
                    <a:pt x="7244" y="6718"/>
                  </a:cubicBezTo>
                  <a:cubicBezTo>
                    <a:pt x="7447" y="6718"/>
                    <a:pt x="7649" y="6700"/>
                    <a:pt x="7849" y="6663"/>
                  </a:cubicBezTo>
                  <a:cubicBezTo>
                    <a:pt x="8267" y="6583"/>
                    <a:pt x="8655" y="6434"/>
                    <a:pt x="9011" y="6207"/>
                  </a:cubicBezTo>
                  <a:cubicBezTo>
                    <a:pt x="9362" y="5985"/>
                    <a:pt x="9662" y="5706"/>
                    <a:pt x="9904" y="5369"/>
                  </a:cubicBezTo>
                  <a:cubicBezTo>
                    <a:pt x="9973" y="5273"/>
                    <a:pt x="9943" y="5098"/>
                    <a:pt x="9846" y="5033"/>
                  </a:cubicBezTo>
                  <a:cubicBezTo>
                    <a:pt x="9803" y="5004"/>
                    <a:pt x="9756" y="4990"/>
                    <a:pt x="9710" y="4990"/>
                  </a:cubicBezTo>
                  <a:cubicBezTo>
                    <a:pt x="9631" y="4990"/>
                    <a:pt x="9555" y="5029"/>
                    <a:pt x="9505" y="5095"/>
                  </a:cubicBezTo>
                  <a:cubicBezTo>
                    <a:pt x="9439" y="5186"/>
                    <a:pt x="9368" y="5273"/>
                    <a:pt x="9290" y="5354"/>
                  </a:cubicBezTo>
                  <a:cubicBezTo>
                    <a:pt x="9018" y="5634"/>
                    <a:pt x="8708" y="5859"/>
                    <a:pt x="8346" y="6013"/>
                  </a:cubicBezTo>
                  <a:cubicBezTo>
                    <a:pt x="7985" y="6164"/>
                    <a:pt x="7614" y="6242"/>
                    <a:pt x="7235" y="6242"/>
                  </a:cubicBezTo>
                  <a:cubicBezTo>
                    <a:pt x="7091" y="6242"/>
                    <a:pt x="6947" y="6231"/>
                    <a:pt x="6801" y="6209"/>
                  </a:cubicBezTo>
                  <a:cubicBezTo>
                    <a:pt x="6481" y="6160"/>
                    <a:pt x="6177" y="6057"/>
                    <a:pt x="5894" y="5895"/>
                  </a:cubicBezTo>
                  <a:cubicBezTo>
                    <a:pt x="5617" y="5739"/>
                    <a:pt x="5369" y="5552"/>
                    <a:pt x="5153" y="5317"/>
                  </a:cubicBezTo>
                  <a:cubicBezTo>
                    <a:pt x="4921" y="5064"/>
                    <a:pt x="4736" y="4783"/>
                    <a:pt x="4605" y="4468"/>
                  </a:cubicBezTo>
                  <a:cubicBezTo>
                    <a:pt x="4484" y="4183"/>
                    <a:pt x="4411" y="3883"/>
                    <a:pt x="4390" y="3573"/>
                  </a:cubicBezTo>
                  <a:cubicBezTo>
                    <a:pt x="4380" y="3394"/>
                    <a:pt x="4395" y="3214"/>
                    <a:pt x="4406" y="3037"/>
                  </a:cubicBezTo>
                  <a:cubicBezTo>
                    <a:pt x="4428" y="2694"/>
                    <a:pt x="4535" y="2374"/>
                    <a:pt x="4686" y="2071"/>
                  </a:cubicBezTo>
                  <a:cubicBezTo>
                    <a:pt x="4872" y="1698"/>
                    <a:pt x="5133" y="1383"/>
                    <a:pt x="5454" y="1117"/>
                  </a:cubicBezTo>
                  <a:cubicBezTo>
                    <a:pt x="5785" y="844"/>
                    <a:pt x="6160" y="661"/>
                    <a:pt x="6578" y="558"/>
                  </a:cubicBezTo>
                  <a:cubicBezTo>
                    <a:pt x="6786" y="506"/>
                    <a:pt x="6997" y="479"/>
                    <a:pt x="7210" y="479"/>
                  </a:cubicBezTo>
                  <a:cubicBezTo>
                    <a:pt x="7279" y="479"/>
                    <a:pt x="7348" y="482"/>
                    <a:pt x="7417" y="488"/>
                  </a:cubicBezTo>
                  <a:cubicBezTo>
                    <a:pt x="7539" y="498"/>
                    <a:pt x="7663" y="512"/>
                    <a:pt x="7784" y="532"/>
                  </a:cubicBezTo>
                  <a:cubicBezTo>
                    <a:pt x="8085" y="583"/>
                    <a:pt x="8365" y="699"/>
                    <a:pt x="8629" y="848"/>
                  </a:cubicBezTo>
                  <a:cubicBezTo>
                    <a:pt x="8872" y="983"/>
                    <a:pt x="9094" y="1152"/>
                    <a:pt x="9284" y="1355"/>
                  </a:cubicBezTo>
                  <a:cubicBezTo>
                    <a:pt x="9522" y="1610"/>
                    <a:pt x="9717" y="1896"/>
                    <a:pt x="9854" y="2220"/>
                  </a:cubicBezTo>
                  <a:cubicBezTo>
                    <a:pt x="9976" y="2507"/>
                    <a:pt x="10055" y="2803"/>
                    <a:pt x="10080" y="3112"/>
                  </a:cubicBezTo>
                  <a:cubicBezTo>
                    <a:pt x="10110" y="3514"/>
                    <a:pt x="10073" y="3912"/>
                    <a:pt x="9933" y="4294"/>
                  </a:cubicBezTo>
                  <a:cubicBezTo>
                    <a:pt x="9890" y="4415"/>
                    <a:pt x="9982" y="4550"/>
                    <a:pt x="10060" y="4586"/>
                  </a:cubicBezTo>
                  <a:cubicBezTo>
                    <a:pt x="10090" y="4600"/>
                    <a:pt x="10123" y="4607"/>
                    <a:pt x="10156" y="4607"/>
                  </a:cubicBezTo>
                  <a:cubicBezTo>
                    <a:pt x="10253" y="4607"/>
                    <a:pt x="10351" y="4551"/>
                    <a:pt x="10377" y="4461"/>
                  </a:cubicBezTo>
                  <a:cubicBezTo>
                    <a:pt x="10437" y="4250"/>
                    <a:pt x="10483" y="4036"/>
                    <a:pt x="10530" y="3822"/>
                  </a:cubicBezTo>
                  <a:cubicBezTo>
                    <a:pt x="10550" y="3731"/>
                    <a:pt x="10555" y="3638"/>
                    <a:pt x="10567" y="3546"/>
                  </a:cubicBezTo>
                  <a:lnTo>
                    <a:pt x="10567" y="3168"/>
                  </a:lnTo>
                  <a:cubicBezTo>
                    <a:pt x="10555" y="3082"/>
                    <a:pt x="10542" y="2997"/>
                    <a:pt x="10531" y="2910"/>
                  </a:cubicBezTo>
                  <a:cubicBezTo>
                    <a:pt x="10496" y="2597"/>
                    <a:pt x="10406" y="2298"/>
                    <a:pt x="10285" y="2008"/>
                  </a:cubicBezTo>
                  <a:cubicBezTo>
                    <a:pt x="10159" y="1707"/>
                    <a:pt x="9985" y="1437"/>
                    <a:pt x="9779" y="1187"/>
                  </a:cubicBezTo>
                  <a:cubicBezTo>
                    <a:pt x="9552" y="907"/>
                    <a:pt x="9279" y="676"/>
                    <a:pt x="8970" y="489"/>
                  </a:cubicBezTo>
                  <a:cubicBezTo>
                    <a:pt x="8666" y="303"/>
                    <a:pt x="8343" y="159"/>
                    <a:pt x="7992" y="91"/>
                  </a:cubicBezTo>
                  <a:cubicBezTo>
                    <a:pt x="7848" y="62"/>
                    <a:pt x="7704" y="44"/>
                    <a:pt x="7558" y="19"/>
                  </a:cubicBezTo>
                  <a:cubicBezTo>
                    <a:pt x="7542" y="18"/>
                    <a:pt x="7528" y="8"/>
                    <a:pt x="7513" y="1"/>
                  </a:cubicBezTo>
                  <a:close/>
                  <a:moveTo>
                    <a:pt x="1281" y="6170"/>
                  </a:moveTo>
                  <a:cubicBezTo>
                    <a:pt x="1280" y="6170"/>
                    <a:pt x="1279" y="6170"/>
                    <a:pt x="1278" y="6170"/>
                  </a:cubicBezTo>
                  <a:cubicBezTo>
                    <a:pt x="1141" y="6173"/>
                    <a:pt x="1047" y="6274"/>
                    <a:pt x="1047" y="6418"/>
                  </a:cubicBezTo>
                  <a:cubicBezTo>
                    <a:pt x="1047" y="8676"/>
                    <a:pt x="1046" y="10935"/>
                    <a:pt x="1047" y="13194"/>
                  </a:cubicBezTo>
                  <a:cubicBezTo>
                    <a:pt x="1047" y="13335"/>
                    <a:pt x="1054" y="13475"/>
                    <a:pt x="1066" y="13613"/>
                  </a:cubicBezTo>
                  <a:cubicBezTo>
                    <a:pt x="1088" y="13869"/>
                    <a:pt x="1167" y="14113"/>
                    <a:pt x="1275" y="14345"/>
                  </a:cubicBezTo>
                  <a:cubicBezTo>
                    <a:pt x="1435" y="14685"/>
                    <a:pt x="1665" y="14970"/>
                    <a:pt x="1955" y="15208"/>
                  </a:cubicBezTo>
                  <a:cubicBezTo>
                    <a:pt x="2233" y="15435"/>
                    <a:pt x="2543" y="15594"/>
                    <a:pt x="2892" y="15674"/>
                  </a:cubicBezTo>
                  <a:cubicBezTo>
                    <a:pt x="3007" y="15701"/>
                    <a:pt x="3124" y="15723"/>
                    <a:pt x="3239" y="15746"/>
                  </a:cubicBezTo>
                  <a:lnTo>
                    <a:pt x="3725" y="15746"/>
                  </a:lnTo>
                  <a:cubicBezTo>
                    <a:pt x="3733" y="15741"/>
                    <a:pt x="3742" y="15730"/>
                    <a:pt x="3751" y="15730"/>
                  </a:cubicBezTo>
                  <a:cubicBezTo>
                    <a:pt x="4036" y="15713"/>
                    <a:pt x="4303" y="15622"/>
                    <a:pt x="4556" y="15498"/>
                  </a:cubicBezTo>
                  <a:cubicBezTo>
                    <a:pt x="4896" y="15331"/>
                    <a:pt x="5182" y="15093"/>
                    <a:pt x="5412" y="14786"/>
                  </a:cubicBezTo>
                  <a:cubicBezTo>
                    <a:pt x="5735" y="14359"/>
                    <a:pt x="5909" y="13877"/>
                    <a:pt x="5911" y="13345"/>
                  </a:cubicBezTo>
                  <a:cubicBezTo>
                    <a:pt x="5919" y="11276"/>
                    <a:pt x="5915" y="9206"/>
                    <a:pt x="5915" y="7135"/>
                  </a:cubicBezTo>
                  <a:cubicBezTo>
                    <a:pt x="5915" y="7112"/>
                    <a:pt x="5917" y="7088"/>
                    <a:pt x="5915" y="7063"/>
                  </a:cubicBezTo>
                  <a:cubicBezTo>
                    <a:pt x="5905" y="6930"/>
                    <a:pt x="5811" y="6838"/>
                    <a:pt x="5682" y="6838"/>
                  </a:cubicBezTo>
                  <a:cubicBezTo>
                    <a:pt x="5681" y="6838"/>
                    <a:pt x="5680" y="6838"/>
                    <a:pt x="5679" y="6838"/>
                  </a:cubicBezTo>
                  <a:cubicBezTo>
                    <a:pt x="5528" y="6838"/>
                    <a:pt x="5430" y="6948"/>
                    <a:pt x="5430" y="7118"/>
                  </a:cubicBezTo>
                  <a:lnTo>
                    <a:pt x="5430" y="10079"/>
                  </a:lnTo>
                  <a:lnTo>
                    <a:pt x="5430" y="10188"/>
                  </a:lnTo>
                  <a:lnTo>
                    <a:pt x="3279" y="10188"/>
                  </a:lnTo>
                  <a:cubicBezTo>
                    <a:pt x="3173" y="10188"/>
                    <a:pt x="3092" y="10244"/>
                    <a:pt x="3059" y="10333"/>
                  </a:cubicBezTo>
                  <a:cubicBezTo>
                    <a:pt x="2998" y="10509"/>
                    <a:pt x="3119" y="10672"/>
                    <a:pt x="3314" y="10672"/>
                  </a:cubicBezTo>
                  <a:lnTo>
                    <a:pt x="5430" y="10672"/>
                  </a:lnTo>
                  <a:lnTo>
                    <a:pt x="5430" y="10794"/>
                  </a:lnTo>
                  <a:cubicBezTo>
                    <a:pt x="5430" y="11616"/>
                    <a:pt x="5432" y="12440"/>
                    <a:pt x="5430" y="13261"/>
                  </a:cubicBezTo>
                  <a:cubicBezTo>
                    <a:pt x="5430" y="13365"/>
                    <a:pt x="5425" y="13470"/>
                    <a:pt x="5412" y="13573"/>
                  </a:cubicBezTo>
                  <a:cubicBezTo>
                    <a:pt x="5363" y="13991"/>
                    <a:pt x="5177" y="14345"/>
                    <a:pt x="4896" y="14652"/>
                  </a:cubicBezTo>
                  <a:cubicBezTo>
                    <a:pt x="4657" y="14913"/>
                    <a:pt x="4360" y="15087"/>
                    <a:pt x="4020" y="15190"/>
                  </a:cubicBezTo>
                  <a:cubicBezTo>
                    <a:pt x="3840" y="15243"/>
                    <a:pt x="3660" y="15270"/>
                    <a:pt x="3479" y="15270"/>
                  </a:cubicBezTo>
                  <a:cubicBezTo>
                    <a:pt x="3326" y="15270"/>
                    <a:pt x="3173" y="15251"/>
                    <a:pt x="3020" y="15214"/>
                  </a:cubicBezTo>
                  <a:cubicBezTo>
                    <a:pt x="2580" y="15107"/>
                    <a:pt x="2226" y="14868"/>
                    <a:pt x="1945" y="14515"/>
                  </a:cubicBezTo>
                  <a:cubicBezTo>
                    <a:pt x="1668" y="14169"/>
                    <a:pt x="1523" y="13773"/>
                    <a:pt x="1517" y="13335"/>
                  </a:cubicBezTo>
                  <a:cubicBezTo>
                    <a:pt x="1507" y="12483"/>
                    <a:pt x="1514" y="11630"/>
                    <a:pt x="1514" y="10778"/>
                  </a:cubicBezTo>
                  <a:lnTo>
                    <a:pt x="1514" y="10677"/>
                  </a:lnTo>
                  <a:cubicBezTo>
                    <a:pt x="1534" y="10675"/>
                    <a:pt x="1541" y="10672"/>
                    <a:pt x="1546" y="10672"/>
                  </a:cubicBezTo>
                  <a:cubicBezTo>
                    <a:pt x="1753" y="10672"/>
                    <a:pt x="1959" y="10672"/>
                    <a:pt x="2165" y="10670"/>
                  </a:cubicBezTo>
                  <a:cubicBezTo>
                    <a:pt x="2236" y="10670"/>
                    <a:pt x="2308" y="10665"/>
                    <a:pt x="2377" y="10653"/>
                  </a:cubicBezTo>
                  <a:cubicBezTo>
                    <a:pt x="2480" y="10634"/>
                    <a:pt x="2572" y="10513"/>
                    <a:pt x="2553" y="10418"/>
                  </a:cubicBezTo>
                  <a:cubicBezTo>
                    <a:pt x="2529" y="10281"/>
                    <a:pt x="2470" y="10188"/>
                    <a:pt x="2325" y="10186"/>
                  </a:cubicBezTo>
                  <a:cubicBezTo>
                    <a:pt x="2245" y="10186"/>
                    <a:pt x="2165" y="10185"/>
                    <a:pt x="2085" y="10185"/>
                  </a:cubicBezTo>
                  <a:cubicBezTo>
                    <a:pt x="1925" y="10185"/>
                    <a:pt x="1766" y="10186"/>
                    <a:pt x="1606" y="10186"/>
                  </a:cubicBezTo>
                  <a:cubicBezTo>
                    <a:pt x="1577" y="10186"/>
                    <a:pt x="1549" y="10185"/>
                    <a:pt x="1514" y="10182"/>
                  </a:cubicBezTo>
                  <a:lnTo>
                    <a:pt x="1514" y="10069"/>
                  </a:lnTo>
                  <a:cubicBezTo>
                    <a:pt x="1514" y="8855"/>
                    <a:pt x="1514" y="7641"/>
                    <a:pt x="1516" y="6421"/>
                  </a:cubicBezTo>
                  <a:cubicBezTo>
                    <a:pt x="1516" y="6270"/>
                    <a:pt x="1420" y="6170"/>
                    <a:pt x="1281" y="61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4"/>
          <p:cNvGrpSpPr/>
          <p:nvPr/>
        </p:nvGrpSpPr>
        <p:grpSpPr>
          <a:xfrm>
            <a:off x="1703255" y="1244275"/>
            <a:ext cx="590700" cy="590700"/>
            <a:chOff x="3134455" y="2634960"/>
            <a:chExt cx="590700" cy="590700"/>
          </a:xfrm>
        </p:grpSpPr>
        <p:sp>
          <p:nvSpPr>
            <p:cNvPr id="303" name="Google Shape;303;p34"/>
            <p:cNvSpPr/>
            <p:nvPr/>
          </p:nvSpPr>
          <p:spPr>
            <a:xfrm>
              <a:off x="3134455" y="263496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grpSp>
          <p:nvGrpSpPr>
            <p:cNvPr id="304" name="Google Shape;304;p34"/>
            <p:cNvGrpSpPr/>
            <p:nvPr/>
          </p:nvGrpSpPr>
          <p:grpSpPr>
            <a:xfrm>
              <a:off x="3231854" y="2695723"/>
              <a:ext cx="395902" cy="469173"/>
              <a:chOff x="3231854" y="2695643"/>
              <a:chExt cx="395902" cy="469173"/>
            </a:xfrm>
          </p:grpSpPr>
          <p:sp>
            <p:nvSpPr>
              <p:cNvPr id="305" name="Google Shape;305;p34"/>
              <p:cNvSpPr/>
              <p:nvPr/>
            </p:nvSpPr>
            <p:spPr>
              <a:xfrm>
                <a:off x="3231854" y="2730492"/>
                <a:ext cx="395902" cy="434325"/>
              </a:xfrm>
              <a:custGeom>
                <a:avLst/>
                <a:gdLst/>
                <a:ahLst/>
                <a:cxnLst/>
                <a:rect l="l" t="t" r="r" b="b"/>
                <a:pathLst>
                  <a:path w="13292" h="14582" extrusionOk="0">
                    <a:moveTo>
                      <a:pt x="10298" y="1"/>
                    </a:moveTo>
                    <a:cubicBezTo>
                      <a:pt x="10243" y="1"/>
                      <a:pt x="10188" y="2"/>
                      <a:pt x="10133" y="5"/>
                    </a:cubicBezTo>
                    <a:cubicBezTo>
                      <a:pt x="9973" y="15"/>
                      <a:pt x="9881" y="88"/>
                      <a:pt x="9875" y="246"/>
                    </a:cubicBezTo>
                    <a:cubicBezTo>
                      <a:pt x="9872" y="383"/>
                      <a:pt x="9976" y="491"/>
                      <a:pt x="10133" y="491"/>
                    </a:cubicBezTo>
                    <a:cubicBezTo>
                      <a:pt x="10134" y="491"/>
                      <a:pt x="10135" y="491"/>
                      <a:pt x="10136" y="491"/>
                    </a:cubicBezTo>
                    <a:cubicBezTo>
                      <a:pt x="10476" y="488"/>
                      <a:pt x="10816" y="487"/>
                      <a:pt x="11156" y="487"/>
                    </a:cubicBezTo>
                    <a:cubicBezTo>
                      <a:pt x="11547" y="487"/>
                      <a:pt x="11939" y="488"/>
                      <a:pt x="12331" y="491"/>
                    </a:cubicBezTo>
                    <a:cubicBezTo>
                      <a:pt x="12396" y="491"/>
                      <a:pt x="12468" y="502"/>
                      <a:pt x="12527" y="531"/>
                    </a:cubicBezTo>
                    <a:cubicBezTo>
                      <a:pt x="12741" y="630"/>
                      <a:pt x="12824" y="812"/>
                      <a:pt x="12824" y="1041"/>
                    </a:cubicBezTo>
                    <a:lnTo>
                      <a:pt x="12824" y="13377"/>
                    </a:lnTo>
                    <a:cubicBezTo>
                      <a:pt x="12824" y="13486"/>
                      <a:pt x="12818" y="13597"/>
                      <a:pt x="12806" y="13707"/>
                    </a:cubicBezTo>
                    <a:cubicBezTo>
                      <a:pt x="12785" y="13923"/>
                      <a:pt x="12583" y="14112"/>
                      <a:pt x="12354" y="14112"/>
                    </a:cubicBezTo>
                    <a:cubicBezTo>
                      <a:pt x="10455" y="14112"/>
                      <a:pt x="8556" y="14113"/>
                      <a:pt x="6657" y="14113"/>
                    </a:cubicBezTo>
                    <a:cubicBezTo>
                      <a:pt x="4758" y="14113"/>
                      <a:pt x="2859" y="14112"/>
                      <a:pt x="960" y="14112"/>
                    </a:cubicBezTo>
                    <a:cubicBezTo>
                      <a:pt x="679" y="14112"/>
                      <a:pt x="485" y="13880"/>
                      <a:pt x="485" y="13635"/>
                    </a:cubicBezTo>
                    <a:cubicBezTo>
                      <a:pt x="486" y="9412"/>
                      <a:pt x="486" y="5188"/>
                      <a:pt x="486" y="966"/>
                    </a:cubicBezTo>
                    <a:cubicBezTo>
                      <a:pt x="486" y="699"/>
                      <a:pt x="695" y="491"/>
                      <a:pt x="962" y="491"/>
                    </a:cubicBezTo>
                    <a:lnTo>
                      <a:pt x="3174" y="491"/>
                    </a:lnTo>
                    <a:cubicBezTo>
                      <a:pt x="3312" y="491"/>
                      <a:pt x="3412" y="398"/>
                      <a:pt x="3419" y="276"/>
                    </a:cubicBezTo>
                    <a:cubicBezTo>
                      <a:pt x="3431" y="97"/>
                      <a:pt x="3314" y="5"/>
                      <a:pt x="3181" y="5"/>
                    </a:cubicBezTo>
                    <a:cubicBezTo>
                      <a:pt x="2394" y="9"/>
                      <a:pt x="1608" y="12"/>
                      <a:pt x="821" y="25"/>
                    </a:cubicBezTo>
                    <a:cubicBezTo>
                      <a:pt x="633" y="29"/>
                      <a:pt x="471" y="120"/>
                      <a:pt x="329" y="241"/>
                    </a:cubicBezTo>
                    <a:cubicBezTo>
                      <a:pt x="93" y="447"/>
                      <a:pt x="1" y="718"/>
                      <a:pt x="1" y="1024"/>
                    </a:cubicBezTo>
                    <a:cubicBezTo>
                      <a:pt x="1" y="4936"/>
                      <a:pt x="1" y="8850"/>
                      <a:pt x="2" y="12764"/>
                    </a:cubicBezTo>
                    <a:cubicBezTo>
                      <a:pt x="2" y="13096"/>
                      <a:pt x="5" y="13429"/>
                      <a:pt x="22" y="13759"/>
                    </a:cubicBezTo>
                    <a:cubicBezTo>
                      <a:pt x="35" y="14017"/>
                      <a:pt x="166" y="14220"/>
                      <a:pt x="362" y="14384"/>
                    </a:cubicBezTo>
                    <a:cubicBezTo>
                      <a:pt x="483" y="14485"/>
                      <a:pt x="628" y="14537"/>
                      <a:pt x="775" y="14581"/>
                    </a:cubicBezTo>
                    <a:lnTo>
                      <a:pt x="12538" y="14581"/>
                    </a:lnTo>
                    <a:cubicBezTo>
                      <a:pt x="12544" y="14576"/>
                      <a:pt x="12548" y="14567"/>
                      <a:pt x="12555" y="14566"/>
                    </a:cubicBezTo>
                    <a:cubicBezTo>
                      <a:pt x="12972" y="14486"/>
                      <a:pt x="13292" y="14083"/>
                      <a:pt x="13292" y="13649"/>
                    </a:cubicBezTo>
                    <a:lnTo>
                      <a:pt x="13292" y="1034"/>
                    </a:lnTo>
                    <a:cubicBezTo>
                      <a:pt x="13292" y="950"/>
                      <a:pt x="13288" y="868"/>
                      <a:pt x="13275" y="786"/>
                    </a:cubicBezTo>
                    <a:cubicBezTo>
                      <a:pt x="13233" y="531"/>
                      <a:pt x="13096" y="335"/>
                      <a:pt x="12891" y="182"/>
                    </a:cubicBezTo>
                    <a:cubicBezTo>
                      <a:pt x="12700" y="41"/>
                      <a:pt x="12482" y="3"/>
                      <a:pt x="12252" y="3"/>
                    </a:cubicBezTo>
                    <a:cubicBezTo>
                      <a:pt x="12247" y="3"/>
                      <a:pt x="12243" y="3"/>
                      <a:pt x="12238" y="3"/>
                    </a:cubicBezTo>
                    <a:cubicBezTo>
                      <a:pt x="12053" y="4"/>
                      <a:pt x="11869" y="4"/>
                      <a:pt x="11684" y="4"/>
                    </a:cubicBezTo>
                    <a:cubicBezTo>
                      <a:pt x="11314" y="4"/>
                      <a:pt x="10944" y="3"/>
                      <a:pt x="10574" y="3"/>
                    </a:cubicBezTo>
                    <a:cubicBezTo>
                      <a:pt x="10482" y="3"/>
                      <a:pt x="10390" y="1"/>
                      <a:pt x="10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4"/>
              <p:cNvSpPr/>
              <p:nvPr/>
            </p:nvSpPr>
            <p:spPr>
              <a:xfrm>
                <a:off x="3346615" y="2695643"/>
                <a:ext cx="166379" cy="84828"/>
              </a:xfrm>
              <a:custGeom>
                <a:avLst/>
                <a:gdLst/>
                <a:ahLst/>
                <a:cxnLst/>
                <a:rect l="l" t="t" r="r" b="b"/>
                <a:pathLst>
                  <a:path w="5586" h="2848" extrusionOk="0">
                    <a:moveTo>
                      <a:pt x="1809" y="0"/>
                    </a:moveTo>
                    <a:cubicBezTo>
                      <a:pt x="1800" y="6"/>
                      <a:pt x="1791" y="15"/>
                      <a:pt x="1781" y="16"/>
                    </a:cubicBezTo>
                    <a:cubicBezTo>
                      <a:pt x="1529" y="70"/>
                      <a:pt x="1360" y="217"/>
                      <a:pt x="1288" y="466"/>
                    </a:cubicBezTo>
                    <a:cubicBezTo>
                      <a:pt x="1262" y="548"/>
                      <a:pt x="1247" y="633"/>
                      <a:pt x="1222" y="737"/>
                    </a:cubicBezTo>
                    <a:cubicBezTo>
                      <a:pt x="1094" y="737"/>
                      <a:pt x="966" y="733"/>
                      <a:pt x="838" y="733"/>
                    </a:cubicBezTo>
                    <a:cubicBezTo>
                      <a:pt x="751" y="733"/>
                      <a:pt x="663" y="735"/>
                      <a:pt x="577" y="741"/>
                    </a:cubicBezTo>
                    <a:cubicBezTo>
                      <a:pt x="274" y="763"/>
                      <a:pt x="12" y="1054"/>
                      <a:pt x="12" y="1359"/>
                    </a:cubicBezTo>
                    <a:lnTo>
                      <a:pt x="12" y="2106"/>
                    </a:lnTo>
                    <a:cubicBezTo>
                      <a:pt x="12" y="2166"/>
                      <a:pt x="0" y="2228"/>
                      <a:pt x="14" y="2286"/>
                    </a:cubicBezTo>
                    <a:cubicBezTo>
                      <a:pt x="94" y="2627"/>
                      <a:pt x="337" y="2838"/>
                      <a:pt x="683" y="2841"/>
                    </a:cubicBezTo>
                    <a:cubicBezTo>
                      <a:pt x="1100" y="2846"/>
                      <a:pt x="1517" y="2847"/>
                      <a:pt x="1933" y="2847"/>
                    </a:cubicBezTo>
                    <a:cubicBezTo>
                      <a:pt x="2503" y="2847"/>
                      <a:pt x="3072" y="2844"/>
                      <a:pt x="3640" y="2841"/>
                    </a:cubicBezTo>
                    <a:cubicBezTo>
                      <a:pt x="3708" y="2841"/>
                      <a:pt x="3787" y="2799"/>
                      <a:pt x="3841" y="2751"/>
                    </a:cubicBezTo>
                    <a:cubicBezTo>
                      <a:pt x="3920" y="2681"/>
                      <a:pt x="3918" y="2583"/>
                      <a:pt x="3874" y="2491"/>
                    </a:cubicBezTo>
                    <a:cubicBezTo>
                      <a:pt x="3826" y="2394"/>
                      <a:pt x="3747" y="2358"/>
                      <a:pt x="3640" y="2358"/>
                    </a:cubicBezTo>
                    <a:cubicBezTo>
                      <a:pt x="3314" y="2359"/>
                      <a:pt x="2987" y="2359"/>
                      <a:pt x="2660" y="2359"/>
                    </a:cubicBezTo>
                    <a:cubicBezTo>
                      <a:pt x="2007" y="2359"/>
                      <a:pt x="1354" y="2358"/>
                      <a:pt x="700" y="2358"/>
                    </a:cubicBezTo>
                    <a:cubicBezTo>
                      <a:pt x="578" y="2358"/>
                      <a:pt x="481" y="2270"/>
                      <a:pt x="480" y="2155"/>
                    </a:cubicBezTo>
                    <a:cubicBezTo>
                      <a:pt x="477" y="1911"/>
                      <a:pt x="477" y="1669"/>
                      <a:pt x="480" y="1426"/>
                    </a:cubicBezTo>
                    <a:cubicBezTo>
                      <a:pt x="481" y="1294"/>
                      <a:pt x="574" y="1205"/>
                      <a:pt x="703" y="1205"/>
                    </a:cubicBezTo>
                    <a:cubicBezTo>
                      <a:pt x="822" y="1205"/>
                      <a:pt x="941" y="1207"/>
                      <a:pt x="1059" y="1207"/>
                    </a:cubicBezTo>
                    <a:cubicBezTo>
                      <a:pt x="1138" y="1207"/>
                      <a:pt x="1217" y="1206"/>
                      <a:pt x="1296" y="1204"/>
                    </a:cubicBezTo>
                    <a:cubicBezTo>
                      <a:pt x="1450" y="1198"/>
                      <a:pt x="1584" y="1136"/>
                      <a:pt x="1643" y="988"/>
                    </a:cubicBezTo>
                    <a:cubicBezTo>
                      <a:pt x="1690" y="872"/>
                      <a:pt x="1706" y="747"/>
                      <a:pt x="1737" y="624"/>
                    </a:cubicBezTo>
                    <a:cubicBezTo>
                      <a:pt x="1758" y="541"/>
                      <a:pt x="1807" y="485"/>
                      <a:pt x="1897" y="485"/>
                    </a:cubicBezTo>
                    <a:cubicBezTo>
                      <a:pt x="2193" y="484"/>
                      <a:pt x="2490" y="484"/>
                      <a:pt x="2787" y="484"/>
                    </a:cubicBezTo>
                    <a:cubicBezTo>
                      <a:pt x="3084" y="484"/>
                      <a:pt x="3380" y="484"/>
                      <a:pt x="3676" y="485"/>
                    </a:cubicBezTo>
                    <a:cubicBezTo>
                      <a:pt x="3760" y="485"/>
                      <a:pt x="3816" y="532"/>
                      <a:pt x="3841" y="610"/>
                    </a:cubicBezTo>
                    <a:cubicBezTo>
                      <a:pt x="3859" y="665"/>
                      <a:pt x="3869" y="722"/>
                      <a:pt x="3877" y="780"/>
                    </a:cubicBezTo>
                    <a:cubicBezTo>
                      <a:pt x="3912" y="1034"/>
                      <a:pt x="4052" y="1204"/>
                      <a:pt x="4326" y="1204"/>
                    </a:cubicBezTo>
                    <a:cubicBezTo>
                      <a:pt x="4332" y="1204"/>
                      <a:pt x="4338" y="1204"/>
                      <a:pt x="4343" y="1204"/>
                    </a:cubicBezTo>
                    <a:cubicBezTo>
                      <a:pt x="4420" y="1202"/>
                      <a:pt x="4498" y="1202"/>
                      <a:pt x="4575" y="1202"/>
                    </a:cubicBezTo>
                    <a:cubicBezTo>
                      <a:pt x="4680" y="1202"/>
                      <a:pt x="4786" y="1203"/>
                      <a:pt x="4891" y="1204"/>
                    </a:cubicBezTo>
                    <a:cubicBezTo>
                      <a:pt x="5002" y="1204"/>
                      <a:pt x="5099" y="1289"/>
                      <a:pt x="5099" y="1390"/>
                    </a:cubicBezTo>
                    <a:cubicBezTo>
                      <a:pt x="5100" y="1645"/>
                      <a:pt x="5100" y="1900"/>
                      <a:pt x="5099" y="2155"/>
                    </a:cubicBezTo>
                    <a:cubicBezTo>
                      <a:pt x="5099" y="2269"/>
                      <a:pt x="5009" y="2354"/>
                      <a:pt x="4894" y="2357"/>
                    </a:cubicBezTo>
                    <a:cubicBezTo>
                      <a:pt x="4864" y="2357"/>
                      <a:pt x="4834" y="2357"/>
                      <a:pt x="4804" y="2357"/>
                    </a:cubicBezTo>
                    <a:cubicBezTo>
                      <a:pt x="4744" y="2357"/>
                      <a:pt x="4684" y="2357"/>
                      <a:pt x="4625" y="2357"/>
                    </a:cubicBezTo>
                    <a:cubicBezTo>
                      <a:pt x="4519" y="2358"/>
                      <a:pt x="4410" y="2443"/>
                      <a:pt x="4397" y="2531"/>
                    </a:cubicBezTo>
                    <a:cubicBezTo>
                      <a:pt x="4377" y="2679"/>
                      <a:pt x="4430" y="2802"/>
                      <a:pt x="4552" y="2819"/>
                    </a:cubicBezTo>
                    <a:cubicBezTo>
                      <a:pt x="4621" y="2829"/>
                      <a:pt x="4691" y="2833"/>
                      <a:pt x="4762" y="2833"/>
                    </a:cubicBezTo>
                    <a:cubicBezTo>
                      <a:pt x="4836" y="2833"/>
                      <a:pt x="4911" y="2829"/>
                      <a:pt x="4985" y="2823"/>
                    </a:cubicBezTo>
                    <a:cubicBezTo>
                      <a:pt x="5359" y="2793"/>
                      <a:pt x="5577" y="2476"/>
                      <a:pt x="5583" y="2142"/>
                    </a:cubicBezTo>
                    <a:cubicBezTo>
                      <a:pt x="5586" y="1900"/>
                      <a:pt x="5586" y="1656"/>
                      <a:pt x="5583" y="1413"/>
                    </a:cubicBezTo>
                    <a:cubicBezTo>
                      <a:pt x="5584" y="1352"/>
                      <a:pt x="5571" y="1283"/>
                      <a:pt x="5553" y="1218"/>
                    </a:cubicBezTo>
                    <a:cubicBezTo>
                      <a:pt x="5449" y="878"/>
                      <a:pt x="5194" y="738"/>
                      <a:pt x="4878" y="724"/>
                    </a:cubicBezTo>
                    <a:cubicBezTo>
                      <a:pt x="4806" y="720"/>
                      <a:pt x="4733" y="718"/>
                      <a:pt x="4661" y="718"/>
                    </a:cubicBezTo>
                    <a:cubicBezTo>
                      <a:pt x="4558" y="718"/>
                      <a:pt x="4454" y="721"/>
                      <a:pt x="4351" y="721"/>
                    </a:cubicBezTo>
                    <a:cubicBezTo>
                      <a:pt x="4342" y="662"/>
                      <a:pt x="4338" y="611"/>
                      <a:pt x="4325" y="562"/>
                    </a:cubicBezTo>
                    <a:cubicBezTo>
                      <a:pt x="4295" y="440"/>
                      <a:pt x="4256" y="323"/>
                      <a:pt x="4166" y="227"/>
                    </a:cubicBezTo>
                    <a:cubicBezTo>
                      <a:pt x="4057" y="106"/>
                      <a:pt x="3920" y="42"/>
                      <a:pt x="37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4"/>
              <p:cNvSpPr/>
              <p:nvPr/>
            </p:nvSpPr>
            <p:spPr>
              <a:xfrm>
                <a:off x="3259152" y="2758430"/>
                <a:ext cx="341306" cy="379044"/>
              </a:xfrm>
              <a:custGeom>
                <a:avLst/>
                <a:gdLst/>
                <a:ahLst/>
                <a:cxnLst/>
                <a:rect l="l" t="t" r="r" b="b"/>
                <a:pathLst>
                  <a:path w="11459" h="12726" extrusionOk="0">
                    <a:moveTo>
                      <a:pt x="11239" y="1"/>
                    </a:moveTo>
                    <a:cubicBezTo>
                      <a:pt x="10548" y="1"/>
                      <a:pt x="9854" y="1"/>
                      <a:pt x="9163" y="2"/>
                    </a:cubicBezTo>
                    <a:cubicBezTo>
                      <a:pt x="9122" y="2"/>
                      <a:pt x="9078" y="14"/>
                      <a:pt x="9047" y="32"/>
                    </a:cubicBezTo>
                    <a:cubicBezTo>
                      <a:pt x="8951" y="97"/>
                      <a:pt x="8918" y="213"/>
                      <a:pt x="8961" y="323"/>
                    </a:cubicBezTo>
                    <a:cubicBezTo>
                      <a:pt x="8991" y="400"/>
                      <a:pt x="9062" y="470"/>
                      <a:pt x="9189" y="470"/>
                    </a:cubicBezTo>
                    <a:cubicBezTo>
                      <a:pt x="9473" y="469"/>
                      <a:pt x="9756" y="469"/>
                      <a:pt x="10039" y="469"/>
                    </a:cubicBezTo>
                    <a:cubicBezTo>
                      <a:pt x="10323" y="469"/>
                      <a:pt x="10606" y="469"/>
                      <a:pt x="10889" y="469"/>
                    </a:cubicBezTo>
                    <a:lnTo>
                      <a:pt x="10986" y="469"/>
                    </a:lnTo>
                    <a:lnTo>
                      <a:pt x="10986" y="12253"/>
                    </a:lnTo>
                    <a:lnTo>
                      <a:pt x="469" y="12253"/>
                    </a:lnTo>
                    <a:lnTo>
                      <a:pt x="469" y="12162"/>
                    </a:lnTo>
                    <a:cubicBezTo>
                      <a:pt x="469" y="11900"/>
                      <a:pt x="470" y="11639"/>
                      <a:pt x="467" y="11378"/>
                    </a:cubicBezTo>
                    <a:cubicBezTo>
                      <a:pt x="467" y="11336"/>
                      <a:pt x="453" y="11290"/>
                      <a:pt x="427" y="11257"/>
                    </a:cubicBezTo>
                    <a:cubicBezTo>
                      <a:pt x="379" y="11194"/>
                      <a:pt x="315" y="11162"/>
                      <a:pt x="246" y="11162"/>
                    </a:cubicBezTo>
                    <a:cubicBezTo>
                      <a:pt x="218" y="11162"/>
                      <a:pt x="189" y="11167"/>
                      <a:pt x="160" y="11178"/>
                    </a:cubicBezTo>
                    <a:cubicBezTo>
                      <a:pt x="58" y="11214"/>
                      <a:pt x="2" y="11297"/>
                      <a:pt x="0" y="11414"/>
                    </a:cubicBezTo>
                    <a:lnTo>
                      <a:pt x="0" y="12475"/>
                    </a:lnTo>
                    <a:cubicBezTo>
                      <a:pt x="2" y="12633"/>
                      <a:pt x="94" y="12725"/>
                      <a:pt x="254" y="12725"/>
                    </a:cubicBezTo>
                    <a:lnTo>
                      <a:pt x="11209" y="12725"/>
                    </a:lnTo>
                    <a:cubicBezTo>
                      <a:pt x="11383" y="12725"/>
                      <a:pt x="11458" y="12648"/>
                      <a:pt x="11458" y="12472"/>
                    </a:cubicBezTo>
                    <a:lnTo>
                      <a:pt x="11458" y="3177"/>
                    </a:lnTo>
                    <a:lnTo>
                      <a:pt x="11458" y="224"/>
                    </a:lnTo>
                    <a:cubicBezTo>
                      <a:pt x="11458" y="86"/>
                      <a:pt x="11376" y="2"/>
                      <a:pt x="112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3269143" y="2758430"/>
                <a:ext cx="75177" cy="317568"/>
              </a:xfrm>
              <a:custGeom>
                <a:avLst/>
                <a:gdLst/>
                <a:ahLst/>
                <a:cxnLst/>
                <a:rect l="l" t="t" r="r" b="b"/>
                <a:pathLst>
                  <a:path w="2524" h="10662" extrusionOk="0">
                    <a:moveTo>
                      <a:pt x="275" y="1"/>
                    </a:moveTo>
                    <a:cubicBezTo>
                      <a:pt x="80" y="1"/>
                      <a:pt x="0" y="79"/>
                      <a:pt x="0" y="273"/>
                    </a:cubicBezTo>
                    <a:lnTo>
                      <a:pt x="0" y="10385"/>
                    </a:lnTo>
                    <a:lnTo>
                      <a:pt x="0" y="10440"/>
                    </a:lnTo>
                    <a:cubicBezTo>
                      <a:pt x="5" y="10526"/>
                      <a:pt x="87" y="10636"/>
                      <a:pt x="160" y="10653"/>
                    </a:cubicBezTo>
                    <a:cubicBezTo>
                      <a:pt x="182" y="10659"/>
                      <a:pt x="203" y="10661"/>
                      <a:pt x="225" y="10661"/>
                    </a:cubicBezTo>
                    <a:cubicBezTo>
                      <a:pt x="308" y="10661"/>
                      <a:pt x="385" y="10620"/>
                      <a:pt x="437" y="10558"/>
                    </a:cubicBezTo>
                    <a:cubicBezTo>
                      <a:pt x="499" y="10482"/>
                      <a:pt x="467" y="10402"/>
                      <a:pt x="467" y="10323"/>
                    </a:cubicBezTo>
                    <a:lnTo>
                      <a:pt x="467" y="571"/>
                    </a:lnTo>
                    <a:lnTo>
                      <a:pt x="467" y="469"/>
                    </a:lnTo>
                    <a:lnTo>
                      <a:pt x="575" y="469"/>
                    </a:lnTo>
                    <a:cubicBezTo>
                      <a:pt x="914" y="469"/>
                      <a:pt x="1254" y="467"/>
                      <a:pt x="1594" y="467"/>
                    </a:cubicBezTo>
                    <a:cubicBezTo>
                      <a:pt x="1821" y="467"/>
                      <a:pt x="2048" y="468"/>
                      <a:pt x="2274" y="470"/>
                    </a:cubicBezTo>
                    <a:cubicBezTo>
                      <a:pt x="2275" y="470"/>
                      <a:pt x="2276" y="470"/>
                      <a:pt x="2277" y="470"/>
                    </a:cubicBezTo>
                    <a:cubicBezTo>
                      <a:pt x="2407" y="470"/>
                      <a:pt x="2524" y="344"/>
                      <a:pt x="2519" y="233"/>
                    </a:cubicBezTo>
                    <a:cubicBezTo>
                      <a:pt x="2514" y="87"/>
                      <a:pt x="2430" y="1"/>
                      <a:pt x="2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3380689" y="2801291"/>
                <a:ext cx="98231" cy="99124"/>
              </a:xfrm>
              <a:custGeom>
                <a:avLst/>
                <a:gdLst/>
                <a:ahLst/>
                <a:cxnLst/>
                <a:rect l="l" t="t" r="r" b="b"/>
                <a:pathLst>
                  <a:path w="3298" h="3328" extrusionOk="0">
                    <a:moveTo>
                      <a:pt x="1988" y="494"/>
                    </a:moveTo>
                    <a:lnTo>
                      <a:pt x="1988" y="748"/>
                    </a:lnTo>
                    <a:lnTo>
                      <a:pt x="1988" y="1082"/>
                    </a:lnTo>
                    <a:cubicBezTo>
                      <a:pt x="1988" y="1220"/>
                      <a:pt x="2078" y="1337"/>
                      <a:pt x="2237" y="1337"/>
                    </a:cubicBezTo>
                    <a:cubicBezTo>
                      <a:pt x="2238" y="1337"/>
                      <a:pt x="2239" y="1337"/>
                      <a:pt x="2240" y="1337"/>
                    </a:cubicBezTo>
                    <a:cubicBezTo>
                      <a:pt x="2337" y="1334"/>
                      <a:pt x="2434" y="1334"/>
                      <a:pt x="2531" y="1334"/>
                    </a:cubicBezTo>
                    <a:cubicBezTo>
                      <a:pt x="2629" y="1334"/>
                      <a:pt x="2728" y="1334"/>
                      <a:pt x="2828" y="1334"/>
                    </a:cubicBezTo>
                    <a:lnTo>
                      <a:pt x="2828" y="2019"/>
                    </a:lnTo>
                    <a:lnTo>
                      <a:pt x="2242" y="2019"/>
                    </a:lnTo>
                    <a:cubicBezTo>
                      <a:pt x="2079" y="2019"/>
                      <a:pt x="1988" y="2108"/>
                      <a:pt x="1988" y="2275"/>
                    </a:cubicBezTo>
                    <a:lnTo>
                      <a:pt x="1988" y="2858"/>
                    </a:lnTo>
                    <a:lnTo>
                      <a:pt x="1324" y="2858"/>
                    </a:lnTo>
                    <a:lnTo>
                      <a:pt x="1324" y="2287"/>
                    </a:lnTo>
                    <a:cubicBezTo>
                      <a:pt x="1324" y="2107"/>
                      <a:pt x="1237" y="2019"/>
                      <a:pt x="1060" y="2019"/>
                    </a:cubicBezTo>
                    <a:lnTo>
                      <a:pt x="482" y="2019"/>
                    </a:lnTo>
                    <a:lnTo>
                      <a:pt x="482" y="1334"/>
                    </a:lnTo>
                    <a:lnTo>
                      <a:pt x="772" y="1334"/>
                    </a:lnTo>
                    <a:cubicBezTo>
                      <a:pt x="841" y="1334"/>
                      <a:pt x="909" y="1335"/>
                      <a:pt x="977" y="1335"/>
                    </a:cubicBezTo>
                    <a:cubicBezTo>
                      <a:pt x="1011" y="1335"/>
                      <a:pt x="1045" y="1335"/>
                      <a:pt x="1079" y="1334"/>
                    </a:cubicBezTo>
                    <a:cubicBezTo>
                      <a:pt x="1228" y="1331"/>
                      <a:pt x="1322" y="1241"/>
                      <a:pt x="1324" y="1091"/>
                    </a:cubicBezTo>
                    <a:cubicBezTo>
                      <a:pt x="1325" y="895"/>
                      <a:pt x="1324" y="696"/>
                      <a:pt x="1324" y="494"/>
                    </a:cubicBezTo>
                    <a:close/>
                    <a:moveTo>
                      <a:pt x="1528" y="1"/>
                    </a:moveTo>
                    <a:cubicBezTo>
                      <a:pt x="1428" y="1"/>
                      <a:pt x="1328" y="1"/>
                      <a:pt x="1228" y="3"/>
                    </a:cubicBezTo>
                    <a:cubicBezTo>
                      <a:pt x="1171" y="3"/>
                      <a:pt x="1110" y="17"/>
                      <a:pt x="1057" y="37"/>
                    </a:cubicBezTo>
                    <a:cubicBezTo>
                      <a:pt x="897" y="99"/>
                      <a:pt x="842" y="235"/>
                      <a:pt x="837" y="395"/>
                    </a:cubicBezTo>
                    <a:cubicBezTo>
                      <a:pt x="834" y="543"/>
                      <a:pt x="835" y="693"/>
                      <a:pt x="835" y="846"/>
                    </a:cubicBezTo>
                    <a:lnTo>
                      <a:pt x="365" y="846"/>
                    </a:lnTo>
                    <a:cubicBezTo>
                      <a:pt x="149" y="846"/>
                      <a:pt x="1" y="1032"/>
                      <a:pt x="5" y="1203"/>
                    </a:cubicBezTo>
                    <a:cubicBezTo>
                      <a:pt x="14" y="1519"/>
                      <a:pt x="6" y="1834"/>
                      <a:pt x="6" y="2147"/>
                    </a:cubicBezTo>
                    <a:cubicBezTo>
                      <a:pt x="6" y="2339"/>
                      <a:pt x="151" y="2483"/>
                      <a:pt x="342" y="2483"/>
                    </a:cubicBezTo>
                    <a:lnTo>
                      <a:pt x="825" y="2483"/>
                    </a:lnTo>
                    <a:cubicBezTo>
                      <a:pt x="834" y="2685"/>
                      <a:pt x="837" y="2873"/>
                      <a:pt x="854" y="3059"/>
                    </a:cubicBezTo>
                    <a:cubicBezTo>
                      <a:pt x="865" y="3203"/>
                      <a:pt x="1015" y="3327"/>
                      <a:pt x="1159" y="3327"/>
                    </a:cubicBezTo>
                    <a:lnTo>
                      <a:pt x="2148" y="3327"/>
                    </a:lnTo>
                    <a:cubicBezTo>
                      <a:pt x="2180" y="3327"/>
                      <a:pt x="2213" y="3319"/>
                      <a:pt x="2242" y="3307"/>
                    </a:cubicBezTo>
                    <a:cubicBezTo>
                      <a:pt x="2406" y="3242"/>
                      <a:pt x="2465" y="3108"/>
                      <a:pt x="2469" y="2944"/>
                    </a:cubicBezTo>
                    <a:cubicBezTo>
                      <a:pt x="2472" y="2793"/>
                      <a:pt x="2471" y="2641"/>
                      <a:pt x="2471" y="2483"/>
                    </a:cubicBezTo>
                    <a:lnTo>
                      <a:pt x="2958" y="2483"/>
                    </a:lnTo>
                    <a:cubicBezTo>
                      <a:pt x="3157" y="2483"/>
                      <a:pt x="3298" y="2342"/>
                      <a:pt x="3298" y="2144"/>
                    </a:cubicBezTo>
                    <a:lnTo>
                      <a:pt x="3298" y="1182"/>
                    </a:lnTo>
                    <a:cubicBezTo>
                      <a:pt x="3298" y="1153"/>
                      <a:pt x="3294" y="1122"/>
                      <a:pt x="3286" y="1095"/>
                    </a:cubicBezTo>
                    <a:cubicBezTo>
                      <a:pt x="3242" y="947"/>
                      <a:pt x="3103" y="847"/>
                      <a:pt x="2939" y="847"/>
                    </a:cubicBezTo>
                    <a:cubicBezTo>
                      <a:pt x="2888" y="847"/>
                      <a:pt x="2836" y="847"/>
                      <a:pt x="2784" y="847"/>
                    </a:cubicBezTo>
                    <a:cubicBezTo>
                      <a:pt x="2681" y="847"/>
                      <a:pt x="2576" y="847"/>
                      <a:pt x="2471" y="847"/>
                    </a:cubicBezTo>
                    <a:cubicBezTo>
                      <a:pt x="2472" y="690"/>
                      <a:pt x="2475" y="546"/>
                      <a:pt x="2472" y="405"/>
                    </a:cubicBezTo>
                    <a:cubicBezTo>
                      <a:pt x="2469" y="158"/>
                      <a:pt x="2321" y="1"/>
                      <a:pt x="2080" y="1"/>
                    </a:cubicBezTo>
                    <a:cubicBezTo>
                      <a:pt x="2077" y="1"/>
                      <a:pt x="2075" y="1"/>
                      <a:pt x="2073" y="1"/>
                    </a:cubicBezTo>
                    <a:cubicBezTo>
                      <a:pt x="2029" y="2"/>
                      <a:pt x="1986" y="2"/>
                      <a:pt x="1942" y="2"/>
                    </a:cubicBezTo>
                    <a:cubicBezTo>
                      <a:pt x="1804" y="2"/>
                      <a:pt x="1666" y="1"/>
                      <a:pt x="15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3359631" y="2820532"/>
                <a:ext cx="140347" cy="61208"/>
              </a:xfrm>
              <a:custGeom>
                <a:avLst/>
                <a:gdLst/>
                <a:ahLst/>
                <a:cxnLst/>
                <a:rect l="l" t="t" r="r" b="b"/>
                <a:pathLst>
                  <a:path w="4712" h="2055" extrusionOk="0">
                    <a:moveTo>
                      <a:pt x="440" y="1"/>
                    </a:moveTo>
                    <a:cubicBezTo>
                      <a:pt x="216" y="1"/>
                      <a:pt x="0" y="239"/>
                      <a:pt x="7" y="433"/>
                    </a:cubicBezTo>
                    <a:cubicBezTo>
                      <a:pt x="20" y="827"/>
                      <a:pt x="15" y="1219"/>
                      <a:pt x="12" y="1612"/>
                    </a:cubicBezTo>
                    <a:cubicBezTo>
                      <a:pt x="9" y="1804"/>
                      <a:pt x="149" y="2008"/>
                      <a:pt x="346" y="2031"/>
                    </a:cubicBezTo>
                    <a:cubicBezTo>
                      <a:pt x="487" y="2048"/>
                      <a:pt x="631" y="2053"/>
                      <a:pt x="774" y="2053"/>
                    </a:cubicBezTo>
                    <a:cubicBezTo>
                      <a:pt x="843" y="2053"/>
                      <a:pt x="912" y="2052"/>
                      <a:pt x="980" y="2050"/>
                    </a:cubicBezTo>
                    <a:cubicBezTo>
                      <a:pt x="1036" y="2047"/>
                      <a:pt x="1101" y="2004"/>
                      <a:pt x="1144" y="1961"/>
                    </a:cubicBezTo>
                    <a:cubicBezTo>
                      <a:pt x="1218" y="1887"/>
                      <a:pt x="1218" y="1791"/>
                      <a:pt x="1175" y="1699"/>
                    </a:cubicBezTo>
                    <a:cubicBezTo>
                      <a:pt x="1132" y="1608"/>
                      <a:pt x="1051" y="1569"/>
                      <a:pt x="953" y="1569"/>
                    </a:cubicBezTo>
                    <a:cubicBezTo>
                      <a:pt x="950" y="1569"/>
                      <a:pt x="946" y="1569"/>
                      <a:pt x="943" y="1569"/>
                    </a:cubicBezTo>
                    <a:cubicBezTo>
                      <a:pt x="893" y="1569"/>
                      <a:pt x="843" y="1569"/>
                      <a:pt x="793" y="1569"/>
                    </a:cubicBezTo>
                    <a:cubicBezTo>
                      <a:pt x="693" y="1569"/>
                      <a:pt x="593" y="1569"/>
                      <a:pt x="489" y="1569"/>
                    </a:cubicBezTo>
                    <a:lnTo>
                      <a:pt x="489" y="475"/>
                    </a:lnTo>
                    <a:lnTo>
                      <a:pt x="4218" y="475"/>
                    </a:lnTo>
                    <a:lnTo>
                      <a:pt x="4218" y="1569"/>
                    </a:lnTo>
                    <a:lnTo>
                      <a:pt x="1949" y="1569"/>
                    </a:lnTo>
                    <a:cubicBezTo>
                      <a:pt x="1830" y="1569"/>
                      <a:pt x="1730" y="1638"/>
                      <a:pt x="1707" y="1737"/>
                    </a:cubicBezTo>
                    <a:cubicBezTo>
                      <a:pt x="1662" y="1926"/>
                      <a:pt x="1784" y="2054"/>
                      <a:pt x="1966" y="2054"/>
                    </a:cubicBezTo>
                    <a:lnTo>
                      <a:pt x="4205" y="2054"/>
                    </a:lnTo>
                    <a:cubicBezTo>
                      <a:pt x="4511" y="2054"/>
                      <a:pt x="4710" y="1854"/>
                      <a:pt x="4710" y="1553"/>
                    </a:cubicBezTo>
                    <a:cubicBezTo>
                      <a:pt x="4710" y="1282"/>
                      <a:pt x="4711" y="1013"/>
                      <a:pt x="4710" y="742"/>
                    </a:cubicBezTo>
                    <a:cubicBezTo>
                      <a:pt x="4708" y="611"/>
                      <a:pt x="4711" y="479"/>
                      <a:pt x="4690" y="351"/>
                    </a:cubicBezTo>
                    <a:cubicBezTo>
                      <a:pt x="4655" y="159"/>
                      <a:pt x="4508" y="5"/>
                      <a:pt x="4290" y="5"/>
                    </a:cubicBezTo>
                    <a:cubicBezTo>
                      <a:pt x="3649" y="3"/>
                      <a:pt x="3008" y="3"/>
                      <a:pt x="2366" y="3"/>
                    </a:cubicBezTo>
                    <a:cubicBezTo>
                      <a:pt x="1725" y="3"/>
                      <a:pt x="1083" y="3"/>
                      <a:pt x="4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3307478" y="2923558"/>
                <a:ext cx="244654" cy="14505"/>
              </a:xfrm>
              <a:custGeom>
                <a:avLst/>
                <a:gdLst/>
                <a:ahLst/>
                <a:cxnLst/>
                <a:rect l="l" t="t" r="r" b="b"/>
                <a:pathLst>
                  <a:path w="8214" h="487" extrusionOk="0">
                    <a:moveTo>
                      <a:pt x="6196" y="1"/>
                    </a:moveTo>
                    <a:cubicBezTo>
                      <a:pt x="4237" y="1"/>
                      <a:pt x="2282" y="1"/>
                      <a:pt x="323" y="2"/>
                    </a:cubicBezTo>
                    <a:cubicBezTo>
                      <a:pt x="253" y="2"/>
                      <a:pt x="175" y="21"/>
                      <a:pt x="115" y="55"/>
                    </a:cubicBezTo>
                    <a:cubicBezTo>
                      <a:pt x="31" y="101"/>
                      <a:pt x="1" y="238"/>
                      <a:pt x="34" y="336"/>
                    </a:cubicBezTo>
                    <a:cubicBezTo>
                      <a:pt x="60" y="418"/>
                      <a:pt x="166" y="485"/>
                      <a:pt x="273" y="485"/>
                    </a:cubicBezTo>
                    <a:lnTo>
                      <a:pt x="7899" y="485"/>
                    </a:lnTo>
                    <a:cubicBezTo>
                      <a:pt x="7914" y="485"/>
                      <a:pt x="7929" y="486"/>
                      <a:pt x="7945" y="486"/>
                    </a:cubicBezTo>
                    <a:cubicBezTo>
                      <a:pt x="7954" y="486"/>
                      <a:pt x="7962" y="486"/>
                      <a:pt x="7970" y="485"/>
                    </a:cubicBezTo>
                    <a:cubicBezTo>
                      <a:pt x="8111" y="476"/>
                      <a:pt x="8213" y="338"/>
                      <a:pt x="8179" y="204"/>
                    </a:cubicBezTo>
                    <a:cubicBezTo>
                      <a:pt x="8143" y="64"/>
                      <a:pt x="8065" y="1"/>
                      <a:pt x="79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3307806" y="3017351"/>
                <a:ext cx="243999" cy="14059"/>
              </a:xfrm>
              <a:custGeom>
                <a:avLst/>
                <a:gdLst/>
                <a:ahLst/>
                <a:cxnLst/>
                <a:rect l="l" t="t" r="r" b="b"/>
                <a:pathLst>
                  <a:path w="8192" h="472" extrusionOk="0">
                    <a:moveTo>
                      <a:pt x="247" y="0"/>
                    </a:moveTo>
                    <a:cubicBezTo>
                      <a:pt x="218" y="0"/>
                      <a:pt x="188" y="5"/>
                      <a:pt x="162" y="15"/>
                    </a:cubicBezTo>
                    <a:cubicBezTo>
                      <a:pt x="51" y="61"/>
                      <a:pt x="0" y="165"/>
                      <a:pt x="25" y="300"/>
                    </a:cubicBezTo>
                    <a:cubicBezTo>
                      <a:pt x="45" y="404"/>
                      <a:pt x="130" y="469"/>
                      <a:pt x="253" y="469"/>
                    </a:cubicBezTo>
                    <a:lnTo>
                      <a:pt x="4100" y="469"/>
                    </a:lnTo>
                    <a:cubicBezTo>
                      <a:pt x="5383" y="469"/>
                      <a:pt x="6665" y="469"/>
                      <a:pt x="7948" y="472"/>
                    </a:cubicBezTo>
                    <a:cubicBezTo>
                      <a:pt x="8107" y="472"/>
                      <a:pt x="8184" y="356"/>
                      <a:pt x="8189" y="234"/>
                    </a:cubicBezTo>
                    <a:cubicBezTo>
                      <a:pt x="8192" y="98"/>
                      <a:pt x="8086" y="0"/>
                      <a:pt x="79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3307999" y="3063994"/>
                <a:ext cx="243612" cy="13910"/>
              </a:xfrm>
              <a:custGeom>
                <a:avLst/>
                <a:gdLst/>
                <a:ahLst/>
                <a:cxnLst/>
                <a:rect l="l" t="t" r="r" b="b"/>
                <a:pathLst>
                  <a:path w="8179" h="467" extrusionOk="0">
                    <a:moveTo>
                      <a:pt x="225" y="1"/>
                    </a:moveTo>
                    <a:cubicBezTo>
                      <a:pt x="80" y="1"/>
                      <a:pt x="1" y="83"/>
                      <a:pt x="1" y="234"/>
                    </a:cubicBezTo>
                    <a:cubicBezTo>
                      <a:pt x="1" y="386"/>
                      <a:pt x="80" y="466"/>
                      <a:pt x="227" y="466"/>
                    </a:cubicBezTo>
                    <a:lnTo>
                      <a:pt x="7924" y="466"/>
                    </a:lnTo>
                    <a:cubicBezTo>
                      <a:pt x="7955" y="466"/>
                      <a:pt x="7989" y="460"/>
                      <a:pt x="8017" y="450"/>
                    </a:cubicBezTo>
                    <a:cubicBezTo>
                      <a:pt x="8118" y="409"/>
                      <a:pt x="8179" y="309"/>
                      <a:pt x="8160" y="221"/>
                    </a:cubicBezTo>
                    <a:cubicBezTo>
                      <a:pt x="8131" y="68"/>
                      <a:pt x="8059" y="1"/>
                      <a:pt x="7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3347494" y="2970589"/>
                <a:ext cx="164622" cy="14118"/>
              </a:xfrm>
              <a:custGeom>
                <a:avLst/>
                <a:gdLst/>
                <a:ahLst/>
                <a:cxnLst/>
                <a:rect l="l" t="t" r="r" b="b"/>
                <a:pathLst>
                  <a:path w="5527" h="474" extrusionOk="0">
                    <a:moveTo>
                      <a:pt x="5294" y="1"/>
                    </a:moveTo>
                    <a:cubicBezTo>
                      <a:pt x="5293" y="1"/>
                      <a:pt x="5292" y="1"/>
                      <a:pt x="5292" y="1"/>
                    </a:cubicBezTo>
                    <a:cubicBezTo>
                      <a:pt x="4871" y="5"/>
                      <a:pt x="4451" y="6"/>
                      <a:pt x="4031" y="6"/>
                    </a:cubicBezTo>
                    <a:cubicBezTo>
                      <a:pt x="3611" y="6"/>
                      <a:pt x="3191" y="5"/>
                      <a:pt x="2771" y="5"/>
                    </a:cubicBezTo>
                    <a:cubicBezTo>
                      <a:pt x="2433" y="5"/>
                      <a:pt x="2095" y="6"/>
                      <a:pt x="1757" y="6"/>
                    </a:cubicBezTo>
                    <a:cubicBezTo>
                      <a:pt x="1250" y="6"/>
                      <a:pt x="742" y="5"/>
                      <a:pt x="235" y="2"/>
                    </a:cubicBezTo>
                    <a:cubicBezTo>
                      <a:pt x="105" y="2"/>
                      <a:pt x="12" y="103"/>
                      <a:pt x="7" y="233"/>
                    </a:cubicBezTo>
                    <a:cubicBezTo>
                      <a:pt x="0" y="358"/>
                      <a:pt x="115" y="474"/>
                      <a:pt x="238" y="474"/>
                    </a:cubicBezTo>
                    <a:lnTo>
                      <a:pt x="5292" y="474"/>
                    </a:lnTo>
                    <a:cubicBezTo>
                      <a:pt x="5423" y="474"/>
                      <a:pt x="5527" y="373"/>
                      <a:pt x="5527" y="237"/>
                    </a:cubicBezTo>
                    <a:cubicBezTo>
                      <a:pt x="5527" y="116"/>
                      <a:pt x="5421" y="1"/>
                      <a:pt x="5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3408955" y="2733738"/>
                <a:ext cx="41699" cy="14059"/>
              </a:xfrm>
              <a:custGeom>
                <a:avLst/>
                <a:gdLst/>
                <a:ahLst/>
                <a:cxnLst/>
                <a:rect l="l" t="t" r="r" b="b"/>
                <a:pathLst>
                  <a:path w="1400" h="472" extrusionOk="0">
                    <a:moveTo>
                      <a:pt x="1188" y="1"/>
                    </a:moveTo>
                    <a:cubicBezTo>
                      <a:pt x="1184" y="1"/>
                      <a:pt x="1181" y="1"/>
                      <a:pt x="1178" y="1"/>
                    </a:cubicBezTo>
                    <a:cubicBezTo>
                      <a:pt x="1114" y="3"/>
                      <a:pt x="1051" y="4"/>
                      <a:pt x="987" y="4"/>
                    </a:cubicBezTo>
                    <a:cubicBezTo>
                      <a:pt x="892" y="4"/>
                      <a:pt x="797" y="3"/>
                      <a:pt x="701" y="3"/>
                    </a:cubicBezTo>
                    <a:lnTo>
                      <a:pt x="224" y="3"/>
                    </a:lnTo>
                    <a:cubicBezTo>
                      <a:pt x="108" y="3"/>
                      <a:pt x="0" y="109"/>
                      <a:pt x="8" y="226"/>
                    </a:cubicBezTo>
                    <a:cubicBezTo>
                      <a:pt x="16" y="364"/>
                      <a:pt x="83" y="465"/>
                      <a:pt x="214" y="467"/>
                    </a:cubicBezTo>
                    <a:cubicBezTo>
                      <a:pt x="376" y="470"/>
                      <a:pt x="538" y="471"/>
                      <a:pt x="699" y="471"/>
                    </a:cubicBezTo>
                    <a:cubicBezTo>
                      <a:pt x="861" y="471"/>
                      <a:pt x="1023" y="470"/>
                      <a:pt x="1185" y="469"/>
                    </a:cubicBezTo>
                    <a:cubicBezTo>
                      <a:pt x="1286" y="467"/>
                      <a:pt x="1400" y="335"/>
                      <a:pt x="1388" y="239"/>
                    </a:cubicBezTo>
                    <a:cubicBezTo>
                      <a:pt x="1374" y="81"/>
                      <a:pt x="1284" y="1"/>
                      <a:pt x="11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3532681" y="2970738"/>
                <a:ext cx="29696" cy="13999"/>
              </a:xfrm>
              <a:custGeom>
                <a:avLst/>
                <a:gdLst/>
                <a:ahLst/>
                <a:cxnLst/>
                <a:rect l="l" t="t" r="r" b="b"/>
                <a:pathLst>
                  <a:path w="997" h="470" extrusionOk="0">
                    <a:moveTo>
                      <a:pt x="222" y="0"/>
                    </a:moveTo>
                    <a:cubicBezTo>
                      <a:pt x="94" y="0"/>
                      <a:pt x="8" y="84"/>
                      <a:pt x="5" y="203"/>
                    </a:cubicBezTo>
                    <a:cubicBezTo>
                      <a:pt x="1" y="358"/>
                      <a:pt x="81" y="463"/>
                      <a:pt x="214" y="467"/>
                    </a:cubicBezTo>
                    <a:cubicBezTo>
                      <a:pt x="312" y="469"/>
                      <a:pt x="410" y="469"/>
                      <a:pt x="509" y="469"/>
                    </a:cubicBezTo>
                    <a:cubicBezTo>
                      <a:pt x="607" y="469"/>
                      <a:pt x="706" y="469"/>
                      <a:pt x="805" y="467"/>
                    </a:cubicBezTo>
                    <a:cubicBezTo>
                      <a:pt x="920" y="466"/>
                      <a:pt x="996" y="352"/>
                      <a:pt x="993" y="206"/>
                    </a:cubicBezTo>
                    <a:cubicBezTo>
                      <a:pt x="989" y="87"/>
                      <a:pt x="907" y="0"/>
                      <a:pt x="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3318289" y="2970738"/>
                <a:ext cx="29725" cy="14029"/>
              </a:xfrm>
              <a:custGeom>
                <a:avLst/>
                <a:gdLst/>
                <a:ahLst/>
                <a:cxnLst/>
                <a:rect l="l" t="t" r="r" b="b"/>
                <a:pathLst>
                  <a:path w="998" h="471" extrusionOk="0">
                    <a:moveTo>
                      <a:pt x="203" y="0"/>
                    </a:moveTo>
                    <a:cubicBezTo>
                      <a:pt x="93" y="0"/>
                      <a:pt x="8" y="88"/>
                      <a:pt x="3" y="203"/>
                    </a:cubicBezTo>
                    <a:cubicBezTo>
                      <a:pt x="0" y="346"/>
                      <a:pt x="82" y="466"/>
                      <a:pt x="195" y="467"/>
                    </a:cubicBezTo>
                    <a:cubicBezTo>
                      <a:pt x="310" y="469"/>
                      <a:pt x="424" y="471"/>
                      <a:pt x="538" y="471"/>
                    </a:cubicBezTo>
                    <a:cubicBezTo>
                      <a:pt x="621" y="471"/>
                      <a:pt x="704" y="470"/>
                      <a:pt x="787" y="467"/>
                    </a:cubicBezTo>
                    <a:cubicBezTo>
                      <a:pt x="921" y="463"/>
                      <a:pt x="998" y="353"/>
                      <a:pt x="992" y="199"/>
                    </a:cubicBezTo>
                    <a:cubicBezTo>
                      <a:pt x="989" y="80"/>
                      <a:pt x="905" y="0"/>
                      <a:pt x="7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 name="Google Shape;318;p34"/>
          <p:cNvGrpSpPr/>
          <p:nvPr/>
        </p:nvGrpSpPr>
        <p:grpSpPr>
          <a:xfrm>
            <a:off x="6847646" y="1244275"/>
            <a:ext cx="590700" cy="590700"/>
            <a:chOff x="6936371" y="1260520"/>
            <a:chExt cx="590700" cy="590700"/>
          </a:xfrm>
        </p:grpSpPr>
        <p:sp>
          <p:nvSpPr>
            <p:cNvPr id="319" name="Google Shape;319;p34"/>
            <p:cNvSpPr/>
            <p:nvPr/>
          </p:nvSpPr>
          <p:spPr>
            <a:xfrm>
              <a:off x="6936371" y="126052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320" name="Google Shape;320;p34"/>
            <p:cNvSpPr/>
            <p:nvPr/>
          </p:nvSpPr>
          <p:spPr>
            <a:xfrm>
              <a:off x="6999026" y="1335501"/>
              <a:ext cx="465391" cy="435725"/>
            </a:xfrm>
            <a:custGeom>
              <a:avLst/>
              <a:gdLst/>
              <a:ahLst/>
              <a:cxnLst/>
              <a:rect l="l" t="t" r="r" b="b"/>
              <a:pathLst>
                <a:path w="15625" h="14629" extrusionOk="0">
                  <a:moveTo>
                    <a:pt x="5874" y="2851"/>
                  </a:moveTo>
                  <a:lnTo>
                    <a:pt x="5874" y="3309"/>
                  </a:lnTo>
                  <a:lnTo>
                    <a:pt x="4123" y="3309"/>
                  </a:lnTo>
                  <a:lnTo>
                    <a:pt x="4123" y="2851"/>
                  </a:lnTo>
                  <a:close/>
                  <a:moveTo>
                    <a:pt x="7848" y="470"/>
                  </a:moveTo>
                  <a:cubicBezTo>
                    <a:pt x="8552" y="470"/>
                    <a:pt x="9256" y="471"/>
                    <a:pt x="9960" y="471"/>
                  </a:cubicBezTo>
                  <a:cubicBezTo>
                    <a:pt x="10401" y="471"/>
                    <a:pt x="10811" y="783"/>
                    <a:pt x="10880" y="1241"/>
                  </a:cubicBezTo>
                  <a:cubicBezTo>
                    <a:pt x="10888" y="1288"/>
                    <a:pt x="10896" y="1339"/>
                    <a:pt x="10896" y="1389"/>
                  </a:cubicBezTo>
                  <a:cubicBezTo>
                    <a:pt x="10898" y="1711"/>
                    <a:pt x="10896" y="2031"/>
                    <a:pt x="10896" y="2355"/>
                  </a:cubicBezTo>
                  <a:lnTo>
                    <a:pt x="10393" y="2355"/>
                  </a:lnTo>
                  <a:lnTo>
                    <a:pt x="10393" y="2264"/>
                  </a:lnTo>
                  <a:cubicBezTo>
                    <a:pt x="10393" y="1973"/>
                    <a:pt x="10386" y="1682"/>
                    <a:pt x="10396" y="1392"/>
                  </a:cubicBezTo>
                  <a:cubicBezTo>
                    <a:pt x="10403" y="1159"/>
                    <a:pt x="10206" y="979"/>
                    <a:pt x="9988" y="977"/>
                  </a:cubicBezTo>
                  <a:cubicBezTo>
                    <a:pt x="9581" y="976"/>
                    <a:pt x="9174" y="975"/>
                    <a:pt x="8766" y="975"/>
                  </a:cubicBezTo>
                  <a:cubicBezTo>
                    <a:pt x="8359" y="975"/>
                    <a:pt x="7951" y="976"/>
                    <a:pt x="7544" y="976"/>
                  </a:cubicBezTo>
                  <a:cubicBezTo>
                    <a:pt x="7386" y="976"/>
                    <a:pt x="7299" y="1075"/>
                    <a:pt x="7301" y="1244"/>
                  </a:cubicBezTo>
                  <a:cubicBezTo>
                    <a:pt x="7302" y="1375"/>
                    <a:pt x="7400" y="1460"/>
                    <a:pt x="7549" y="1460"/>
                  </a:cubicBezTo>
                  <a:lnTo>
                    <a:pt x="9924" y="1460"/>
                  </a:lnTo>
                  <a:lnTo>
                    <a:pt x="9924" y="2351"/>
                  </a:lnTo>
                  <a:cubicBezTo>
                    <a:pt x="9830" y="2359"/>
                    <a:pt x="9738" y="2365"/>
                    <a:pt x="9650" y="2379"/>
                  </a:cubicBezTo>
                  <a:cubicBezTo>
                    <a:pt x="9472" y="2405"/>
                    <a:pt x="9288" y="2619"/>
                    <a:pt x="9297" y="2820"/>
                  </a:cubicBezTo>
                  <a:cubicBezTo>
                    <a:pt x="9304" y="2980"/>
                    <a:pt x="9298" y="3143"/>
                    <a:pt x="9298" y="3310"/>
                  </a:cubicBezTo>
                  <a:lnTo>
                    <a:pt x="6367" y="3310"/>
                  </a:lnTo>
                  <a:cubicBezTo>
                    <a:pt x="6367" y="3173"/>
                    <a:pt x="6360" y="3038"/>
                    <a:pt x="6370" y="2905"/>
                  </a:cubicBezTo>
                  <a:cubicBezTo>
                    <a:pt x="6388" y="2592"/>
                    <a:pt x="6172" y="2360"/>
                    <a:pt x="5878" y="2360"/>
                  </a:cubicBezTo>
                  <a:cubicBezTo>
                    <a:pt x="5862" y="2360"/>
                    <a:pt x="5847" y="2361"/>
                    <a:pt x="5831" y="2362"/>
                  </a:cubicBezTo>
                  <a:cubicBezTo>
                    <a:pt x="5822" y="2363"/>
                    <a:pt x="5813" y="2363"/>
                    <a:pt x="5803" y="2363"/>
                  </a:cubicBezTo>
                  <a:cubicBezTo>
                    <a:pt x="5785" y="2363"/>
                    <a:pt x="5766" y="2362"/>
                    <a:pt x="5744" y="2362"/>
                  </a:cubicBezTo>
                  <a:lnTo>
                    <a:pt x="5744" y="1464"/>
                  </a:lnTo>
                  <a:lnTo>
                    <a:pt x="6560" y="1464"/>
                  </a:lnTo>
                  <a:cubicBezTo>
                    <a:pt x="6697" y="1464"/>
                    <a:pt x="6792" y="1371"/>
                    <a:pt x="6799" y="1231"/>
                  </a:cubicBezTo>
                  <a:cubicBezTo>
                    <a:pt x="6805" y="1100"/>
                    <a:pt x="6704" y="979"/>
                    <a:pt x="6573" y="979"/>
                  </a:cubicBezTo>
                  <a:cubicBezTo>
                    <a:pt x="6397" y="977"/>
                    <a:pt x="6221" y="972"/>
                    <a:pt x="6046" y="972"/>
                  </a:cubicBezTo>
                  <a:cubicBezTo>
                    <a:pt x="5916" y="972"/>
                    <a:pt x="5786" y="975"/>
                    <a:pt x="5656" y="983"/>
                  </a:cubicBezTo>
                  <a:cubicBezTo>
                    <a:pt x="5407" y="997"/>
                    <a:pt x="5260" y="1162"/>
                    <a:pt x="5254" y="1418"/>
                  </a:cubicBezTo>
                  <a:cubicBezTo>
                    <a:pt x="5247" y="1731"/>
                    <a:pt x="5253" y="2042"/>
                    <a:pt x="5253" y="2359"/>
                  </a:cubicBezTo>
                  <a:lnTo>
                    <a:pt x="4750" y="2359"/>
                  </a:lnTo>
                  <a:cubicBezTo>
                    <a:pt x="4750" y="2029"/>
                    <a:pt x="4747" y="1706"/>
                    <a:pt x="4751" y="1385"/>
                  </a:cubicBezTo>
                  <a:cubicBezTo>
                    <a:pt x="4754" y="1301"/>
                    <a:pt x="4770" y="1214"/>
                    <a:pt x="4799" y="1134"/>
                  </a:cubicBezTo>
                  <a:cubicBezTo>
                    <a:pt x="4924" y="775"/>
                    <a:pt x="5165" y="546"/>
                    <a:pt x="5550" y="489"/>
                  </a:cubicBezTo>
                  <a:cubicBezTo>
                    <a:pt x="5612" y="480"/>
                    <a:pt x="5672" y="471"/>
                    <a:pt x="5736" y="471"/>
                  </a:cubicBezTo>
                  <a:cubicBezTo>
                    <a:pt x="6440" y="471"/>
                    <a:pt x="7144" y="470"/>
                    <a:pt x="7848" y="470"/>
                  </a:cubicBezTo>
                  <a:close/>
                  <a:moveTo>
                    <a:pt x="11523" y="2852"/>
                  </a:moveTo>
                  <a:lnTo>
                    <a:pt x="11523" y="3310"/>
                  </a:lnTo>
                  <a:lnTo>
                    <a:pt x="9772" y="3310"/>
                  </a:lnTo>
                  <a:lnTo>
                    <a:pt x="9772" y="2852"/>
                  </a:lnTo>
                  <a:close/>
                  <a:moveTo>
                    <a:pt x="2883" y="6570"/>
                  </a:moveTo>
                  <a:cubicBezTo>
                    <a:pt x="2885" y="6570"/>
                    <a:pt x="2886" y="6570"/>
                    <a:pt x="2888" y="6570"/>
                  </a:cubicBezTo>
                  <a:cubicBezTo>
                    <a:pt x="2962" y="6572"/>
                    <a:pt x="3037" y="6573"/>
                    <a:pt x="3112" y="6573"/>
                  </a:cubicBezTo>
                  <a:cubicBezTo>
                    <a:pt x="3186" y="6573"/>
                    <a:pt x="3261" y="6572"/>
                    <a:pt x="3336" y="6570"/>
                  </a:cubicBezTo>
                  <a:cubicBezTo>
                    <a:pt x="3338" y="6570"/>
                    <a:pt x="3339" y="6570"/>
                    <a:pt x="3340" y="6570"/>
                  </a:cubicBezTo>
                  <a:cubicBezTo>
                    <a:pt x="3404" y="6570"/>
                    <a:pt x="3433" y="6603"/>
                    <a:pt x="3436" y="6656"/>
                  </a:cubicBezTo>
                  <a:cubicBezTo>
                    <a:pt x="3439" y="6848"/>
                    <a:pt x="3437" y="7038"/>
                    <a:pt x="3437" y="7233"/>
                  </a:cubicBezTo>
                  <a:lnTo>
                    <a:pt x="2809" y="7233"/>
                  </a:lnTo>
                  <a:lnTo>
                    <a:pt x="2809" y="6899"/>
                  </a:lnTo>
                  <a:cubicBezTo>
                    <a:pt x="2809" y="6818"/>
                    <a:pt x="2812" y="6736"/>
                    <a:pt x="2809" y="6655"/>
                  </a:cubicBezTo>
                  <a:cubicBezTo>
                    <a:pt x="2805" y="6596"/>
                    <a:pt x="2822" y="6570"/>
                    <a:pt x="2883" y="6570"/>
                  </a:cubicBezTo>
                  <a:close/>
                  <a:moveTo>
                    <a:pt x="12325" y="6572"/>
                  </a:moveTo>
                  <a:cubicBezTo>
                    <a:pt x="12353" y="6572"/>
                    <a:pt x="12387" y="6573"/>
                    <a:pt x="12428" y="6573"/>
                  </a:cubicBezTo>
                  <a:cubicBezTo>
                    <a:pt x="12493" y="6573"/>
                    <a:pt x="12559" y="6574"/>
                    <a:pt x="12625" y="6574"/>
                  </a:cubicBezTo>
                  <a:cubicBezTo>
                    <a:pt x="12658" y="6574"/>
                    <a:pt x="12691" y="6573"/>
                    <a:pt x="12724" y="6573"/>
                  </a:cubicBezTo>
                  <a:cubicBezTo>
                    <a:pt x="12728" y="6573"/>
                    <a:pt x="12732" y="6573"/>
                    <a:pt x="12736" y="6573"/>
                  </a:cubicBezTo>
                  <a:cubicBezTo>
                    <a:pt x="12794" y="6573"/>
                    <a:pt x="12826" y="6594"/>
                    <a:pt x="12824" y="6668"/>
                  </a:cubicBezTo>
                  <a:cubicBezTo>
                    <a:pt x="12819" y="6851"/>
                    <a:pt x="12822" y="7037"/>
                    <a:pt x="12822" y="7233"/>
                  </a:cubicBezTo>
                  <a:lnTo>
                    <a:pt x="12193" y="7233"/>
                  </a:lnTo>
                  <a:lnTo>
                    <a:pt x="12193" y="6808"/>
                  </a:lnTo>
                  <a:cubicBezTo>
                    <a:pt x="12193" y="6590"/>
                    <a:pt x="12176" y="6572"/>
                    <a:pt x="12325" y="6572"/>
                  </a:cubicBezTo>
                  <a:close/>
                  <a:moveTo>
                    <a:pt x="5151" y="7867"/>
                  </a:moveTo>
                  <a:cubicBezTo>
                    <a:pt x="5021" y="7867"/>
                    <a:pt x="4929" y="7966"/>
                    <a:pt x="4929" y="8102"/>
                  </a:cubicBezTo>
                  <a:cubicBezTo>
                    <a:pt x="4929" y="8227"/>
                    <a:pt x="5025" y="8334"/>
                    <a:pt x="5145" y="8334"/>
                  </a:cubicBezTo>
                  <a:lnTo>
                    <a:pt x="10464" y="8334"/>
                  </a:lnTo>
                  <a:cubicBezTo>
                    <a:pt x="10601" y="8334"/>
                    <a:pt x="10700" y="8237"/>
                    <a:pt x="10699" y="8103"/>
                  </a:cubicBezTo>
                  <a:cubicBezTo>
                    <a:pt x="10700" y="7965"/>
                    <a:pt x="10599" y="7867"/>
                    <a:pt x="10458" y="7867"/>
                  </a:cubicBezTo>
                  <a:close/>
                  <a:moveTo>
                    <a:pt x="13317" y="7704"/>
                  </a:moveTo>
                  <a:cubicBezTo>
                    <a:pt x="13390" y="7704"/>
                    <a:pt x="13418" y="7738"/>
                    <a:pt x="13417" y="7815"/>
                  </a:cubicBezTo>
                  <a:cubicBezTo>
                    <a:pt x="13412" y="8001"/>
                    <a:pt x="13417" y="8187"/>
                    <a:pt x="13415" y="8371"/>
                  </a:cubicBezTo>
                  <a:cubicBezTo>
                    <a:pt x="13415" y="8472"/>
                    <a:pt x="13389" y="8497"/>
                    <a:pt x="13287" y="8497"/>
                  </a:cubicBezTo>
                  <a:lnTo>
                    <a:pt x="11741" y="8497"/>
                  </a:lnTo>
                  <a:cubicBezTo>
                    <a:pt x="11633" y="8497"/>
                    <a:pt x="11617" y="8478"/>
                    <a:pt x="11615" y="8374"/>
                  </a:cubicBezTo>
                  <a:lnTo>
                    <a:pt x="11615" y="7827"/>
                  </a:lnTo>
                  <a:cubicBezTo>
                    <a:pt x="11615" y="7716"/>
                    <a:pt x="11625" y="7706"/>
                    <a:pt x="11732" y="7706"/>
                  </a:cubicBezTo>
                  <a:lnTo>
                    <a:pt x="12515" y="7706"/>
                  </a:lnTo>
                  <a:cubicBezTo>
                    <a:pt x="12648" y="7706"/>
                    <a:pt x="12780" y="7706"/>
                    <a:pt x="12912" y="7706"/>
                  </a:cubicBezTo>
                  <a:cubicBezTo>
                    <a:pt x="13044" y="7706"/>
                    <a:pt x="13175" y="7706"/>
                    <a:pt x="13307" y="7704"/>
                  </a:cubicBezTo>
                  <a:cubicBezTo>
                    <a:pt x="13310" y="7704"/>
                    <a:pt x="13314" y="7704"/>
                    <a:pt x="13317" y="7704"/>
                  </a:cubicBezTo>
                  <a:close/>
                  <a:moveTo>
                    <a:pt x="2318" y="7704"/>
                  </a:moveTo>
                  <a:cubicBezTo>
                    <a:pt x="2322" y="7704"/>
                    <a:pt x="2325" y="7704"/>
                    <a:pt x="2329" y="7704"/>
                  </a:cubicBezTo>
                  <a:cubicBezTo>
                    <a:pt x="2461" y="7706"/>
                    <a:pt x="2593" y="7706"/>
                    <a:pt x="2725" y="7706"/>
                  </a:cubicBezTo>
                  <a:cubicBezTo>
                    <a:pt x="2856" y="7706"/>
                    <a:pt x="2988" y="7706"/>
                    <a:pt x="3120" y="7706"/>
                  </a:cubicBezTo>
                  <a:lnTo>
                    <a:pt x="3893" y="7706"/>
                  </a:lnTo>
                  <a:cubicBezTo>
                    <a:pt x="4012" y="7706"/>
                    <a:pt x="4012" y="7706"/>
                    <a:pt x="4012" y="7827"/>
                  </a:cubicBezTo>
                  <a:cubicBezTo>
                    <a:pt x="4012" y="8011"/>
                    <a:pt x="4008" y="8197"/>
                    <a:pt x="4014" y="8384"/>
                  </a:cubicBezTo>
                  <a:cubicBezTo>
                    <a:pt x="4015" y="8471"/>
                    <a:pt x="3981" y="8498"/>
                    <a:pt x="3897" y="8498"/>
                  </a:cubicBezTo>
                  <a:cubicBezTo>
                    <a:pt x="3378" y="8497"/>
                    <a:pt x="2859" y="8497"/>
                    <a:pt x="2342" y="8497"/>
                  </a:cubicBezTo>
                  <a:cubicBezTo>
                    <a:pt x="2230" y="8497"/>
                    <a:pt x="2214" y="8479"/>
                    <a:pt x="2214" y="8367"/>
                  </a:cubicBezTo>
                  <a:cubicBezTo>
                    <a:pt x="2214" y="8183"/>
                    <a:pt x="2218" y="8001"/>
                    <a:pt x="2212" y="7817"/>
                  </a:cubicBezTo>
                  <a:cubicBezTo>
                    <a:pt x="2211" y="7734"/>
                    <a:pt x="2241" y="7704"/>
                    <a:pt x="2318" y="7704"/>
                  </a:cubicBezTo>
                  <a:close/>
                  <a:moveTo>
                    <a:pt x="3437" y="8968"/>
                  </a:moveTo>
                  <a:cubicBezTo>
                    <a:pt x="3437" y="9163"/>
                    <a:pt x="3439" y="9356"/>
                    <a:pt x="3436" y="9550"/>
                  </a:cubicBezTo>
                  <a:cubicBezTo>
                    <a:pt x="3433" y="9603"/>
                    <a:pt x="3393" y="9631"/>
                    <a:pt x="3338" y="9631"/>
                  </a:cubicBezTo>
                  <a:lnTo>
                    <a:pt x="2890" y="9631"/>
                  </a:lnTo>
                  <a:cubicBezTo>
                    <a:pt x="2839" y="9631"/>
                    <a:pt x="2806" y="9616"/>
                    <a:pt x="2806" y="9553"/>
                  </a:cubicBezTo>
                  <a:cubicBezTo>
                    <a:pt x="2810" y="9363"/>
                    <a:pt x="2809" y="9170"/>
                    <a:pt x="2809" y="8968"/>
                  </a:cubicBezTo>
                  <a:close/>
                  <a:moveTo>
                    <a:pt x="12824" y="8964"/>
                  </a:moveTo>
                  <a:lnTo>
                    <a:pt x="12824" y="9132"/>
                  </a:lnTo>
                  <a:cubicBezTo>
                    <a:pt x="12824" y="9271"/>
                    <a:pt x="12822" y="9407"/>
                    <a:pt x="12826" y="9546"/>
                  </a:cubicBezTo>
                  <a:cubicBezTo>
                    <a:pt x="12826" y="9606"/>
                    <a:pt x="12799" y="9629"/>
                    <a:pt x="12747" y="9629"/>
                  </a:cubicBezTo>
                  <a:cubicBezTo>
                    <a:pt x="12670" y="9630"/>
                    <a:pt x="12594" y="9632"/>
                    <a:pt x="12517" y="9632"/>
                  </a:cubicBezTo>
                  <a:cubicBezTo>
                    <a:pt x="12440" y="9632"/>
                    <a:pt x="12364" y="9630"/>
                    <a:pt x="12288" y="9625"/>
                  </a:cubicBezTo>
                  <a:cubicBezTo>
                    <a:pt x="12257" y="9624"/>
                    <a:pt x="12199" y="9580"/>
                    <a:pt x="12199" y="9554"/>
                  </a:cubicBezTo>
                  <a:cubicBezTo>
                    <a:pt x="12192" y="9360"/>
                    <a:pt x="12195" y="9167"/>
                    <a:pt x="12195" y="8964"/>
                  </a:cubicBezTo>
                  <a:close/>
                  <a:moveTo>
                    <a:pt x="12206" y="6099"/>
                  </a:moveTo>
                  <a:cubicBezTo>
                    <a:pt x="11959" y="6099"/>
                    <a:pt x="11710" y="6345"/>
                    <a:pt x="11723" y="6613"/>
                  </a:cubicBezTo>
                  <a:cubicBezTo>
                    <a:pt x="11734" y="6818"/>
                    <a:pt x="11725" y="7021"/>
                    <a:pt x="11725" y="7237"/>
                  </a:cubicBezTo>
                  <a:cubicBezTo>
                    <a:pt x="11686" y="7237"/>
                    <a:pt x="11651" y="7240"/>
                    <a:pt x="11619" y="7240"/>
                  </a:cubicBezTo>
                  <a:cubicBezTo>
                    <a:pt x="11603" y="7240"/>
                    <a:pt x="11588" y="7239"/>
                    <a:pt x="11572" y="7237"/>
                  </a:cubicBezTo>
                  <a:cubicBezTo>
                    <a:pt x="11561" y="7236"/>
                    <a:pt x="11549" y="7235"/>
                    <a:pt x="11538" y="7235"/>
                  </a:cubicBezTo>
                  <a:cubicBezTo>
                    <a:pt x="11358" y="7235"/>
                    <a:pt x="11184" y="7393"/>
                    <a:pt x="11153" y="7570"/>
                  </a:cubicBezTo>
                  <a:cubicBezTo>
                    <a:pt x="11134" y="7675"/>
                    <a:pt x="11133" y="7783"/>
                    <a:pt x="11133" y="7889"/>
                  </a:cubicBezTo>
                  <a:cubicBezTo>
                    <a:pt x="11134" y="8134"/>
                    <a:pt x="11133" y="8379"/>
                    <a:pt x="11154" y="8622"/>
                  </a:cubicBezTo>
                  <a:cubicBezTo>
                    <a:pt x="11167" y="8771"/>
                    <a:pt x="11262" y="8886"/>
                    <a:pt x="11409" y="8929"/>
                  </a:cubicBezTo>
                  <a:cubicBezTo>
                    <a:pt x="11509" y="8958"/>
                    <a:pt x="11615" y="8965"/>
                    <a:pt x="11725" y="8982"/>
                  </a:cubicBezTo>
                  <a:cubicBezTo>
                    <a:pt x="11725" y="9184"/>
                    <a:pt x="11732" y="9392"/>
                    <a:pt x="11723" y="9596"/>
                  </a:cubicBezTo>
                  <a:cubicBezTo>
                    <a:pt x="11712" y="9836"/>
                    <a:pt x="11943" y="10100"/>
                    <a:pt x="12204" y="10100"/>
                  </a:cubicBezTo>
                  <a:cubicBezTo>
                    <a:pt x="12210" y="10100"/>
                    <a:pt x="12216" y="10100"/>
                    <a:pt x="12222" y="10099"/>
                  </a:cubicBezTo>
                  <a:cubicBezTo>
                    <a:pt x="12315" y="10096"/>
                    <a:pt x="12408" y="10094"/>
                    <a:pt x="12501" y="10094"/>
                  </a:cubicBezTo>
                  <a:cubicBezTo>
                    <a:pt x="12594" y="10094"/>
                    <a:pt x="12686" y="10096"/>
                    <a:pt x="12778" y="10099"/>
                  </a:cubicBezTo>
                  <a:cubicBezTo>
                    <a:pt x="12786" y="10100"/>
                    <a:pt x="12794" y="10100"/>
                    <a:pt x="12801" y="10100"/>
                  </a:cubicBezTo>
                  <a:cubicBezTo>
                    <a:pt x="13116" y="10100"/>
                    <a:pt x="13307" y="9838"/>
                    <a:pt x="13307" y="9572"/>
                  </a:cubicBezTo>
                  <a:cubicBezTo>
                    <a:pt x="13309" y="9371"/>
                    <a:pt x="13307" y="9171"/>
                    <a:pt x="13307" y="8965"/>
                  </a:cubicBezTo>
                  <a:lnTo>
                    <a:pt x="13467" y="8965"/>
                  </a:lnTo>
                  <a:cubicBezTo>
                    <a:pt x="13692" y="8965"/>
                    <a:pt x="13881" y="8773"/>
                    <a:pt x="13881" y="8547"/>
                  </a:cubicBezTo>
                  <a:lnTo>
                    <a:pt x="13881" y="7675"/>
                  </a:lnTo>
                  <a:cubicBezTo>
                    <a:pt x="13881" y="7414"/>
                    <a:pt x="13704" y="7237"/>
                    <a:pt x="13444" y="7237"/>
                  </a:cubicBezTo>
                  <a:lnTo>
                    <a:pt x="13307" y="7237"/>
                  </a:lnTo>
                  <a:cubicBezTo>
                    <a:pt x="13307" y="7135"/>
                    <a:pt x="13309" y="7041"/>
                    <a:pt x="13307" y="6949"/>
                  </a:cubicBezTo>
                  <a:cubicBezTo>
                    <a:pt x="13303" y="6798"/>
                    <a:pt x="13309" y="6645"/>
                    <a:pt x="13286" y="6495"/>
                  </a:cubicBezTo>
                  <a:cubicBezTo>
                    <a:pt x="13248" y="6259"/>
                    <a:pt x="13015" y="6099"/>
                    <a:pt x="12824" y="6099"/>
                  </a:cubicBezTo>
                  <a:cubicBezTo>
                    <a:pt x="12816" y="6099"/>
                    <a:pt x="12808" y="6100"/>
                    <a:pt x="12800" y="6100"/>
                  </a:cubicBezTo>
                  <a:cubicBezTo>
                    <a:pt x="12706" y="6107"/>
                    <a:pt x="12612" y="6111"/>
                    <a:pt x="12517" y="6111"/>
                  </a:cubicBezTo>
                  <a:cubicBezTo>
                    <a:pt x="12423" y="6111"/>
                    <a:pt x="12329" y="6107"/>
                    <a:pt x="12235" y="6100"/>
                  </a:cubicBezTo>
                  <a:cubicBezTo>
                    <a:pt x="12225" y="6099"/>
                    <a:pt x="12216" y="6099"/>
                    <a:pt x="12206" y="6099"/>
                  </a:cubicBezTo>
                  <a:close/>
                  <a:moveTo>
                    <a:pt x="3438" y="6100"/>
                  </a:moveTo>
                  <a:cubicBezTo>
                    <a:pt x="3436" y="6100"/>
                    <a:pt x="3433" y="6100"/>
                    <a:pt x="3430" y="6100"/>
                  </a:cubicBezTo>
                  <a:cubicBezTo>
                    <a:pt x="3355" y="6102"/>
                    <a:pt x="3279" y="6103"/>
                    <a:pt x="3204" y="6103"/>
                  </a:cubicBezTo>
                  <a:cubicBezTo>
                    <a:pt x="3089" y="6103"/>
                    <a:pt x="2974" y="6101"/>
                    <a:pt x="2859" y="6101"/>
                  </a:cubicBezTo>
                  <a:cubicBezTo>
                    <a:pt x="2834" y="6101"/>
                    <a:pt x="2808" y="6101"/>
                    <a:pt x="2783" y="6102"/>
                  </a:cubicBezTo>
                  <a:cubicBezTo>
                    <a:pt x="2754" y="6102"/>
                    <a:pt x="2724" y="6106"/>
                    <a:pt x="2696" y="6113"/>
                  </a:cubicBezTo>
                  <a:cubicBezTo>
                    <a:pt x="2464" y="6182"/>
                    <a:pt x="2322" y="6377"/>
                    <a:pt x="2322" y="6620"/>
                  </a:cubicBezTo>
                  <a:lnTo>
                    <a:pt x="2322" y="7234"/>
                  </a:lnTo>
                  <a:cubicBezTo>
                    <a:pt x="2281" y="7234"/>
                    <a:pt x="2244" y="7237"/>
                    <a:pt x="2210" y="7237"/>
                  </a:cubicBezTo>
                  <a:cubicBezTo>
                    <a:pt x="2193" y="7237"/>
                    <a:pt x="2176" y="7236"/>
                    <a:pt x="2160" y="7234"/>
                  </a:cubicBezTo>
                  <a:cubicBezTo>
                    <a:pt x="2150" y="7233"/>
                    <a:pt x="2140" y="7233"/>
                    <a:pt x="2131" y="7233"/>
                  </a:cubicBezTo>
                  <a:cubicBezTo>
                    <a:pt x="1930" y="7233"/>
                    <a:pt x="1743" y="7449"/>
                    <a:pt x="1745" y="7652"/>
                  </a:cubicBezTo>
                  <a:cubicBezTo>
                    <a:pt x="1750" y="7946"/>
                    <a:pt x="1751" y="8240"/>
                    <a:pt x="1744" y="8534"/>
                  </a:cubicBezTo>
                  <a:cubicBezTo>
                    <a:pt x="1740" y="8688"/>
                    <a:pt x="1852" y="8894"/>
                    <a:pt x="2047" y="8942"/>
                  </a:cubicBezTo>
                  <a:cubicBezTo>
                    <a:pt x="2132" y="8964"/>
                    <a:pt x="2221" y="8962"/>
                    <a:pt x="2322" y="8974"/>
                  </a:cubicBezTo>
                  <a:cubicBezTo>
                    <a:pt x="2322" y="9175"/>
                    <a:pt x="2323" y="9377"/>
                    <a:pt x="2322" y="9576"/>
                  </a:cubicBezTo>
                  <a:cubicBezTo>
                    <a:pt x="2319" y="9849"/>
                    <a:pt x="2537" y="10100"/>
                    <a:pt x="2822" y="10100"/>
                  </a:cubicBezTo>
                  <a:cubicBezTo>
                    <a:pt x="2828" y="10100"/>
                    <a:pt x="2834" y="10099"/>
                    <a:pt x="2839" y="10099"/>
                  </a:cubicBezTo>
                  <a:cubicBezTo>
                    <a:pt x="2933" y="10095"/>
                    <a:pt x="3028" y="10093"/>
                    <a:pt x="3123" y="10093"/>
                  </a:cubicBezTo>
                  <a:cubicBezTo>
                    <a:pt x="3211" y="10093"/>
                    <a:pt x="3299" y="10095"/>
                    <a:pt x="3387" y="10101"/>
                  </a:cubicBezTo>
                  <a:cubicBezTo>
                    <a:pt x="3396" y="10101"/>
                    <a:pt x="3405" y="10102"/>
                    <a:pt x="3414" y="10102"/>
                  </a:cubicBezTo>
                  <a:cubicBezTo>
                    <a:pt x="3676" y="10102"/>
                    <a:pt x="3919" y="9845"/>
                    <a:pt x="3906" y="9580"/>
                  </a:cubicBezTo>
                  <a:cubicBezTo>
                    <a:pt x="3894" y="9379"/>
                    <a:pt x="3904" y="9175"/>
                    <a:pt x="3904" y="8969"/>
                  </a:cubicBezTo>
                  <a:cubicBezTo>
                    <a:pt x="3927" y="8968"/>
                    <a:pt x="3949" y="8968"/>
                    <a:pt x="3971" y="8968"/>
                  </a:cubicBezTo>
                  <a:cubicBezTo>
                    <a:pt x="3982" y="8968"/>
                    <a:pt x="3993" y="8968"/>
                    <a:pt x="4003" y="8968"/>
                  </a:cubicBezTo>
                  <a:cubicBezTo>
                    <a:pt x="4056" y="8968"/>
                    <a:pt x="4107" y="8967"/>
                    <a:pt x="4153" y="8954"/>
                  </a:cubicBezTo>
                  <a:cubicBezTo>
                    <a:pt x="4391" y="8883"/>
                    <a:pt x="4485" y="8753"/>
                    <a:pt x="4495" y="8507"/>
                  </a:cubicBezTo>
                  <a:cubicBezTo>
                    <a:pt x="4505" y="8210"/>
                    <a:pt x="4492" y="7909"/>
                    <a:pt x="4478" y="7612"/>
                  </a:cubicBezTo>
                  <a:cubicBezTo>
                    <a:pt x="4469" y="7427"/>
                    <a:pt x="4358" y="7306"/>
                    <a:pt x="4185" y="7255"/>
                  </a:cubicBezTo>
                  <a:cubicBezTo>
                    <a:pt x="4100" y="7230"/>
                    <a:pt x="4005" y="7236"/>
                    <a:pt x="3913" y="7229"/>
                  </a:cubicBezTo>
                  <a:cubicBezTo>
                    <a:pt x="3911" y="7223"/>
                    <a:pt x="3906" y="7217"/>
                    <a:pt x="3906" y="7211"/>
                  </a:cubicBezTo>
                  <a:cubicBezTo>
                    <a:pt x="3906" y="6999"/>
                    <a:pt x="3906" y="6786"/>
                    <a:pt x="3904" y="6573"/>
                  </a:cubicBezTo>
                  <a:cubicBezTo>
                    <a:pt x="3900" y="6327"/>
                    <a:pt x="3662" y="6100"/>
                    <a:pt x="3438" y="6100"/>
                  </a:cubicBezTo>
                  <a:close/>
                  <a:moveTo>
                    <a:pt x="8181" y="10105"/>
                  </a:moveTo>
                  <a:cubicBezTo>
                    <a:pt x="8181" y="10249"/>
                    <a:pt x="8191" y="10395"/>
                    <a:pt x="8180" y="10539"/>
                  </a:cubicBezTo>
                  <a:cubicBezTo>
                    <a:pt x="8164" y="10743"/>
                    <a:pt x="8287" y="10837"/>
                    <a:pt x="8469" y="10837"/>
                  </a:cubicBezTo>
                  <a:cubicBezTo>
                    <a:pt x="8473" y="10837"/>
                    <a:pt x="8477" y="10837"/>
                    <a:pt x="8481" y="10837"/>
                  </a:cubicBezTo>
                  <a:cubicBezTo>
                    <a:pt x="8516" y="10837"/>
                    <a:pt x="8551" y="10836"/>
                    <a:pt x="8586" y="10836"/>
                  </a:cubicBezTo>
                  <a:cubicBezTo>
                    <a:pt x="8683" y="10836"/>
                    <a:pt x="8779" y="10838"/>
                    <a:pt x="8876" y="10840"/>
                  </a:cubicBezTo>
                  <a:cubicBezTo>
                    <a:pt x="8880" y="10840"/>
                    <a:pt x="8886" y="10843"/>
                    <a:pt x="8897" y="10847"/>
                  </a:cubicBezTo>
                  <a:lnTo>
                    <a:pt x="8897" y="11575"/>
                  </a:lnTo>
                  <a:cubicBezTo>
                    <a:pt x="8805" y="11575"/>
                    <a:pt x="8713" y="11576"/>
                    <a:pt x="8619" y="11576"/>
                  </a:cubicBezTo>
                  <a:cubicBezTo>
                    <a:pt x="8550" y="11576"/>
                    <a:pt x="8479" y="11575"/>
                    <a:pt x="8409" y="11573"/>
                  </a:cubicBezTo>
                  <a:cubicBezTo>
                    <a:pt x="8406" y="11573"/>
                    <a:pt x="8403" y="11573"/>
                    <a:pt x="8399" y="11573"/>
                  </a:cubicBezTo>
                  <a:cubicBezTo>
                    <a:pt x="8318" y="11573"/>
                    <a:pt x="8259" y="11609"/>
                    <a:pt x="8217" y="11676"/>
                  </a:cubicBezTo>
                  <a:cubicBezTo>
                    <a:pt x="8199" y="11707"/>
                    <a:pt x="8184" y="11751"/>
                    <a:pt x="8184" y="11791"/>
                  </a:cubicBezTo>
                  <a:cubicBezTo>
                    <a:pt x="8180" y="11954"/>
                    <a:pt x="8181" y="12118"/>
                    <a:pt x="8181" y="12290"/>
                  </a:cubicBezTo>
                  <a:lnTo>
                    <a:pt x="7445" y="12290"/>
                  </a:lnTo>
                  <a:lnTo>
                    <a:pt x="7445" y="11821"/>
                  </a:lnTo>
                  <a:cubicBezTo>
                    <a:pt x="7445" y="11663"/>
                    <a:pt x="7357" y="11575"/>
                    <a:pt x="7200" y="11575"/>
                  </a:cubicBezTo>
                  <a:lnTo>
                    <a:pt x="6732" y="11575"/>
                  </a:lnTo>
                  <a:lnTo>
                    <a:pt x="6732" y="10836"/>
                  </a:lnTo>
                  <a:cubicBezTo>
                    <a:pt x="6820" y="10836"/>
                    <a:pt x="6909" y="10838"/>
                    <a:pt x="6999" y="10838"/>
                  </a:cubicBezTo>
                  <a:cubicBezTo>
                    <a:pt x="7055" y="10838"/>
                    <a:pt x="7112" y="10837"/>
                    <a:pt x="7168" y="10834"/>
                  </a:cubicBezTo>
                  <a:cubicBezTo>
                    <a:pt x="7229" y="10831"/>
                    <a:pt x="7291" y="10807"/>
                    <a:pt x="7348" y="10784"/>
                  </a:cubicBezTo>
                  <a:cubicBezTo>
                    <a:pt x="7422" y="10753"/>
                    <a:pt x="7445" y="10684"/>
                    <a:pt x="7445" y="10611"/>
                  </a:cubicBezTo>
                  <a:cubicBezTo>
                    <a:pt x="7446" y="10444"/>
                    <a:pt x="7445" y="10278"/>
                    <a:pt x="7445" y="10105"/>
                  </a:cubicBezTo>
                  <a:close/>
                  <a:moveTo>
                    <a:pt x="8336" y="9626"/>
                  </a:moveTo>
                  <a:cubicBezTo>
                    <a:pt x="8334" y="9626"/>
                    <a:pt x="8332" y="9626"/>
                    <a:pt x="8330" y="9627"/>
                  </a:cubicBezTo>
                  <a:cubicBezTo>
                    <a:pt x="8179" y="9632"/>
                    <a:pt x="8027" y="9633"/>
                    <a:pt x="7875" y="9633"/>
                  </a:cubicBezTo>
                  <a:cubicBezTo>
                    <a:pt x="7685" y="9633"/>
                    <a:pt x="7495" y="9631"/>
                    <a:pt x="7305" y="9631"/>
                  </a:cubicBezTo>
                  <a:cubicBezTo>
                    <a:pt x="7119" y="9631"/>
                    <a:pt x="6981" y="9769"/>
                    <a:pt x="6981" y="9954"/>
                  </a:cubicBezTo>
                  <a:lnTo>
                    <a:pt x="6981" y="10351"/>
                  </a:lnTo>
                  <a:cubicBezTo>
                    <a:pt x="6879" y="10350"/>
                    <a:pt x="6783" y="10349"/>
                    <a:pt x="6689" y="10349"/>
                  </a:cubicBezTo>
                  <a:cubicBezTo>
                    <a:pt x="6650" y="10349"/>
                    <a:pt x="6611" y="10350"/>
                    <a:pt x="6573" y="10350"/>
                  </a:cubicBezTo>
                  <a:cubicBezTo>
                    <a:pt x="6419" y="10353"/>
                    <a:pt x="6257" y="10496"/>
                    <a:pt x="6260" y="10668"/>
                  </a:cubicBezTo>
                  <a:cubicBezTo>
                    <a:pt x="6263" y="11020"/>
                    <a:pt x="6262" y="11370"/>
                    <a:pt x="6262" y="11720"/>
                  </a:cubicBezTo>
                  <a:cubicBezTo>
                    <a:pt x="6262" y="11898"/>
                    <a:pt x="6402" y="12039"/>
                    <a:pt x="6580" y="12039"/>
                  </a:cubicBezTo>
                  <a:lnTo>
                    <a:pt x="6981" y="12039"/>
                  </a:lnTo>
                  <a:cubicBezTo>
                    <a:pt x="6981" y="12174"/>
                    <a:pt x="6988" y="12300"/>
                    <a:pt x="6978" y="12425"/>
                  </a:cubicBezTo>
                  <a:cubicBezTo>
                    <a:pt x="6964" y="12614"/>
                    <a:pt x="7134" y="12772"/>
                    <a:pt x="7322" y="12775"/>
                  </a:cubicBezTo>
                  <a:cubicBezTo>
                    <a:pt x="7487" y="12778"/>
                    <a:pt x="7652" y="12780"/>
                    <a:pt x="7817" y="12780"/>
                  </a:cubicBezTo>
                  <a:cubicBezTo>
                    <a:pt x="7982" y="12780"/>
                    <a:pt x="8147" y="12778"/>
                    <a:pt x="8311" y="12775"/>
                  </a:cubicBezTo>
                  <a:cubicBezTo>
                    <a:pt x="8501" y="12772"/>
                    <a:pt x="8668" y="12612"/>
                    <a:pt x="8654" y="12422"/>
                  </a:cubicBezTo>
                  <a:cubicBezTo>
                    <a:pt x="8645" y="12300"/>
                    <a:pt x="8653" y="12179"/>
                    <a:pt x="8653" y="12052"/>
                  </a:cubicBezTo>
                  <a:cubicBezTo>
                    <a:pt x="8667" y="12046"/>
                    <a:pt x="8671" y="12043"/>
                    <a:pt x="8677" y="12043"/>
                  </a:cubicBezTo>
                  <a:cubicBezTo>
                    <a:pt x="8762" y="12043"/>
                    <a:pt x="8845" y="12041"/>
                    <a:pt x="8930" y="12041"/>
                  </a:cubicBezTo>
                  <a:cubicBezTo>
                    <a:pt x="8972" y="12041"/>
                    <a:pt x="9014" y="12041"/>
                    <a:pt x="9056" y="12043"/>
                  </a:cubicBezTo>
                  <a:cubicBezTo>
                    <a:pt x="9059" y="12043"/>
                    <a:pt x="9062" y="12043"/>
                    <a:pt x="9066" y="12043"/>
                  </a:cubicBezTo>
                  <a:cubicBezTo>
                    <a:pt x="9218" y="12043"/>
                    <a:pt x="9376" y="11879"/>
                    <a:pt x="9373" y="11726"/>
                  </a:cubicBezTo>
                  <a:cubicBezTo>
                    <a:pt x="9367" y="11388"/>
                    <a:pt x="9360" y="11049"/>
                    <a:pt x="9374" y="10710"/>
                  </a:cubicBezTo>
                  <a:cubicBezTo>
                    <a:pt x="9383" y="10516"/>
                    <a:pt x="9211" y="10347"/>
                    <a:pt x="9034" y="10347"/>
                  </a:cubicBezTo>
                  <a:cubicBezTo>
                    <a:pt x="9025" y="10347"/>
                    <a:pt x="9016" y="10348"/>
                    <a:pt x="9007" y="10349"/>
                  </a:cubicBezTo>
                  <a:cubicBezTo>
                    <a:pt x="8965" y="10353"/>
                    <a:pt x="8923" y="10354"/>
                    <a:pt x="8880" y="10354"/>
                  </a:cubicBezTo>
                  <a:cubicBezTo>
                    <a:pt x="8806" y="10354"/>
                    <a:pt x="8730" y="10350"/>
                    <a:pt x="8653" y="10350"/>
                  </a:cubicBezTo>
                  <a:cubicBezTo>
                    <a:pt x="8653" y="10212"/>
                    <a:pt x="8645" y="10083"/>
                    <a:pt x="8654" y="9955"/>
                  </a:cubicBezTo>
                  <a:cubicBezTo>
                    <a:pt x="8664" y="9804"/>
                    <a:pt x="8498" y="9626"/>
                    <a:pt x="8336" y="9626"/>
                  </a:cubicBezTo>
                  <a:close/>
                  <a:moveTo>
                    <a:pt x="7818" y="8590"/>
                  </a:moveTo>
                  <a:cubicBezTo>
                    <a:pt x="7647" y="8606"/>
                    <a:pt x="7474" y="8608"/>
                    <a:pt x="7307" y="8642"/>
                  </a:cubicBezTo>
                  <a:cubicBezTo>
                    <a:pt x="6811" y="8743"/>
                    <a:pt x="6380" y="8975"/>
                    <a:pt x="6017" y="9327"/>
                  </a:cubicBezTo>
                  <a:cubicBezTo>
                    <a:pt x="5770" y="9565"/>
                    <a:pt x="5583" y="9847"/>
                    <a:pt x="5448" y="10163"/>
                  </a:cubicBezTo>
                  <a:cubicBezTo>
                    <a:pt x="5311" y="10480"/>
                    <a:pt x="5237" y="10811"/>
                    <a:pt x="5237" y="11157"/>
                  </a:cubicBezTo>
                  <a:cubicBezTo>
                    <a:pt x="5237" y="11281"/>
                    <a:pt x="5237" y="11408"/>
                    <a:pt x="5259" y="11530"/>
                  </a:cubicBezTo>
                  <a:cubicBezTo>
                    <a:pt x="5273" y="11607"/>
                    <a:pt x="5312" y="11693"/>
                    <a:pt x="5368" y="11748"/>
                  </a:cubicBezTo>
                  <a:cubicBezTo>
                    <a:pt x="5403" y="11782"/>
                    <a:pt x="5448" y="11797"/>
                    <a:pt x="5495" y="11797"/>
                  </a:cubicBezTo>
                  <a:cubicBezTo>
                    <a:pt x="5537" y="11797"/>
                    <a:pt x="5580" y="11785"/>
                    <a:pt x="5619" y="11764"/>
                  </a:cubicBezTo>
                  <a:cubicBezTo>
                    <a:pt x="5714" y="11712"/>
                    <a:pt x="5750" y="11620"/>
                    <a:pt x="5742" y="11509"/>
                  </a:cubicBezTo>
                  <a:cubicBezTo>
                    <a:pt x="5730" y="11357"/>
                    <a:pt x="5723" y="11203"/>
                    <a:pt x="5723" y="11052"/>
                  </a:cubicBezTo>
                  <a:cubicBezTo>
                    <a:pt x="5723" y="10849"/>
                    <a:pt x="5775" y="10651"/>
                    <a:pt x="5847" y="10461"/>
                  </a:cubicBezTo>
                  <a:cubicBezTo>
                    <a:pt x="5971" y="10135"/>
                    <a:pt x="6149" y="9844"/>
                    <a:pt x="6423" y="9621"/>
                  </a:cubicBezTo>
                  <a:cubicBezTo>
                    <a:pt x="6556" y="9513"/>
                    <a:pt x="6691" y="9405"/>
                    <a:pt x="6840" y="9325"/>
                  </a:cubicBezTo>
                  <a:cubicBezTo>
                    <a:pt x="7129" y="9169"/>
                    <a:pt x="7438" y="9076"/>
                    <a:pt x="7763" y="9076"/>
                  </a:cubicBezTo>
                  <a:cubicBezTo>
                    <a:pt x="7836" y="9076"/>
                    <a:pt x="7910" y="9081"/>
                    <a:pt x="7985" y="9090"/>
                  </a:cubicBezTo>
                  <a:cubicBezTo>
                    <a:pt x="8152" y="9114"/>
                    <a:pt x="8324" y="9135"/>
                    <a:pt x="8484" y="9190"/>
                  </a:cubicBezTo>
                  <a:cubicBezTo>
                    <a:pt x="8887" y="9325"/>
                    <a:pt x="9215" y="9573"/>
                    <a:pt x="9475" y="9906"/>
                  </a:cubicBezTo>
                  <a:cubicBezTo>
                    <a:pt x="9723" y="10223"/>
                    <a:pt x="9867" y="10589"/>
                    <a:pt x="9906" y="10987"/>
                  </a:cubicBezTo>
                  <a:cubicBezTo>
                    <a:pt x="9935" y="11282"/>
                    <a:pt x="9913" y="11582"/>
                    <a:pt x="9808" y="11865"/>
                  </a:cubicBezTo>
                  <a:cubicBezTo>
                    <a:pt x="9676" y="12226"/>
                    <a:pt x="9481" y="12546"/>
                    <a:pt x="9181" y="12800"/>
                  </a:cubicBezTo>
                  <a:cubicBezTo>
                    <a:pt x="8993" y="12960"/>
                    <a:pt x="8789" y="13088"/>
                    <a:pt x="8559" y="13176"/>
                  </a:cubicBezTo>
                  <a:cubicBezTo>
                    <a:pt x="8318" y="13268"/>
                    <a:pt x="8073" y="13319"/>
                    <a:pt x="7819" y="13319"/>
                  </a:cubicBezTo>
                  <a:cubicBezTo>
                    <a:pt x="7740" y="13319"/>
                    <a:pt x="7660" y="13314"/>
                    <a:pt x="7579" y="13304"/>
                  </a:cubicBezTo>
                  <a:cubicBezTo>
                    <a:pt x="7321" y="13271"/>
                    <a:pt x="7077" y="13199"/>
                    <a:pt x="6851" y="13082"/>
                  </a:cubicBezTo>
                  <a:cubicBezTo>
                    <a:pt x="6524" y="12911"/>
                    <a:pt x="6257" y="12669"/>
                    <a:pt x="6054" y="12356"/>
                  </a:cubicBezTo>
                  <a:cubicBezTo>
                    <a:pt x="6020" y="12304"/>
                    <a:pt x="5948" y="12261"/>
                    <a:pt x="5886" y="12241"/>
                  </a:cubicBezTo>
                  <a:cubicBezTo>
                    <a:pt x="5865" y="12235"/>
                    <a:pt x="5845" y="12232"/>
                    <a:pt x="5826" y="12232"/>
                  </a:cubicBezTo>
                  <a:cubicBezTo>
                    <a:pt x="5745" y="12232"/>
                    <a:pt x="5676" y="12279"/>
                    <a:pt x="5636" y="12355"/>
                  </a:cubicBezTo>
                  <a:cubicBezTo>
                    <a:pt x="5587" y="12447"/>
                    <a:pt x="5597" y="12548"/>
                    <a:pt x="5662" y="12640"/>
                  </a:cubicBezTo>
                  <a:cubicBezTo>
                    <a:pt x="5831" y="12881"/>
                    <a:pt x="6025" y="13097"/>
                    <a:pt x="6262" y="13277"/>
                  </a:cubicBezTo>
                  <a:cubicBezTo>
                    <a:pt x="6717" y="13627"/>
                    <a:pt x="7236" y="13788"/>
                    <a:pt x="7804" y="13800"/>
                  </a:cubicBezTo>
                  <a:cubicBezTo>
                    <a:pt x="7812" y="13800"/>
                    <a:pt x="7820" y="13800"/>
                    <a:pt x="7828" y="13800"/>
                  </a:cubicBezTo>
                  <a:cubicBezTo>
                    <a:pt x="7986" y="13800"/>
                    <a:pt x="8146" y="13774"/>
                    <a:pt x="8304" y="13747"/>
                  </a:cubicBezTo>
                  <a:cubicBezTo>
                    <a:pt x="8792" y="13660"/>
                    <a:pt x="9215" y="13437"/>
                    <a:pt x="9575" y="13102"/>
                  </a:cubicBezTo>
                  <a:cubicBezTo>
                    <a:pt x="9837" y="12859"/>
                    <a:pt x="10033" y="12568"/>
                    <a:pt x="10180" y="12239"/>
                  </a:cubicBezTo>
                  <a:cubicBezTo>
                    <a:pt x="10310" y="11948"/>
                    <a:pt x="10377" y="11641"/>
                    <a:pt x="10393" y="11326"/>
                  </a:cubicBezTo>
                  <a:cubicBezTo>
                    <a:pt x="10408" y="11037"/>
                    <a:pt x="10370" y="10755"/>
                    <a:pt x="10291" y="10475"/>
                  </a:cubicBezTo>
                  <a:cubicBezTo>
                    <a:pt x="10138" y="9938"/>
                    <a:pt x="9844" y="9494"/>
                    <a:pt x="9405" y="9148"/>
                  </a:cubicBezTo>
                  <a:cubicBezTo>
                    <a:pt x="8941" y="8782"/>
                    <a:pt x="8412" y="8598"/>
                    <a:pt x="7818" y="8590"/>
                  </a:cubicBezTo>
                  <a:close/>
                  <a:moveTo>
                    <a:pt x="5510" y="0"/>
                  </a:moveTo>
                  <a:cubicBezTo>
                    <a:pt x="5499" y="0"/>
                    <a:pt x="5489" y="1"/>
                    <a:pt x="5478" y="3"/>
                  </a:cubicBezTo>
                  <a:cubicBezTo>
                    <a:pt x="5128" y="66"/>
                    <a:pt x="4828" y="212"/>
                    <a:pt x="4600" y="496"/>
                  </a:cubicBezTo>
                  <a:cubicBezTo>
                    <a:pt x="4396" y="754"/>
                    <a:pt x="4282" y="1042"/>
                    <a:pt x="4280" y="1373"/>
                  </a:cubicBezTo>
                  <a:cubicBezTo>
                    <a:pt x="4277" y="1667"/>
                    <a:pt x="4280" y="1961"/>
                    <a:pt x="4280" y="2254"/>
                  </a:cubicBezTo>
                  <a:lnTo>
                    <a:pt x="4280" y="2358"/>
                  </a:lnTo>
                  <a:lnTo>
                    <a:pt x="4102" y="2358"/>
                  </a:lnTo>
                  <a:cubicBezTo>
                    <a:pt x="3857" y="2359"/>
                    <a:pt x="3646" y="2590"/>
                    <a:pt x="3650" y="2813"/>
                  </a:cubicBezTo>
                  <a:cubicBezTo>
                    <a:pt x="3655" y="2977"/>
                    <a:pt x="3650" y="3140"/>
                    <a:pt x="3650" y="3310"/>
                  </a:cubicBezTo>
                  <a:lnTo>
                    <a:pt x="1232" y="3310"/>
                  </a:lnTo>
                  <a:cubicBezTo>
                    <a:pt x="1153" y="3310"/>
                    <a:pt x="1071" y="3316"/>
                    <a:pt x="992" y="3328"/>
                  </a:cubicBezTo>
                  <a:cubicBezTo>
                    <a:pt x="541" y="3403"/>
                    <a:pt x="235" y="3662"/>
                    <a:pt x="74" y="4087"/>
                  </a:cubicBezTo>
                  <a:cubicBezTo>
                    <a:pt x="39" y="4176"/>
                    <a:pt x="23" y="4276"/>
                    <a:pt x="0" y="4371"/>
                  </a:cubicBezTo>
                  <a:lnTo>
                    <a:pt x="0" y="7791"/>
                  </a:lnTo>
                  <a:cubicBezTo>
                    <a:pt x="25" y="7860"/>
                    <a:pt x="41" y="7935"/>
                    <a:pt x="75" y="8000"/>
                  </a:cubicBezTo>
                  <a:cubicBezTo>
                    <a:pt x="159" y="8158"/>
                    <a:pt x="287" y="8266"/>
                    <a:pt x="463" y="8312"/>
                  </a:cubicBezTo>
                  <a:cubicBezTo>
                    <a:pt x="520" y="8327"/>
                    <a:pt x="522" y="8364"/>
                    <a:pt x="522" y="8412"/>
                  </a:cubicBezTo>
                  <a:cubicBezTo>
                    <a:pt x="520" y="8952"/>
                    <a:pt x="522" y="9491"/>
                    <a:pt x="522" y="10031"/>
                  </a:cubicBezTo>
                  <a:cubicBezTo>
                    <a:pt x="522" y="11285"/>
                    <a:pt x="520" y="12539"/>
                    <a:pt x="523" y="13790"/>
                  </a:cubicBezTo>
                  <a:cubicBezTo>
                    <a:pt x="526" y="14183"/>
                    <a:pt x="830" y="14541"/>
                    <a:pt x="1225" y="14608"/>
                  </a:cubicBezTo>
                  <a:cubicBezTo>
                    <a:pt x="1306" y="14623"/>
                    <a:pt x="1391" y="14626"/>
                    <a:pt x="1472" y="14626"/>
                  </a:cubicBezTo>
                  <a:cubicBezTo>
                    <a:pt x="5723" y="14626"/>
                    <a:pt x="9975" y="14626"/>
                    <a:pt x="14227" y="14629"/>
                  </a:cubicBezTo>
                  <a:cubicBezTo>
                    <a:pt x="14722" y="14629"/>
                    <a:pt x="15104" y="14224"/>
                    <a:pt x="15104" y="13752"/>
                  </a:cubicBezTo>
                  <a:cubicBezTo>
                    <a:pt x="15103" y="11978"/>
                    <a:pt x="15104" y="10202"/>
                    <a:pt x="15103" y="8428"/>
                  </a:cubicBezTo>
                  <a:cubicBezTo>
                    <a:pt x="15103" y="8357"/>
                    <a:pt x="15117" y="8325"/>
                    <a:pt x="15195" y="8299"/>
                  </a:cubicBezTo>
                  <a:cubicBezTo>
                    <a:pt x="15433" y="8220"/>
                    <a:pt x="15577" y="8054"/>
                    <a:pt x="15609" y="7801"/>
                  </a:cubicBezTo>
                  <a:cubicBezTo>
                    <a:pt x="15610" y="7792"/>
                    <a:pt x="15620" y="7783"/>
                    <a:pt x="15624" y="7773"/>
                  </a:cubicBezTo>
                  <a:lnTo>
                    <a:pt x="15624" y="4408"/>
                  </a:lnTo>
                  <a:cubicBezTo>
                    <a:pt x="15620" y="4397"/>
                    <a:pt x="15609" y="4385"/>
                    <a:pt x="15609" y="4372"/>
                  </a:cubicBezTo>
                  <a:cubicBezTo>
                    <a:pt x="15606" y="4188"/>
                    <a:pt x="15542" y="4018"/>
                    <a:pt x="15443" y="3864"/>
                  </a:cubicBezTo>
                  <a:cubicBezTo>
                    <a:pt x="15233" y="3535"/>
                    <a:pt x="14930" y="3345"/>
                    <a:pt x="14541" y="3317"/>
                  </a:cubicBezTo>
                  <a:cubicBezTo>
                    <a:pt x="14430" y="3310"/>
                    <a:pt x="14319" y="3308"/>
                    <a:pt x="14208" y="3308"/>
                  </a:cubicBezTo>
                  <a:cubicBezTo>
                    <a:pt x="14037" y="3308"/>
                    <a:pt x="13867" y="3313"/>
                    <a:pt x="13696" y="3313"/>
                  </a:cubicBezTo>
                  <a:cubicBezTo>
                    <a:pt x="13618" y="3313"/>
                    <a:pt x="13554" y="3342"/>
                    <a:pt x="13506" y="3405"/>
                  </a:cubicBezTo>
                  <a:cubicBezTo>
                    <a:pt x="13446" y="3488"/>
                    <a:pt x="13434" y="3575"/>
                    <a:pt x="13487" y="3668"/>
                  </a:cubicBezTo>
                  <a:cubicBezTo>
                    <a:pt x="13536" y="3757"/>
                    <a:pt x="13614" y="3799"/>
                    <a:pt x="13712" y="3800"/>
                  </a:cubicBezTo>
                  <a:cubicBezTo>
                    <a:pt x="13839" y="3801"/>
                    <a:pt x="13966" y="3801"/>
                    <a:pt x="14094" y="3801"/>
                  </a:cubicBezTo>
                  <a:cubicBezTo>
                    <a:pt x="14221" y="3801"/>
                    <a:pt x="14348" y="3801"/>
                    <a:pt x="14476" y="3800"/>
                  </a:cubicBezTo>
                  <a:cubicBezTo>
                    <a:pt x="14477" y="3800"/>
                    <a:pt x="14478" y="3800"/>
                    <a:pt x="14478" y="3800"/>
                  </a:cubicBezTo>
                  <a:cubicBezTo>
                    <a:pt x="14825" y="3800"/>
                    <a:pt x="15139" y="4112"/>
                    <a:pt x="15140" y="4470"/>
                  </a:cubicBezTo>
                  <a:cubicBezTo>
                    <a:pt x="15145" y="5538"/>
                    <a:pt x="15142" y="6605"/>
                    <a:pt x="15142" y="7672"/>
                  </a:cubicBezTo>
                  <a:cubicBezTo>
                    <a:pt x="15142" y="7806"/>
                    <a:pt x="15081" y="7866"/>
                    <a:pt x="14946" y="7867"/>
                  </a:cubicBezTo>
                  <a:cubicBezTo>
                    <a:pt x="14872" y="7868"/>
                    <a:pt x="14797" y="7870"/>
                    <a:pt x="14722" y="7870"/>
                  </a:cubicBezTo>
                  <a:cubicBezTo>
                    <a:pt x="14671" y="7870"/>
                    <a:pt x="14619" y="7869"/>
                    <a:pt x="14568" y="7866"/>
                  </a:cubicBezTo>
                  <a:cubicBezTo>
                    <a:pt x="14562" y="7865"/>
                    <a:pt x="14557" y="7865"/>
                    <a:pt x="14551" y="7865"/>
                  </a:cubicBezTo>
                  <a:cubicBezTo>
                    <a:pt x="14420" y="7865"/>
                    <a:pt x="14325" y="7974"/>
                    <a:pt x="14329" y="8090"/>
                  </a:cubicBezTo>
                  <a:cubicBezTo>
                    <a:pt x="14336" y="8249"/>
                    <a:pt x="14411" y="8332"/>
                    <a:pt x="14565" y="8335"/>
                  </a:cubicBezTo>
                  <a:cubicBezTo>
                    <a:pt x="14587" y="8335"/>
                    <a:pt x="14610" y="8340"/>
                    <a:pt x="14636" y="8343"/>
                  </a:cubicBezTo>
                  <a:lnTo>
                    <a:pt x="14636" y="8456"/>
                  </a:lnTo>
                  <a:lnTo>
                    <a:pt x="14636" y="12621"/>
                  </a:lnTo>
                  <a:lnTo>
                    <a:pt x="14636" y="13709"/>
                  </a:lnTo>
                  <a:cubicBezTo>
                    <a:pt x="14636" y="13970"/>
                    <a:pt x="14434" y="14149"/>
                    <a:pt x="14201" y="14149"/>
                  </a:cubicBezTo>
                  <a:cubicBezTo>
                    <a:pt x="14200" y="14149"/>
                    <a:pt x="14199" y="14149"/>
                    <a:pt x="14198" y="14149"/>
                  </a:cubicBezTo>
                  <a:cubicBezTo>
                    <a:pt x="12069" y="14146"/>
                    <a:pt x="9939" y="14144"/>
                    <a:pt x="7810" y="14144"/>
                  </a:cubicBezTo>
                  <a:cubicBezTo>
                    <a:pt x="5681" y="14144"/>
                    <a:pt x="3552" y="14146"/>
                    <a:pt x="1423" y="14149"/>
                  </a:cubicBezTo>
                  <a:cubicBezTo>
                    <a:pt x="1192" y="14149"/>
                    <a:pt x="987" y="13954"/>
                    <a:pt x="987" y="13703"/>
                  </a:cubicBezTo>
                  <a:cubicBezTo>
                    <a:pt x="989" y="11945"/>
                    <a:pt x="989" y="10190"/>
                    <a:pt x="989" y="8432"/>
                  </a:cubicBezTo>
                  <a:lnTo>
                    <a:pt x="989" y="8332"/>
                  </a:lnTo>
                  <a:lnTo>
                    <a:pt x="1071" y="8332"/>
                  </a:lnTo>
                  <a:cubicBezTo>
                    <a:pt x="1208" y="8331"/>
                    <a:pt x="1294" y="8237"/>
                    <a:pt x="1294" y="8089"/>
                  </a:cubicBezTo>
                  <a:cubicBezTo>
                    <a:pt x="1294" y="7949"/>
                    <a:pt x="1211" y="7864"/>
                    <a:pt x="1070" y="7864"/>
                  </a:cubicBezTo>
                  <a:lnTo>
                    <a:pt x="692" y="7864"/>
                  </a:lnTo>
                  <a:cubicBezTo>
                    <a:pt x="544" y="7864"/>
                    <a:pt x="486" y="7806"/>
                    <a:pt x="486" y="7662"/>
                  </a:cubicBezTo>
                  <a:cubicBezTo>
                    <a:pt x="486" y="6597"/>
                    <a:pt x="487" y="5532"/>
                    <a:pt x="484" y="4469"/>
                  </a:cubicBezTo>
                  <a:cubicBezTo>
                    <a:pt x="483" y="4119"/>
                    <a:pt x="807" y="3796"/>
                    <a:pt x="1157" y="3796"/>
                  </a:cubicBezTo>
                  <a:cubicBezTo>
                    <a:pt x="4984" y="3799"/>
                    <a:pt x="8812" y="3799"/>
                    <a:pt x="12639" y="3799"/>
                  </a:cubicBezTo>
                  <a:cubicBezTo>
                    <a:pt x="12656" y="3799"/>
                    <a:pt x="12674" y="3799"/>
                    <a:pt x="12692" y="3799"/>
                  </a:cubicBezTo>
                  <a:cubicBezTo>
                    <a:pt x="12701" y="3799"/>
                    <a:pt x="12710" y="3799"/>
                    <a:pt x="12719" y="3799"/>
                  </a:cubicBezTo>
                  <a:cubicBezTo>
                    <a:pt x="12852" y="3789"/>
                    <a:pt x="12967" y="3672"/>
                    <a:pt x="12963" y="3551"/>
                  </a:cubicBezTo>
                  <a:cubicBezTo>
                    <a:pt x="12957" y="3414"/>
                    <a:pt x="12850" y="3313"/>
                    <a:pt x="12711" y="3312"/>
                  </a:cubicBezTo>
                  <a:lnTo>
                    <a:pt x="12012" y="3312"/>
                  </a:lnTo>
                  <a:cubicBezTo>
                    <a:pt x="12012" y="3147"/>
                    <a:pt x="12015" y="2999"/>
                    <a:pt x="12009" y="2849"/>
                  </a:cubicBezTo>
                  <a:cubicBezTo>
                    <a:pt x="12002" y="2619"/>
                    <a:pt x="11899" y="2449"/>
                    <a:pt x="11667" y="2381"/>
                  </a:cubicBezTo>
                  <a:cubicBezTo>
                    <a:pt x="11579" y="2355"/>
                    <a:pt x="11481" y="2359"/>
                    <a:pt x="11380" y="2348"/>
                  </a:cubicBezTo>
                  <a:cubicBezTo>
                    <a:pt x="11380" y="2031"/>
                    <a:pt x="11382" y="1714"/>
                    <a:pt x="11379" y="1397"/>
                  </a:cubicBezTo>
                  <a:cubicBezTo>
                    <a:pt x="11379" y="1320"/>
                    <a:pt x="11372" y="1242"/>
                    <a:pt x="11359" y="1166"/>
                  </a:cubicBezTo>
                  <a:cubicBezTo>
                    <a:pt x="11293" y="790"/>
                    <a:pt x="11107" y="484"/>
                    <a:pt x="10798" y="257"/>
                  </a:cubicBezTo>
                  <a:cubicBezTo>
                    <a:pt x="10585" y="98"/>
                    <a:pt x="10343" y="2"/>
                    <a:pt x="10071" y="2"/>
                  </a:cubicBezTo>
                  <a:lnTo>
                    <a:pt x="5558" y="2"/>
                  </a:lnTo>
                  <a:cubicBezTo>
                    <a:pt x="5542" y="2"/>
                    <a:pt x="5526" y="0"/>
                    <a:pt x="55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5"/>
          <p:cNvSpPr txBox="1">
            <a:spLocks noGrp="1"/>
          </p:cNvSpPr>
          <p:nvPr>
            <p:ph type="subTitle" idx="2"/>
          </p:nvPr>
        </p:nvSpPr>
        <p:spPr>
          <a:xfrm>
            <a:off x="1357096" y="1863923"/>
            <a:ext cx="31368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Explore potential diagnoses based on the patient's presentation and relevant findings. Discuss distinguishing features for each and reasons for inclusion/exclusion</a:t>
            </a:r>
            <a:endParaRPr/>
          </a:p>
        </p:txBody>
      </p:sp>
      <p:sp>
        <p:nvSpPr>
          <p:cNvPr id="326" name="Google Shape;326;p35"/>
          <p:cNvSpPr txBox="1">
            <a:spLocks noGrp="1"/>
          </p:cNvSpPr>
          <p:nvPr>
            <p:ph type="subTitle" idx="3"/>
          </p:nvPr>
        </p:nvSpPr>
        <p:spPr>
          <a:xfrm>
            <a:off x="5296289" y="1863923"/>
            <a:ext cx="31368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 the confirmed diagnosis and explain diagnostic criteria. Outline the chosen treatment approach and rationale behind it</a:t>
            </a:r>
            <a:endParaRPr/>
          </a:p>
        </p:txBody>
      </p:sp>
      <p:sp>
        <p:nvSpPr>
          <p:cNvPr id="327" name="Google Shape;327;p35"/>
          <p:cNvSpPr txBox="1">
            <a:spLocks noGrp="1"/>
          </p:cNvSpPr>
          <p:nvPr>
            <p:ph type="subTitle" idx="4"/>
          </p:nvPr>
        </p:nvSpPr>
        <p:spPr>
          <a:xfrm>
            <a:off x="1357096" y="3581003"/>
            <a:ext cx="31368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patient's progression, treatment response and any significant events or complications. Summarize the final outcome</a:t>
            </a:r>
            <a:endParaRPr/>
          </a:p>
        </p:txBody>
      </p:sp>
      <p:sp>
        <p:nvSpPr>
          <p:cNvPr id="328" name="Google Shape;328;p35"/>
          <p:cNvSpPr txBox="1">
            <a:spLocks noGrp="1"/>
          </p:cNvSpPr>
          <p:nvPr>
            <p:ph type="subTitle" idx="5"/>
          </p:nvPr>
        </p:nvSpPr>
        <p:spPr>
          <a:xfrm>
            <a:off x="5296289" y="3581003"/>
            <a:ext cx="31368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the case's educational value, highlighting unique aspects. Share insights gained, including diagnostic challenges, treatment considerations or disease mechanisms</a:t>
            </a:r>
            <a:endParaRPr/>
          </a:p>
        </p:txBody>
      </p:sp>
      <p:sp>
        <p:nvSpPr>
          <p:cNvPr id="329" name="Google Shape;32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330" name="Google Shape;330;p35"/>
          <p:cNvSpPr txBox="1">
            <a:spLocks noGrp="1"/>
          </p:cNvSpPr>
          <p:nvPr>
            <p:ph type="subTitle" idx="1"/>
          </p:nvPr>
        </p:nvSpPr>
        <p:spPr>
          <a:xfrm>
            <a:off x="1357095" y="1338025"/>
            <a:ext cx="31368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Differential diagnosis</a:t>
            </a:r>
            <a:endParaRPr/>
          </a:p>
        </p:txBody>
      </p:sp>
      <p:sp>
        <p:nvSpPr>
          <p:cNvPr id="331" name="Google Shape;331;p35"/>
          <p:cNvSpPr txBox="1">
            <a:spLocks noGrp="1"/>
          </p:cNvSpPr>
          <p:nvPr>
            <p:ph type="subTitle" idx="6"/>
          </p:nvPr>
        </p:nvSpPr>
        <p:spPr>
          <a:xfrm>
            <a:off x="1357095" y="3055105"/>
            <a:ext cx="31368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Clinical course</a:t>
            </a:r>
            <a:endParaRPr/>
          </a:p>
        </p:txBody>
      </p:sp>
      <p:sp>
        <p:nvSpPr>
          <p:cNvPr id="332" name="Google Shape;332;p35"/>
          <p:cNvSpPr txBox="1">
            <a:spLocks noGrp="1"/>
          </p:cNvSpPr>
          <p:nvPr>
            <p:ph type="subTitle" idx="7"/>
          </p:nvPr>
        </p:nvSpPr>
        <p:spPr>
          <a:xfrm>
            <a:off x="5296287" y="1338025"/>
            <a:ext cx="31368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Treatment</a:t>
            </a:r>
            <a:endParaRPr/>
          </a:p>
        </p:txBody>
      </p:sp>
      <p:sp>
        <p:nvSpPr>
          <p:cNvPr id="333" name="Google Shape;333;p35"/>
          <p:cNvSpPr txBox="1">
            <a:spLocks noGrp="1"/>
          </p:cNvSpPr>
          <p:nvPr>
            <p:ph type="subTitle" idx="8"/>
          </p:nvPr>
        </p:nvSpPr>
        <p:spPr>
          <a:xfrm>
            <a:off x="5296287" y="3055105"/>
            <a:ext cx="31368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Lesson learned</a:t>
            </a:r>
            <a:endParaRPr/>
          </a:p>
        </p:txBody>
      </p:sp>
      <p:grpSp>
        <p:nvGrpSpPr>
          <p:cNvPr id="334" name="Google Shape;334;p35"/>
          <p:cNvGrpSpPr/>
          <p:nvPr/>
        </p:nvGrpSpPr>
        <p:grpSpPr>
          <a:xfrm>
            <a:off x="720809" y="3022710"/>
            <a:ext cx="590700" cy="590700"/>
            <a:chOff x="858814" y="2634912"/>
            <a:chExt cx="590700" cy="590700"/>
          </a:xfrm>
        </p:grpSpPr>
        <p:sp>
          <p:nvSpPr>
            <p:cNvPr id="335" name="Google Shape;335;p35"/>
            <p:cNvSpPr/>
            <p:nvPr/>
          </p:nvSpPr>
          <p:spPr>
            <a:xfrm>
              <a:off x="858814" y="2634912"/>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336" name="Google Shape;336;p35"/>
            <p:cNvSpPr/>
            <p:nvPr/>
          </p:nvSpPr>
          <p:spPr>
            <a:xfrm>
              <a:off x="946101" y="2695733"/>
              <a:ext cx="416126" cy="469024"/>
            </a:xfrm>
            <a:custGeom>
              <a:avLst/>
              <a:gdLst/>
              <a:ahLst/>
              <a:cxnLst/>
              <a:rect l="l" t="t" r="r" b="b"/>
              <a:pathLst>
                <a:path w="13971" h="15747" extrusionOk="0">
                  <a:moveTo>
                    <a:pt x="5167" y="487"/>
                  </a:moveTo>
                  <a:lnTo>
                    <a:pt x="5167" y="1009"/>
                  </a:lnTo>
                  <a:cubicBezTo>
                    <a:pt x="5029" y="1009"/>
                    <a:pt x="4894" y="1012"/>
                    <a:pt x="4760" y="1012"/>
                  </a:cubicBezTo>
                  <a:cubicBezTo>
                    <a:pt x="4664" y="1012"/>
                    <a:pt x="4569" y="1011"/>
                    <a:pt x="4473" y="1005"/>
                  </a:cubicBezTo>
                  <a:cubicBezTo>
                    <a:pt x="4336" y="996"/>
                    <a:pt x="4256" y="851"/>
                    <a:pt x="4273" y="701"/>
                  </a:cubicBezTo>
                  <a:cubicBezTo>
                    <a:pt x="4287" y="587"/>
                    <a:pt x="4409" y="487"/>
                    <a:pt x="4531" y="487"/>
                  </a:cubicBezTo>
                  <a:close/>
                  <a:moveTo>
                    <a:pt x="2483" y="486"/>
                  </a:moveTo>
                  <a:cubicBezTo>
                    <a:pt x="2584" y="486"/>
                    <a:pt x="2704" y="580"/>
                    <a:pt x="2725" y="675"/>
                  </a:cubicBezTo>
                  <a:cubicBezTo>
                    <a:pt x="2773" y="876"/>
                    <a:pt x="2637" y="1016"/>
                    <a:pt x="2459" y="1025"/>
                  </a:cubicBezTo>
                  <a:cubicBezTo>
                    <a:pt x="2382" y="1028"/>
                    <a:pt x="2305" y="1029"/>
                    <a:pt x="2227" y="1029"/>
                  </a:cubicBezTo>
                  <a:cubicBezTo>
                    <a:pt x="2097" y="1029"/>
                    <a:pt x="1966" y="1026"/>
                    <a:pt x="1830" y="1026"/>
                  </a:cubicBezTo>
                  <a:lnTo>
                    <a:pt x="1830" y="486"/>
                  </a:lnTo>
                  <a:close/>
                  <a:moveTo>
                    <a:pt x="12011" y="5579"/>
                  </a:moveTo>
                  <a:cubicBezTo>
                    <a:pt x="12013" y="5579"/>
                    <a:pt x="12016" y="5579"/>
                    <a:pt x="12019" y="5579"/>
                  </a:cubicBezTo>
                  <a:cubicBezTo>
                    <a:pt x="12038" y="5579"/>
                    <a:pt x="12057" y="5579"/>
                    <a:pt x="12076" y="5579"/>
                  </a:cubicBezTo>
                  <a:cubicBezTo>
                    <a:pt x="12114" y="5579"/>
                    <a:pt x="12152" y="5579"/>
                    <a:pt x="12190" y="5579"/>
                  </a:cubicBezTo>
                  <a:cubicBezTo>
                    <a:pt x="12265" y="5579"/>
                    <a:pt x="12349" y="5642"/>
                    <a:pt x="12350" y="5714"/>
                  </a:cubicBezTo>
                  <a:cubicBezTo>
                    <a:pt x="12356" y="5900"/>
                    <a:pt x="12352" y="6089"/>
                    <a:pt x="12352" y="6270"/>
                  </a:cubicBezTo>
                  <a:lnTo>
                    <a:pt x="11850" y="6270"/>
                  </a:lnTo>
                  <a:cubicBezTo>
                    <a:pt x="11850" y="6165"/>
                    <a:pt x="11847" y="6054"/>
                    <a:pt x="11850" y="5943"/>
                  </a:cubicBezTo>
                  <a:cubicBezTo>
                    <a:pt x="11852" y="5860"/>
                    <a:pt x="11853" y="5770"/>
                    <a:pt x="11869" y="5688"/>
                  </a:cubicBezTo>
                  <a:cubicBezTo>
                    <a:pt x="11883" y="5617"/>
                    <a:pt x="11936" y="5579"/>
                    <a:pt x="12011" y="5579"/>
                  </a:cubicBezTo>
                  <a:close/>
                  <a:moveTo>
                    <a:pt x="12122" y="7778"/>
                  </a:moveTo>
                  <a:cubicBezTo>
                    <a:pt x="12292" y="7778"/>
                    <a:pt x="12467" y="7968"/>
                    <a:pt x="12458" y="8137"/>
                  </a:cubicBezTo>
                  <a:cubicBezTo>
                    <a:pt x="12448" y="8337"/>
                    <a:pt x="12301" y="8490"/>
                    <a:pt x="12105" y="8490"/>
                  </a:cubicBezTo>
                  <a:cubicBezTo>
                    <a:pt x="12103" y="8490"/>
                    <a:pt x="12101" y="8490"/>
                    <a:pt x="12100" y="8490"/>
                  </a:cubicBezTo>
                  <a:cubicBezTo>
                    <a:pt x="11930" y="8488"/>
                    <a:pt x="11760" y="8369"/>
                    <a:pt x="11758" y="8138"/>
                  </a:cubicBezTo>
                  <a:cubicBezTo>
                    <a:pt x="11754" y="7902"/>
                    <a:pt x="11937" y="7785"/>
                    <a:pt x="12113" y="7778"/>
                  </a:cubicBezTo>
                  <a:cubicBezTo>
                    <a:pt x="12116" y="7778"/>
                    <a:pt x="12119" y="7778"/>
                    <a:pt x="12122" y="7778"/>
                  </a:cubicBezTo>
                  <a:close/>
                  <a:moveTo>
                    <a:pt x="12119" y="7304"/>
                  </a:moveTo>
                  <a:cubicBezTo>
                    <a:pt x="11625" y="7304"/>
                    <a:pt x="11275" y="7692"/>
                    <a:pt x="11275" y="8138"/>
                  </a:cubicBezTo>
                  <a:cubicBezTo>
                    <a:pt x="11275" y="8574"/>
                    <a:pt x="11610" y="8963"/>
                    <a:pt x="12068" y="8963"/>
                  </a:cubicBezTo>
                  <a:cubicBezTo>
                    <a:pt x="12079" y="8963"/>
                    <a:pt x="12091" y="8963"/>
                    <a:pt x="12102" y="8962"/>
                  </a:cubicBezTo>
                  <a:cubicBezTo>
                    <a:pt x="12120" y="8964"/>
                    <a:pt x="12138" y="8965"/>
                    <a:pt x="12156" y="8965"/>
                  </a:cubicBezTo>
                  <a:cubicBezTo>
                    <a:pt x="12567" y="8965"/>
                    <a:pt x="12913" y="8574"/>
                    <a:pt x="12933" y="8194"/>
                  </a:cubicBezTo>
                  <a:cubicBezTo>
                    <a:pt x="12957" y="7660"/>
                    <a:pt x="12529" y="7321"/>
                    <a:pt x="12154" y="7305"/>
                  </a:cubicBezTo>
                  <a:cubicBezTo>
                    <a:pt x="12143" y="7305"/>
                    <a:pt x="12131" y="7304"/>
                    <a:pt x="12119" y="7304"/>
                  </a:cubicBezTo>
                  <a:close/>
                  <a:moveTo>
                    <a:pt x="4439" y="0"/>
                  </a:moveTo>
                  <a:cubicBezTo>
                    <a:pt x="4407" y="10"/>
                    <a:pt x="4375" y="23"/>
                    <a:pt x="4344" y="31"/>
                  </a:cubicBezTo>
                  <a:cubicBezTo>
                    <a:pt x="3976" y="116"/>
                    <a:pt x="3730" y="508"/>
                    <a:pt x="3809" y="904"/>
                  </a:cubicBezTo>
                  <a:cubicBezTo>
                    <a:pt x="3875" y="1232"/>
                    <a:pt x="4172" y="1495"/>
                    <a:pt x="4501" y="1495"/>
                  </a:cubicBezTo>
                  <a:cubicBezTo>
                    <a:pt x="4502" y="1495"/>
                    <a:pt x="4503" y="1495"/>
                    <a:pt x="4504" y="1495"/>
                  </a:cubicBezTo>
                  <a:cubicBezTo>
                    <a:pt x="4630" y="1494"/>
                    <a:pt x="4758" y="1494"/>
                    <a:pt x="4886" y="1494"/>
                  </a:cubicBezTo>
                  <a:cubicBezTo>
                    <a:pt x="5013" y="1494"/>
                    <a:pt x="5141" y="1494"/>
                    <a:pt x="5267" y="1495"/>
                  </a:cubicBezTo>
                  <a:cubicBezTo>
                    <a:pt x="5399" y="1495"/>
                    <a:pt x="5510" y="1441"/>
                    <a:pt x="5570" y="1328"/>
                  </a:cubicBezTo>
                  <a:cubicBezTo>
                    <a:pt x="5625" y="1228"/>
                    <a:pt x="5652" y="1113"/>
                    <a:pt x="5697" y="996"/>
                  </a:cubicBezTo>
                  <a:lnTo>
                    <a:pt x="5909" y="996"/>
                  </a:lnTo>
                  <a:lnTo>
                    <a:pt x="5909" y="4102"/>
                  </a:lnTo>
                  <a:cubicBezTo>
                    <a:pt x="5563" y="4103"/>
                    <a:pt x="5316" y="4396"/>
                    <a:pt x="5319" y="4714"/>
                  </a:cubicBezTo>
                  <a:cubicBezTo>
                    <a:pt x="5327" y="5566"/>
                    <a:pt x="5325" y="6417"/>
                    <a:pt x="5319" y="7271"/>
                  </a:cubicBezTo>
                  <a:cubicBezTo>
                    <a:pt x="5318" y="7419"/>
                    <a:pt x="5301" y="7573"/>
                    <a:pt x="5260" y="7714"/>
                  </a:cubicBezTo>
                  <a:cubicBezTo>
                    <a:pt x="5143" y="8131"/>
                    <a:pt x="4923" y="8482"/>
                    <a:pt x="4567" y="8740"/>
                  </a:cubicBezTo>
                  <a:cubicBezTo>
                    <a:pt x="4233" y="8982"/>
                    <a:pt x="3887" y="9097"/>
                    <a:pt x="3530" y="9097"/>
                  </a:cubicBezTo>
                  <a:cubicBezTo>
                    <a:pt x="3273" y="9097"/>
                    <a:pt x="3011" y="9037"/>
                    <a:pt x="2744" y="8921"/>
                  </a:cubicBezTo>
                  <a:cubicBezTo>
                    <a:pt x="2470" y="8800"/>
                    <a:pt x="2251" y="8599"/>
                    <a:pt x="2070" y="8361"/>
                  </a:cubicBezTo>
                  <a:cubicBezTo>
                    <a:pt x="1839" y="8057"/>
                    <a:pt x="1721" y="7710"/>
                    <a:pt x="1709" y="7330"/>
                  </a:cubicBezTo>
                  <a:cubicBezTo>
                    <a:pt x="1699" y="6958"/>
                    <a:pt x="1708" y="6586"/>
                    <a:pt x="1706" y="6214"/>
                  </a:cubicBezTo>
                  <a:cubicBezTo>
                    <a:pt x="1706" y="6090"/>
                    <a:pt x="1600" y="5992"/>
                    <a:pt x="1469" y="5992"/>
                  </a:cubicBezTo>
                  <a:cubicBezTo>
                    <a:pt x="1468" y="5992"/>
                    <a:pt x="1467" y="5992"/>
                    <a:pt x="1466" y="5992"/>
                  </a:cubicBezTo>
                  <a:cubicBezTo>
                    <a:pt x="1342" y="5995"/>
                    <a:pt x="1240" y="6093"/>
                    <a:pt x="1240" y="6214"/>
                  </a:cubicBezTo>
                  <a:cubicBezTo>
                    <a:pt x="1240" y="6589"/>
                    <a:pt x="1242" y="6964"/>
                    <a:pt x="1238" y="7338"/>
                  </a:cubicBezTo>
                  <a:cubicBezTo>
                    <a:pt x="1234" y="7675"/>
                    <a:pt x="1320" y="7993"/>
                    <a:pt x="1463" y="8291"/>
                  </a:cubicBezTo>
                  <a:cubicBezTo>
                    <a:pt x="1621" y="8621"/>
                    <a:pt x="1851" y="8896"/>
                    <a:pt x="2142" y="9118"/>
                  </a:cubicBezTo>
                  <a:cubicBezTo>
                    <a:pt x="2493" y="9385"/>
                    <a:pt x="2891" y="9537"/>
                    <a:pt x="3328" y="9569"/>
                  </a:cubicBezTo>
                  <a:cubicBezTo>
                    <a:pt x="3372" y="9572"/>
                    <a:pt x="3417" y="9574"/>
                    <a:pt x="3462" y="9574"/>
                  </a:cubicBezTo>
                  <a:cubicBezTo>
                    <a:pt x="3615" y="9574"/>
                    <a:pt x="3770" y="9557"/>
                    <a:pt x="3921" y="9534"/>
                  </a:cubicBezTo>
                  <a:cubicBezTo>
                    <a:pt x="4360" y="9468"/>
                    <a:pt x="4730" y="9261"/>
                    <a:pt x="5054" y="8965"/>
                  </a:cubicBezTo>
                  <a:cubicBezTo>
                    <a:pt x="5220" y="8815"/>
                    <a:pt x="5355" y="8638"/>
                    <a:pt x="5468" y="8446"/>
                  </a:cubicBezTo>
                  <a:cubicBezTo>
                    <a:pt x="5658" y="8115"/>
                    <a:pt x="5779" y="7762"/>
                    <a:pt x="5788" y="7376"/>
                  </a:cubicBezTo>
                  <a:cubicBezTo>
                    <a:pt x="5793" y="7128"/>
                    <a:pt x="5789" y="6879"/>
                    <a:pt x="5789" y="6629"/>
                  </a:cubicBezTo>
                  <a:lnTo>
                    <a:pt x="5789" y="4757"/>
                  </a:lnTo>
                  <a:cubicBezTo>
                    <a:pt x="5789" y="4645"/>
                    <a:pt x="5831" y="4579"/>
                    <a:pt x="5933" y="4573"/>
                  </a:cubicBezTo>
                  <a:cubicBezTo>
                    <a:pt x="6008" y="4568"/>
                    <a:pt x="6083" y="4566"/>
                    <a:pt x="6158" y="4566"/>
                  </a:cubicBezTo>
                  <a:cubicBezTo>
                    <a:pt x="6239" y="4566"/>
                    <a:pt x="6320" y="4568"/>
                    <a:pt x="6400" y="4573"/>
                  </a:cubicBezTo>
                  <a:cubicBezTo>
                    <a:pt x="6500" y="4580"/>
                    <a:pt x="6544" y="4645"/>
                    <a:pt x="6544" y="4750"/>
                  </a:cubicBezTo>
                  <a:cubicBezTo>
                    <a:pt x="6544" y="5102"/>
                    <a:pt x="6550" y="5452"/>
                    <a:pt x="6544" y="5802"/>
                  </a:cubicBezTo>
                  <a:cubicBezTo>
                    <a:pt x="6534" y="6432"/>
                    <a:pt x="6582" y="7064"/>
                    <a:pt x="6508" y="7693"/>
                  </a:cubicBezTo>
                  <a:cubicBezTo>
                    <a:pt x="6471" y="7974"/>
                    <a:pt x="6400" y="8246"/>
                    <a:pt x="6276" y="8497"/>
                  </a:cubicBezTo>
                  <a:cubicBezTo>
                    <a:pt x="6172" y="8706"/>
                    <a:pt x="6044" y="8903"/>
                    <a:pt x="5923" y="9105"/>
                  </a:cubicBezTo>
                  <a:cubicBezTo>
                    <a:pt x="5851" y="9226"/>
                    <a:pt x="5865" y="9386"/>
                    <a:pt x="5963" y="9449"/>
                  </a:cubicBezTo>
                  <a:cubicBezTo>
                    <a:pt x="6016" y="9484"/>
                    <a:pt x="6070" y="9500"/>
                    <a:pt x="6121" y="9500"/>
                  </a:cubicBezTo>
                  <a:cubicBezTo>
                    <a:pt x="6205" y="9500"/>
                    <a:pt x="6280" y="9455"/>
                    <a:pt x="6328" y="9375"/>
                  </a:cubicBezTo>
                  <a:cubicBezTo>
                    <a:pt x="6376" y="9297"/>
                    <a:pt x="6429" y="9223"/>
                    <a:pt x="6478" y="9145"/>
                  </a:cubicBezTo>
                  <a:cubicBezTo>
                    <a:pt x="6828" y="8591"/>
                    <a:pt x="7005" y="7985"/>
                    <a:pt x="7008" y="7331"/>
                  </a:cubicBezTo>
                  <a:cubicBezTo>
                    <a:pt x="7013" y="6456"/>
                    <a:pt x="7008" y="5580"/>
                    <a:pt x="7010" y="4703"/>
                  </a:cubicBezTo>
                  <a:cubicBezTo>
                    <a:pt x="7010" y="4482"/>
                    <a:pt x="6922" y="4305"/>
                    <a:pt x="6732" y="4197"/>
                  </a:cubicBezTo>
                  <a:cubicBezTo>
                    <a:pt x="6629" y="4138"/>
                    <a:pt x="6507" y="4115"/>
                    <a:pt x="6378" y="4071"/>
                  </a:cubicBezTo>
                  <a:lnTo>
                    <a:pt x="6378" y="3995"/>
                  </a:lnTo>
                  <a:cubicBezTo>
                    <a:pt x="6378" y="2980"/>
                    <a:pt x="6377" y="1967"/>
                    <a:pt x="6381" y="953"/>
                  </a:cubicBezTo>
                  <a:cubicBezTo>
                    <a:pt x="6381" y="732"/>
                    <a:pt x="6161" y="523"/>
                    <a:pt x="5989" y="521"/>
                  </a:cubicBezTo>
                  <a:cubicBezTo>
                    <a:pt x="5881" y="519"/>
                    <a:pt x="5772" y="505"/>
                    <a:pt x="5682" y="495"/>
                  </a:cubicBezTo>
                  <a:cubicBezTo>
                    <a:pt x="5654" y="398"/>
                    <a:pt x="5638" y="304"/>
                    <a:pt x="5600" y="221"/>
                  </a:cubicBezTo>
                  <a:cubicBezTo>
                    <a:pt x="5543" y="98"/>
                    <a:pt x="5427" y="38"/>
                    <a:pt x="5302" y="0"/>
                  </a:cubicBezTo>
                  <a:close/>
                  <a:moveTo>
                    <a:pt x="1704" y="5"/>
                  </a:moveTo>
                  <a:cubicBezTo>
                    <a:pt x="1565" y="54"/>
                    <a:pt x="1437" y="120"/>
                    <a:pt x="1385" y="268"/>
                  </a:cubicBezTo>
                  <a:cubicBezTo>
                    <a:pt x="1356" y="336"/>
                    <a:pt x="1348" y="418"/>
                    <a:pt x="1332" y="495"/>
                  </a:cubicBezTo>
                  <a:cubicBezTo>
                    <a:pt x="1229" y="505"/>
                    <a:pt x="1123" y="508"/>
                    <a:pt x="1018" y="522"/>
                  </a:cubicBezTo>
                  <a:cubicBezTo>
                    <a:pt x="780" y="555"/>
                    <a:pt x="624" y="740"/>
                    <a:pt x="624" y="977"/>
                  </a:cubicBezTo>
                  <a:lnTo>
                    <a:pt x="624" y="3982"/>
                  </a:lnTo>
                  <a:lnTo>
                    <a:pt x="624" y="4100"/>
                  </a:lnTo>
                  <a:cubicBezTo>
                    <a:pt x="619" y="4100"/>
                    <a:pt x="614" y="4100"/>
                    <a:pt x="609" y="4100"/>
                  </a:cubicBezTo>
                  <a:cubicBezTo>
                    <a:pt x="471" y="4100"/>
                    <a:pt x="347" y="4139"/>
                    <a:pt x="238" y="4224"/>
                  </a:cubicBezTo>
                  <a:cubicBezTo>
                    <a:pt x="103" y="4331"/>
                    <a:pt x="16" y="4469"/>
                    <a:pt x="15" y="4636"/>
                  </a:cubicBezTo>
                  <a:cubicBezTo>
                    <a:pt x="9" y="5589"/>
                    <a:pt x="0" y="6544"/>
                    <a:pt x="16" y="7497"/>
                  </a:cubicBezTo>
                  <a:cubicBezTo>
                    <a:pt x="23" y="7931"/>
                    <a:pt x="146" y="8348"/>
                    <a:pt x="326" y="8745"/>
                  </a:cubicBezTo>
                  <a:cubicBezTo>
                    <a:pt x="503" y="9134"/>
                    <a:pt x="740" y="9483"/>
                    <a:pt x="1039" y="9781"/>
                  </a:cubicBezTo>
                  <a:cubicBezTo>
                    <a:pt x="1493" y="10232"/>
                    <a:pt x="2031" y="10542"/>
                    <a:pt x="2653" y="10700"/>
                  </a:cubicBezTo>
                  <a:cubicBezTo>
                    <a:pt x="2666" y="10876"/>
                    <a:pt x="2627" y="11062"/>
                    <a:pt x="2758" y="11219"/>
                  </a:cubicBezTo>
                  <a:cubicBezTo>
                    <a:pt x="2862" y="11343"/>
                    <a:pt x="2993" y="11358"/>
                    <a:pt x="3133" y="11358"/>
                  </a:cubicBezTo>
                  <a:cubicBezTo>
                    <a:pt x="3177" y="11358"/>
                    <a:pt x="3223" y="11356"/>
                    <a:pt x="3269" y="11356"/>
                  </a:cubicBezTo>
                  <a:lnTo>
                    <a:pt x="3269" y="11454"/>
                  </a:lnTo>
                  <a:cubicBezTo>
                    <a:pt x="3269" y="11951"/>
                    <a:pt x="3270" y="12451"/>
                    <a:pt x="3269" y="12948"/>
                  </a:cubicBezTo>
                  <a:cubicBezTo>
                    <a:pt x="3266" y="13453"/>
                    <a:pt x="3368" y="13931"/>
                    <a:pt x="3617" y="14372"/>
                  </a:cubicBezTo>
                  <a:cubicBezTo>
                    <a:pt x="3795" y="14686"/>
                    <a:pt x="4022" y="14959"/>
                    <a:pt x="4309" y="15182"/>
                  </a:cubicBezTo>
                  <a:cubicBezTo>
                    <a:pt x="4619" y="15421"/>
                    <a:pt x="4959" y="15588"/>
                    <a:pt x="5338" y="15684"/>
                  </a:cubicBezTo>
                  <a:cubicBezTo>
                    <a:pt x="5445" y="15711"/>
                    <a:pt x="5554" y="15727"/>
                    <a:pt x="5662" y="15747"/>
                  </a:cubicBezTo>
                  <a:lnTo>
                    <a:pt x="6275" y="15747"/>
                  </a:lnTo>
                  <a:cubicBezTo>
                    <a:pt x="6283" y="15741"/>
                    <a:pt x="6292" y="15733"/>
                    <a:pt x="6302" y="15731"/>
                  </a:cubicBezTo>
                  <a:cubicBezTo>
                    <a:pt x="6468" y="15695"/>
                    <a:pt x="6636" y="15668"/>
                    <a:pt x="6799" y="15622"/>
                  </a:cubicBezTo>
                  <a:cubicBezTo>
                    <a:pt x="7210" y="15502"/>
                    <a:pt x="7557" y="15270"/>
                    <a:pt x="7860" y="14976"/>
                  </a:cubicBezTo>
                  <a:cubicBezTo>
                    <a:pt x="8111" y="14732"/>
                    <a:pt x="8302" y="14443"/>
                    <a:pt x="8438" y="14117"/>
                  </a:cubicBezTo>
                  <a:cubicBezTo>
                    <a:pt x="8569" y="13799"/>
                    <a:pt x="8651" y="13470"/>
                    <a:pt x="8651" y="13123"/>
                  </a:cubicBezTo>
                  <a:cubicBezTo>
                    <a:pt x="8651" y="9507"/>
                    <a:pt x="8651" y="5894"/>
                    <a:pt x="8653" y="2279"/>
                  </a:cubicBezTo>
                  <a:cubicBezTo>
                    <a:pt x="8653" y="2119"/>
                    <a:pt x="8660" y="1956"/>
                    <a:pt x="8690" y="1802"/>
                  </a:cubicBezTo>
                  <a:cubicBezTo>
                    <a:pt x="8771" y="1381"/>
                    <a:pt x="8988" y="1039"/>
                    <a:pt x="9338" y="794"/>
                  </a:cubicBezTo>
                  <a:cubicBezTo>
                    <a:pt x="9619" y="597"/>
                    <a:pt x="9921" y="490"/>
                    <a:pt x="10248" y="490"/>
                  </a:cubicBezTo>
                  <a:cubicBezTo>
                    <a:pt x="10349" y="490"/>
                    <a:pt x="10453" y="501"/>
                    <a:pt x="10559" y="522"/>
                  </a:cubicBezTo>
                  <a:cubicBezTo>
                    <a:pt x="10968" y="603"/>
                    <a:pt x="11294" y="814"/>
                    <a:pt x="11546" y="1143"/>
                  </a:cubicBezTo>
                  <a:cubicBezTo>
                    <a:pt x="11744" y="1401"/>
                    <a:pt x="11863" y="1695"/>
                    <a:pt x="11868" y="2013"/>
                  </a:cubicBezTo>
                  <a:cubicBezTo>
                    <a:pt x="11878" y="3021"/>
                    <a:pt x="11870" y="4030"/>
                    <a:pt x="11873" y="5038"/>
                  </a:cubicBezTo>
                  <a:cubicBezTo>
                    <a:pt x="11873" y="5090"/>
                    <a:pt x="11860" y="5116"/>
                    <a:pt x="11806" y="5132"/>
                  </a:cubicBezTo>
                  <a:cubicBezTo>
                    <a:pt x="11542" y="5220"/>
                    <a:pt x="11383" y="5472"/>
                    <a:pt x="11385" y="5736"/>
                  </a:cubicBezTo>
                  <a:cubicBezTo>
                    <a:pt x="11386" y="5933"/>
                    <a:pt x="11383" y="6132"/>
                    <a:pt x="11386" y="6329"/>
                  </a:cubicBezTo>
                  <a:cubicBezTo>
                    <a:pt x="11388" y="6394"/>
                    <a:pt x="11365" y="6422"/>
                    <a:pt x="11307" y="6446"/>
                  </a:cubicBezTo>
                  <a:cubicBezTo>
                    <a:pt x="11127" y="6524"/>
                    <a:pt x="10967" y="6634"/>
                    <a:pt x="10831" y="6776"/>
                  </a:cubicBezTo>
                  <a:cubicBezTo>
                    <a:pt x="10765" y="6845"/>
                    <a:pt x="10754" y="6977"/>
                    <a:pt x="10797" y="7050"/>
                  </a:cubicBezTo>
                  <a:cubicBezTo>
                    <a:pt x="10843" y="7126"/>
                    <a:pt x="10916" y="7175"/>
                    <a:pt x="10996" y="7175"/>
                  </a:cubicBezTo>
                  <a:cubicBezTo>
                    <a:pt x="11020" y="7175"/>
                    <a:pt x="11045" y="7171"/>
                    <a:pt x="11071" y="7161"/>
                  </a:cubicBezTo>
                  <a:cubicBezTo>
                    <a:pt x="11153" y="7129"/>
                    <a:pt x="11222" y="7066"/>
                    <a:pt x="11294" y="7014"/>
                  </a:cubicBezTo>
                  <a:cubicBezTo>
                    <a:pt x="11542" y="6834"/>
                    <a:pt x="11810" y="6745"/>
                    <a:pt x="12094" y="6745"/>
                  </a:cubicBezTo>
                  <a:cubicBezTo>
                    <a:pt x="12198" y="6745"/>
                    <a:pt x="12303" y="6757"/>
                    <a:pt x="12411" y="6781"/>
                  </a:cubicBezTo>
                  <a:cubicBezTo>
                    <a:pt x="12706" y="6843"/>
                    <a:pt x="12951" y="6997"/>
                    <a:pt x="13152" y="7229"/>
                  </a:cubicBezTo>
                  <a:cubicBezTo>
                    <a:pt x="13346" y="7455"/>
                    <a:pt x="13467" y="7714"/>
                    <a:pt x="13489" y="8008"/>
                  </a:cubicBezTo>
                  <a:cubicBezTo>
                    <a:pt x="13525" y="8494"/>
                    <a:pt x="13359" y="8908"/>
                    <a:pt x="12976" y="9220"/>
                  </a:cubicBezTo>
                  <a:cubicBezTo>
                    <a:pt x="12719" y="9430"/>
                    <a:pt x="12434" y="9542"/>
                    <a:pt x="12128" y="9542"/>
                  </a:cubicBezTo>
                  <a:cubicBezTo>
                    <a:pt x="12018" y="9542"/>
                    <a:pt x="11906" y="9528"/>
                    <a:pt x="11791" y="9498"/>
                  </a:cubicBezTo>
                  <a:cubicBezTo>
                    <a:pt x="11290" y="9369"/>
                    <a:pt x="10944" y="9047"/>
                    <a:pt x="10793" y="8543"/>
                  </a:cubicBezTo>
                  <a:cubicBezTo>
                    <a:pt x="10749" y="8396"/>
                    <a:pt x="10732" y="8237"/>
                    <a:pt x="10722" y="8082"/>
                  </a:cubicBezTo>
                  <a:cubicBezTo>
                    <a:pt x="10715" y="7981"/>
                    <a:pt x="10749" y="7877"/>
                    <a:pt x="10752" y="7773"/>
                  </a:cubicBezTo>
                  <a:cubicBezTo>
                    <a:pt x="10758" y="7658"/>
                    <a:pt x="10679" y="7570"/>
                    <a:pt x="10559" y="7546"/>
                  </a:cubicBezTo>
                  <a:cubicBezTo>
                    <a:pt x="10549" y="7544"/>
                    <a:pt x="10539" y="7542"/>
                    <a:pt x="10528" y="7542"/>
                  </a:cubicBezTo>
                  <a:cubicBezTo>
                    <a:pt x="10447" y="7542"/>
                    <a:pt x="10338" y="7601"/>
                    <a:pt x="10313" y="7677"/>
                  </a:cubicBezTo>
                  <a:cubicBezTo>
                    <a:pt x="10281" y="7773"/>
                    <a:pt x="10259" y="7877"/>
                    <a:pt x="10254" y="7978"/>
                  </a:cubicBezTo>
                  <a:cubicBezTo>
                    <a:pt x="10235" y="8269"/>
                    <a:pt x="10269" y="8555"/>
                    <a:pt x="10376" y="8831"/>
                  </a:cubicBezTo>
                  <a:cubicBezTo>
                    <a:pt x="10494" y="9141"/>
                    <a:pt x="10689" y="9398"/>
                    <a:pt x="10940" y="9604"/>
                  </a:cubicBezTo>
                  <a:cubicBezTo>
                    <a:pt x="11203" y="9820"/>
                    <a:pt x="11506" y="9955"/>
                    <a:pt x="11849" y="9996"/>
                  </a:cubicBezTo>
                  <a:cubicBezTo>
                    <a:pt x="11951" y="10007"/>
                    <a:pt x="12052" y="10014"/>
                    <a:pt x="12153" y="10014"/>
                  </a:cubicBezTo>
                  <a:cubicBezTo>
                    <a:pt x="12286" y="10014"/>
                    <a:pt x="12418" y="10001"/>
                    <a:pt x="12546" y="9967"/>
                  </a:cubicBezTo>
                  <a:cubicBezTo>
                    <a:pt x="12935" y="9862"/>
                    <a:pt x="13271" y="9667"/>
                    <a:pt x="13532" y="9349"/>
                  </a:cubicBezTo>
                  <a:cubicBezTo>
                    <a:pt x="13816" y="9003"/>
                    <a:pt x="13964" y="8606"/>
                    <a:pt x="13967" y="8163"/>
                  </a:cubicBezTo>
                  <a:cubicBezTo>
                    <a:pt x="13970" y="7972"/>
                    <a:pt x="13927" y="7778"/>
                    <a:pt x="13881" y="7590"/>
                  </a:cubicBezTo>
                  <a:cubicBezTo>
                    <a:pt x="13804" y="7269"/>
                    <a:pt x="13629" y="6998"/>
                    <a:pt x="13388" y="6778"/>
                  </a:cubicBezTo>
                  <a:cubicBezTo>
                    <a:pt x="13238" y="6641"/>
                    <a:pt x="13052" y="6541"/>
                    <a:pt x="12878" y="6432"/>
                  </a:cubicBezTo>
                  <a:cubicBezTo>
                    <a:pt x="12839" y="6407"/>
                    <a:pt x="12819" y="6387"/>
                    <a:pt x="12820" y="6338"/>
                  </a:cubicBezTo>
                  <a:cubicBezTo>
                    <a:pt x="12824" y="6113"/>
                    <a:pt x="12822" y="5889"/>
                    <a:pt x="12820" y="5662"/>
                  </a:cubicBezTo>
                  <a:cubicBezTo>
                    <a:pt x="12820" y="5633"/>
                    <a:pt x="12814" y="5605"/>
                    <a:pt x="12807" y="5576"/>
                  </a:cubicBezTo>
                  <a:cubicBezTo>
                    <a:pt x="12745" y="5328"/>
                    <a:pt x="12577" y="5182"/>
                    <a:pt x="12336" y="5105"/>
                  </a:cubicBezTo>
                  <a:lnTo>
                    <a:pt x="12336" y="4998"/>
                  </a:lnTo>
                  <a:cubicBezTo>
                    <a:pt x="12336" y="4017"/>
                    <a:pt x="12335" y="3037"/>
                    <a:pt x="12337" y="2055"/>
                  </a:cubicBezTo>
                  <a:cubicBezTo>
                    <a:pt x="12337" y="1741"/>
                    <a:pt x="12262" y="1447"/>
                    <a:pt x="12127" y="1170"/>
                  </a:cubicBezTo>
                  <a:cubicBezTo>
                    <a:pt x="11983" y="875"/>
                    <a:pt x="11770" y="631"/>
                    <a:pt x="11513" y="431"/>
                  </a:cubicBezTo>
                  <a:cubicBezTo>
                    <a:pt x="11208" y="196"/>
                    <a:pt x="10859" y="56"/>
                    <a:pt x="10477" y="25"/>
                  </a:cubicBezTo>
                  <a:cubicBezTo>
                    <a:pt x="10403" y="18"/>
                    <a:pt x="10330" y="15"/>
                    <a:pt x="10257" y="15"/>
                  </a:cubicBezTo>
                  <a:cubicBezTo>
                    <a:pt x="9904" y="15"/>
                    <a:pt x="9564" y="93"/>
                    <a:pt x="9246" y="277"/>
                  </a:cubicBezTo>
                  <a:cubicBezTo>
                    <a:pt x="8978" y="431"/>
                    <a:pt x="8749" y="630"/>
                    <a:pt x="8570" y="882"/>
                  </a:cubicBezTo>
                  <a:cubicBezTo>
                    <a:pt x="8301" y="1260"/>
                    <a:pt x="8178" y="1683"/>
                    <a:pt x="8178" y="2150"/>
                  </a:cubicBezTo>
                  <a:cubicBezTo>
                    <a:pt x="8181" y="5579"/>
                    <a:pt x="8180" y="9008"/>
                    <a:pt x="8178" y="12435"/>
                  </a:cubicBezTo>
                  <a:cubicBezTo>
                    <a:pt x="8178" y="12713"/>
                    <a:pt x="8171" y="12990"/>
                    <a:pt x="8160" y="13270"/>
                  </a:cubicBezTo>
                  <a:cubicBezTo>
                    <a:pt x="8150" y="13559"/>
                    <a:pt x="8054" y="13830"/>
                    <a:pt x="7922" y="14084"/>
                  </a:cubicBezTo>
                  <a:cubicBezTo>
                    <a:pt x="7776" y="14366"/>
                    <a:pt x="7569" y="14601"/>
                    <a:pt x="7322" y="14802"/>
                  </a:cubicBezTo>
                  <a:cubicBezTo>
                    <a:pt x="6948" y="15106"/>
                    <a:pt x="6515" y="15253"/>
                    <a:pt x="6040" y="15281"/>
                  </a:cubicBezTo>
                  <a:cubicBezTo>
                    <a:pt x="6006" y="15283"/>
                    <a:pt x="5972" y="15284"/>
                    <a:pt x="5938" y="15284"/>
                  </a:cubicBezTo>
                  <a:cubicBezTo>
                    <a:pt x="5724" y="15284"/>
                    <a:pt x="5512" y="15246"/>
                    <a:pt x="5309" y="15178"/>
                  </a:cubicBezTo>
                  <a:cubicBezTo>
                    <a:pt x="4862" y="15032"/>
                    <a:pt x="4491" y="14780"/>
                    <a:pt x="4208" y="14400"/>
                  </a:cubicBezTo>
                  <a:cubicBezTo>
                    <a:pt x="3913" y="14002"/>
                    <a:pt x="3749" y="13562"/>
                    <a:pt x="3753" y="13062"/>
                  </a:cubicBezTo>
                  <a:cubicBezTo>
                    <a:pt x="3756" y="12529"/>
                    <a:pt x="3753" y="11994"/>
                    <a:pt x="3753" y="11461"/>
                  </a:cubicBezTo>
                  <a:lnTo>
                    <a:pt x="3753" y="11359"/>
                  </a:lnTo>
                  <a:cubicBezTo>
                    <a:pt x="3801" y="11360"/>
                    <a:pt x="3849" y="11363"/>
                    <a:pt x="3895" y="11363"/>
                  </a:cubicBezTo>
                  <a:cubicBezTo>
                    <a:pt x="4034" y="11363"/>
                    <a:pt x="4162" y="11342"/>
                    <a:pt x="4264" y="11221"/>
                  </a:cubicBezTo>
                  <a:cubicBezTo>
                    <a:pt x="4394" y="11063"/>
                    <a:pt x="4352" y="10878"/>
                    <a:pt x="4367" y="10705"/>
                  </a:cubicBezTo>
                  <a:cubicBezTo>
                    <a:pt x="4798" y="10595"/>
                    <a:pt x="5190" y="10415"/>
                    <a:pt x="5541" y="10154"/>
                  </a:cubicBezTo>
                  <a:cubicBezTo>
                    <a:pt x="5681" y="10049"/>
                    <a:pt x="5687" y="9934"/>
                    <a:pt x="5602" y="9794"/>
                  </a:cubicBezTo>
                  <a:cubicBezTo>
                    <a:pt x="5568" y="9736"/>
                    <a:pt x="5504" y="9706"/>
                    <a:pt x="5433" y="9706"/>
                  </a:cubicBezTo>
                  <a:cubicBezTo>
                    <a:pt x="5380" y="9706"/>
                    <a:pt x="5323" y="9723"/>
                    <a:pt x="5273" y="9759"/>
                  </a:cubicBezTo>
                  <a:cubicBezTo>
                    <a:pt x="4910" y="10010"/>
                    <a:pt x="4519" y="10187"/>
                    <a:pt x="4089" y="10278"/>
                  </a:cubicBezTo>
                  <a:cubicBezTo>
                    <a:pt x="3936" y="10310"/>
                    <a:pt x="3878" y="10393"/>
                    <a:pt x="3878" y="10546"/>
                  </a:cubicBezTo>
                  <a:lnTo>
                    <a:pt x="3878" y="10870"/>
                  </a:lnTo>
                  <a:lnTo>
                    <a:pt x="3142" y="10870"/>
                  </a:lnTo>
                  <a:lnTo>
                    <a:pt x="3142" y="10533"/>
                  </a:lnTo>
                  <a:cubicBezTo>
                    <a:pt x="3140" y="10396"/>
                    <a:pt x="3073" y="10320"/>
                    <a:pt x="2943" y="10280"/>
                  </a:cubicBezTo>
                  <a:cubicBezTo>
                    <a:pt x="2715" y="10209"/>
                    <a:pt x="2480" y="10148"/>
                    <a:pt x="2263" y="10053"/>
                  </a:cubicBezTo>
                  <a:cubicBezTo>
                    <a:pt x="1869" y="9883"/>
                    <a:pt x="1536" y="9628"/>
                    <a:pt x="1254" y="9305"/>
                  </a:cubicBezTo>
                  <a:cubicBezTo>
                    <a:pt x="1077" y="9104"/>
                    <a:pt x="925" y="8886"/>
                    <a:pt x="809" y="8650"/>
                  </a:cubicBezTo>
                  <a:cubicBezTo>
                    <a:pt x="577" y="8187"/>
                    <a:pt x="477" y="7690"/>
                    <a:pt x="479" y="7173"/>
                  </a:cubicBezTo>
                  <a:cubicBezTo>
                    <a:pt x="482" y="6649"/>
                    <a:pt x="479" y="6129"/>
                    <a:pt x="479" y="5608"/>
                  </a:cubicBezTo>
                  <a:lnTo>
                    <a:pt x="479" y="4760"/>
                  </a:lnTo>
                  <a:cubicBezTo>
                    <a:pt x="479" y="4656"/>
                    <a:pt x="513" y="4593"/>
                    <a:pt x="611" y="4586"/>
                  </a:cubicBezTo>
                  <a:cubicBezTo>
                    <a:pt x="693" y="4579"/>
                    <a:pt x="775" y="4576"/>
                    <a:pt x="857" y="4576"/>
                  </a:cubicBezTo>
                  <a:cubicBezTo>
                    <a:pt x="939" y="4576"/>
                    <a:pt x="1022" y="4579"/>
                    <a:pt x="1104" y="4586"/>
                  </a:cubicBezTo>
                  <a:cubicBezTo>
                    <a:pt x="1199" y="4593"/>
                    <a:pt x="1234" y="4658"/>
                    <a:pt x="1234" y="4762"/>
                  </a:cubicBezTo>
                  <a:lnTo>
                    <a:pt x="1234" y="5257"/>
                  </a:lnTo>
                  <a:cubicBezTo>
                    <a:pt x="1234" y="5400"/>
                    <a:pt x="1320" y="5495"/>
                    <a:pt x="1451" y="5495"/>
                  </a:cubicBezTo>
                  <a:cubicBezTo>
                    <a:pt x="1453" y="5495"/>
                    <a:pt x="1454" y="5495"/>
                    <a:pt x="1455" y="5495"/>
                  </a:cubicBezTo>
                  <a:cubicBezTo>
                    <a:pt x="1607" y="5495"/>
                    <a:pt x="1701" y="5407"/>
                    <a:pt x="1701" y="5262"/>
                  </a:cubicBezTo>
                  <a:cubicBezTo>
                    <a:pt x="1701" y="5057"/>
                    <a:pt x="1708" y="4852"/>
                    <a:pt x="1699" y="4649"/>
                  </a:cubicBezTo>
                  <a:cubicBezTo>
                    <a:pt x="1692" y="4476"/>
                    <a:pt x="1610" y="4336"/>
                    <a:pt x="1472" y="4228"/>
                  </a:cubicBezTo>
                  <a:cubicBezTo>
                    <a:pt x="1361" y="4142"/>
                    <a:pt x="1234" y="4106"/>
                    <a:pt x="1095" y="4106"/>
                  </a:cubicBezTo>
                  <a:lnTo>
                    <a:pt x="1095" y="1003"/>
                  </a:lnTo>
                  <a:lnTo>
                    <a:pt x="1335" y="1003"/>
                  </a:lnTo>
                  <a:cubicBezTo>
                    <a:pt x="1343" y="1057"/>
                    <a:pt x="1355" y="1101"/>
                    <a:pt x="1361" y="1149"/>
                  </a:cubicBezTo>
                  <a:cubicBezTo>
                    <a:pt x="1379" y="1335"/>
                    <a:pt x="1557" y="1498"/>
                    <a:pt x="1743" y="1500"/>
                  </a:cubicBezTo>
                  <a:cubicBezTo>
                    <a:pt x="1902" y="1500"/>
                    <a:pt x="2061" y="1499"/>
                    <a:pt x="2221" y="1499"/>
                  </a:cubicBezTo>
                  <a:cubicBezTo>
                    <a:pt x="2301" y="1499"/>
                    <a:pt x="2380" y="1499"/>
                    <a:pt x="2460" y="1500"/>
                  </a:cubicBezTo>
                  <a:cubicBezTo>
                    <a:pt x="2464" y="1500"/>
                    <a:pt x="2468" y="1500"/>
                    <a:pt x="2471" y="1500"/>
                  </a:cubicBezTo>
                  <a:cubicBezTo>
                    <a:pt x="2721" y="1500"/>
                    <a:pt x="2921" y="1404"/>
                    <a:pt x="3070" y="1202"/>
                  </a:cubicBezTo>
                  <a:cubicBezTo>
                    <a:pt x="3315" y="871"/>
                    <a:pt x="3248" y="386"/>
                    <a:pt x="2905" y="153"/>
                  </a:cubicBezTo>
                  <a:cubicBezTo>
                    <a:pt x="2805" y="84"/>
                    <a:pt x="2681" y="54"/>
                    <a:pt x="2567" y="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35"/>
          <p:cNvGrpSpPr/>
          <p:nvPr/>
        </p:nvGrpSpPr>
        <p:grpSpPr>
          <a:xfrm>
            <a:off x="720809" y="1305622"/>
            <a:ext cx="590700" cy="590700"/>
            <a:chOff x="858814" y="1983374"/>
            <a:chExt cx="590700" cy="590700"/>
          </a:xfrm>
        </p:grpSpPr>
        <p:sp>
          <p:nvSpPr>
            <p:cNvPr id="338" name="Google Shape;338;p35"/>
            <p:cNvSpPr/>
            <p:nvPr/>
          </p:nvSpPr>
          <p:spPr>
            <a:xfrm>
              <a:off x="858814" y="1983374"/>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339" name="Google Shape;339;p35"/>
            <p:cNvSpPr/>
            <p:nvPr/>
          </p:nvSpPr>
          <p:spPr>
            <a:xfrm>
              <a:off x="984196" y="2007143"/>
              <a:ext cx="339936" cy="469084"/>
            </a:xfrm>
            <a:custGeom>
              <a:avLst/>
              <a:gdLst/>
              <a:ahLst/>
              <a:cxnLst/>
              <a:rect l="l" t="t" r="r" b="b"/>
              <a:pathLst>
                <a:path w="11413" h="15749" extrusionOk="0">
                  <a:moveTo>
                    <a:pt x="4051" y="0"/>
                  </a:moveTo>
                  <a:cubicBezTo>
                    <a:pt x="4046" y="6"/>
                    <a:pt x="4040" y="14"/>
                    <a:pt x="4033" y="16"/>
                  </a:cubicBezTo>
                  <a:cubicBezTo>
                    <a:pt x="3632" y="79"/>
                    <a:pt x="3296" y="391"/>
                    <a:pt x="3207" y="785"/>
                  </a:cubicBezTo>
                  <a:cubicBezTo>
                    <a:pt x="3182" y="894"/>
                    <a:pt x="3172" y="1003"/>
                    <a:pt x="3156" y="1115"/>
                  </a:cubicBezTo>
                  <a:cubicBezTo>
                    <a:pt x="3143" y="1108"/>
                    <a:pt x="3129" y="1104"/>
                    <a:pt x="3116" y="1097"/>
                  </a:cubicBezTo>
                  <a:cubicBezTo>
                    <a:pt x="2956" y="1004"/>
                    <a:pt x="2786" y="956"/>
                    <a:pt x="2610" y="956"/>
                  </a:cubicBezTo>
                  <a:cubicBezTo>
                    <a:pt x="2547" y="956"/>
                    <a:pt x="2485" y="962"/>
                    <a:pt x="2422" y="974"/>
                  </a:cubicBezTo>
                  <a:cubicBezTo>
                    <a:pt x="1897" y="1078"/>
                    <a:pt x="1581" y="1476"/>
                    <a:pt x="1554" y="1990"/>
                  </a:cubicBezTo>
                  <a:cubicBezTo>
                    <a:pt x="1540" y="2242"/>
                    <a:pt x="1551" y="2495"/>
                    <a:pt x="1553" y="2747"/>
                  </a:cubicBezTo>
                  <a:cubicBezTo>
                    <a:pt x="1555" y="2891"/>
                    <a:pt x="1666" y="3006"/>
                    <a:pt x="1797" y="3006"/>
                  </a:cubicBezTo>
                  <a:cubicBezTo>
                    <a:pt x="1797" y="3006"/>
                    <a:pt x="1798" y="3006"/>
                    <a:pt x="1799" y="3006"/>
                  </a:cubicBezTo>
                  <a:cubicBezTo>
                    <a:pt x="1940" y="3005"/>
                    <a:pt x="2038" y="2900"/>
                    <a:pt x="2038" y="2747"/>
                  </a:cubicBezTo>
                  <a:cubicBezTo>
                    <a:pt x="2040" y="2496"/>
                    <a:pt x="2041" y="2248"/>
                    <a:pt x="2038" y="1999"/>
                  </a:cubicBezTo>
                  <a:cubicBezTo>
                    <a:pt x="2035" y="1837"/>
                    <a:pt x="2104" y="1702"/>
                    <a:pt x="2215" y="1600"/>
                  </a:cubicBezTo>
                  <a:cubicBezTo>
                    <a:pt x="2326" y="1497"/>
                    <a:pt x="2452" y="1438"/>
                    <a:pt x="2591" y="1438"/>
                  </a:cubicBezTo>
                  <a:cubicBezTo>
                    <a:pt x="2653" y="1438"/>
                    <a:pt x="2718" y="1450"/>
                    <a:pt x="2785" y="1476"/>
                  </a:cubicBezTo>
                  <a:cubicBezTo>
                    <a:pt x="3028" y="1569"/>
                    <a:pt x="3169" y="1750"/>
                    <a:pt x="3171" y="2012"/>
                  </a:cubicBezTo>
                  <a:cubicBezTo>
                    <a:pt x="3177" y="2889"/>
                    <a:pt x="3172" y="3766"/>
                    <a:pt x="3172" y="4640"/>
                  </a:cubicBezTo>
                  <a:cubicBezTo>
                    <a:pt x="3172" y="4820"/>
                    <a:pt x="3171" y="5001"/>
                    <a:pt x="3174" y="5181"/>
                  </a:cubicBezTo>
                  <a:cubicBezTo>
                    <a:pt x="3177" y="5274"/>
                    <a:pt x="3213" y="5354"/>
                    <a:pt x="3303" y="5395"/>
                  </a:cubicBezTo>
                  <a:cubicBezTo>
                    <a:pt x="3343" y="5413"/>
                    <a:pt x="3382" y="5423"/>
                    <a:pt x="3420" y="5423"/>
                  </a:cubicBezTo>
                  <a:cubicBezTo>
                    <a:pt x="3466" y="5423"/>
                    <a:pt x="3510" y="5408"/>
                    <a:pt x="3554" y="5374"/>
                  </a:cubicBezTo>
                  <a:cubicBezTo>
                    <a:pt x="3642" y="5305"/>
                    <a:pt x="3659" y="5211"/>
                    <a:pt x="3659" y="5109"/>
                  </a:cubicBezTo>
                  <a:cubicBezTo>
                    <a:pt x="3661" y="3744"/>
                    <a:pt x="3659" y="2379"/>
                    <a:pt x="3661" y="1015"/>
                  </a:cubicBezTo>
                  <a:cubicBezTo>
                    <a:pt x="3661" y="719"/>
                    <a:pt x="3930" y="479"/>
                    <a:pt x="4221" y="479"/>
                  </a:cubicBezTo>
                  <a:cubicBezTo>
                    <a:pt x="4268" y="479"/>
                    <a:pt x="4316" y="486"/>
                    <a:pt x="4363" y="499"/>
                  </a:cubicBezTo>
                  <a:cubicBezTo>
                    <a:pt x="4632" y="575"/>
                    <a:pt x="4794" y="800"/>
                    <a:pt x="4794" y="1078"/>
                  </a:cubicBezTo>
                  <a:lnTo>
                    <a:pt x="4794" y="5802"/>
                  </a:lnTo>
                  <a:cubicBezTo>
                    <a:pt x="4795" y="5836"/>
                    <a:pt x="4795" y="5874"/>
                    <a:pt x="4807" y="5907"/>
                  </a:cubicBezTo>
                  <a:cubicBezTo>
                    <a:pt x="4839" y="5999"/>
                    <a:pt x="4939" y="6067"/>
                    <a:pt x="5024" y="6067"/>
                  </a:cubicBezTo>
                  <a:cubicBezTo>
                    <a:pt x="5034" y="6067"/>
                    <a:pt x="5044" y="6066"/>
                    <a:pt x="5053" y="6064"/>
                  </a:cubicBezTo>
                  <a:cubicBezTo>
                    <a:pt x="5196" y="6035"/>
                    <a:pt x="5260" y="5959"/>
                    <a:pt x="5260" y="5822"/>
                  </a:cubicBezTo>
                  <a:cubicBezTo>
                    <a:pt x="5260" y="4515"/>
                    <a:pt x="5258" y="3206"/>
                    <a:pt x="5262" y="1899"/>
                  </a:cubicBezTo>
                  <a:cubicBezTo>
                    <a:pt x="5262" y="1788"/>
                    <a:pt x="5276" y="1672"/>
                    <a:pt x="5318" y="1571"/>
                  </a:cubicBezTo>
                  <a:cubicBezTo>
                    <a:pt x="5405" y="1360"/>
                    <a:pt x="5612" y="1221"/>
                    <a:pt x="5826" y="1221"/>
                  </a:cubicBezTo>
                  <a:cubicBezTo>
                    <a:pt x="5863" y="1221"/>
                    <a:pt x="5901" y="1225"/>
                    <a:pt x="5938" y="1234"/>
                  </a:cubicBezTo>
                  <a:cubicBezTo>
                    <a:pt x="6255" y="1309"/>
                    <a:pt x="6409" y="1541"/>
                    <a:pt x="6409" y="1853"/>
                  </a:cubicBezTo>
                  <a:cubicBezTo>
                    <a:pt x="6413" y="3168"/>
                    <a:pt x="6412" y="4482"/>
                    <a:pt x="6412" y="5795"/>
                  </a:cubicBezTo>
                  <a:cubicBezTo>
                    <a:pt x="6412" y="5964"/>
                    <a:pt x="6501" y="6067"/>
                    <a:pt x="6644" y="6067"/>
                  </a:cubicBezTo>
                  <a:cubicBezTo>
                    <a:pt x="6645" y="6067"/>
                    <a:pt x="6646" y="6067"/>
                    <a:pt x="6647" y="6067"/>
                  </a:cubicBezTo>
                  <a:cubicBezTo>
                    <a:pt x="6787" y="6064"/>
                    <a:pt x="6880" y="5952"/>
                    <a:pt x="6880" y="5790"/>
                  </a:cubicBezTo>
                  <a:cubicBezTo>
                    <a:pt x="6880" y="4764"/>
                    <a:pt x="6880" y="3738"/>
                    <a:pt x="6882" y="2714"/>
                  </a:cubicBezTo>
                  <a:cubicBezTo>
                    <a:pt x="6883" y="2414"/>
                    <a:pt x="7149" y="2146"/>
                    <a:pt x="7448" y="2146"/>
                  </a:cubicBezTo>
                  <a:cubicBezTo>
                    <a:pt x="7492" y="2146"/>
                    <a:pt x="7535" y="2151"/>
                    <a:pt x="7579" y="2163"/>
                  </a:cubicBezTo>
                  <a:cubicBezTo>
                    <a:pt x="7834" y="2232"/>
                    <a:pt x="8016" y="2448"/>
                    <a:pt x="8014" y="2724"/>
                  </a:cubicBezTo>
                  <a:cubicBezTo>
                    <a:pt x="8011" y="3552"/>
                    <a:pt x="8013" y="4380"/>
                    <a:pt x="8013" y="5208"/>
                  </a:cubicBezTo>
                  <a:cubicBezTo>
                    <a:pt x="8013" y="5300"/>
                    <a:pt x="8026" y="5391"/>
                    <a:pt x="8102" y="5455"/>
                  </a:cubicBezTo>
                  <a:cubicBezTo>
                    <a:pt x="8149" y="5493"/>
                    <a:pt x="8198" y="5511"/>
                    <a:pt x="8250" y="5511"/>
                  </a:cubicBezTo>
                  <a:cubicBezTo>
                    <a:pt x="8293" y="5511"/>
                    <a:pt x="8337" y="5499"/>
                    <a:pt x="8382" y="5476"/>
                  </a:cubicBezTo>
                  <a:cubicBezTo>
                    <a:pt x="8474" y="5427"/>
                    <a:pt x="8497" y="5345"/>
                    <a:pt x="8497" y="5253"/>
                  </a:cubicBezTo>
                  <a:lnTo>
                    <a:pt x="8497" y="2751"/>
                  </a:lnTo>
                  <a:cubicBezTo>
                    <a:pt x="8497" y="2519"/>
                    <a:pt x="8439" y="2306"/>
                    <a:pt x="8301" y="2113"/>
                  </a:cubicBezTo>
                  <a:cubicBezTo>
                    <a:pt x="8101" y="1835"/>
                    <a:pt x="7833" y="1688"/>
                    <a:pt x="7487" y="1672"/>
                  </a:cubicBezTo>
                  <a:cubicBezTo>
                    <a:pt x="7471" y="1671"/>
                    <a:pt x="7454" y="1671"/>
                    <a:pt x="7438" y="1671"/>
                  </a:cubicBezTo>
                  <a:cubicBezTo>
                    <a:pt x="7238" y="1671"/>
                    <a:pt x="7052" y="1721"/>
                    <a:pt x="6879" y="1829"/>
                  </a:cubicBezTo>
                  <a:cubicBezTo>
                    <a:pt x="6876" y="1411"/>
                    <a:pt x="6706" y="1088"/>
                    <a:pt x="6350" y="883"/>
                  </a:cubicBezTo>
                  <a:cubicBezTo>
                    <a:pt x="6179" y="785"/>
                    <a:pt x="6007" y="738"/>
                    <a:pt x="5835" y="738"/>
                  </a:cubicBezTo>
                  <a:cubicBezTo>
                    <a:pt x="5645" y="738"/>
                    <a:pt x="5456" y="795"/>
                    <a:pt x="5269" y="902"/>
                  </a:cubicBezTo>
                  <a:cubicBezTo>
                    <a:pt x="5260" y="886"/>
                    <a:pt x="5253" y="878"/>
                    <a:pt x="5249" y="866"/>
                  </a:cubicBezTo>
                  <a:cubicBezTo>
                    <a:pt x="5246" y="855"/>
                    <a:pt x="5242" y="840"/>
                    <a:pt x="5239" y="826"/>
                  </a:cubicBezTo>
                  <a:cubicBezTo>
                    <a:pt x="5170" y="548"/>
                    <a:pt x="5037" y="311"/>
                    <a:pt x="4782" y="170"/>
                  </a:cubicBezTo>
                  <a:cubicBezTo>
                    <a:pt x="4657" y="98"/>
                    <a:pt x="4513" y="56"/>
                    <a:pt x="4376" y="0"/>
                  </a:cubicBezTo>
                  <a:close/>
                  <a:moveTo>
                    <a:pt x="8624" y="8647"/>
                  </a:moveTo>
                  <a:lnTo>
                    <a:pt x="8624" y="8903"/>
                  </a:lnTo>
                  <a:lnTo>
                    <a:pt x="8624" y="9191"/>
                  </a:lnTo>
                  <a:cubicBezTo>
                    <a:pt x="8624" y="9338"/>
                    <a:pt x="8718" y="9433"/>
                    <a:pt x="8865" y="9433"/>
                  </a:cubicBezTo>
                  <a:lnTo>
                    <a:pt x="9411" y="9433"/>
                  </a:lnTo>
                  <a:cubicBezTo>
                    <a:pt x="9411" y="9678"/>
                    <a:pt x="9411" y="9912"/>
                    <a:pt x="9409" y="10154"/>
                  </a:cubicBezTo>
                  <a:lnTo>
                    <a:pt x="8869" y="10154"/>
                  </a:lnTo>
                  <a:cubicBezTo>
                    <a:pt x="8715" y="10157"/>
                    <a:pt x="8621" y="10249"/>
                    <a:pt x="8621" y="10403"/>
                  </a:cubicBezTo>
                  <a:lnTo>
                    <a:pt x="8621" y="10939"/>
                  </a:lnTo>
                  <a:lnTo>
                    <a:pt x="7903" y="10939"/>
                  </a:lnTo>
                  <a:cubicBezTo>
                    <a:pt x="7903" y="10778"/>
                    <a:pt x="7901" y="10614"/>
                    <a:pt x="7903" y="10449"/>
                  </a:cubicBezTo>
                  <a:cubicBezTo>
                    <a:pt x="7905" y="10269"/>
                    <a:pt x="7814" y="10152"/>
                    <a:pt x="7630" y="10152"/>
                  </a:cubicBezTo>
                  <a:cubicBezTo>
                    <a:pt x="7622" y="10152"/>
                    <a:pt x="7614" y="10152"/>
                    <a:pt x="7607" y="10153"/>
                  </a:cubicBezTo>
                  <a:cubicBezTo>
                    <a:pt x="7555" y="10155"/>
                    <a:pt x="7504" y="10156"/>
                    <a:pt x="7452" y="10156"/>
                  </a:cubicBezTo>
                  <a:cubicBezTo>
                    <a:pt x="7349" y="10156"/>
                    <a:pt x="7245" y="10153"/>
                    <a:pt x="7141" y="10153"/>
                  </a:cubicBezTo>
                  <a:cubicBezTo>
                    <a:pt x="7135" y="10153"/>
                    <a:pt x="7130" y="10151"/>
                    <a:pt x="7119" y="10147"/>
                  </a:cubicBezTo>
                  <a:lnTo>
                    <a:pt x="7119" y="9433"/>
                  </a:lnTo>
                  <a:lnTo>
                    <a:pt x="7640" y="9433"/>
                  </a:lnTo>
                  <a:cubicBezTo>
                    <a:pt x="7801" y="9433"/>
                    <a:pt x="7903" y="9335"/>
                    <a:pt x="7905" y="9171"/>
                  </a:cubicBezTo>
                  <a:cubicBezTo>
                    <a:pt x="7906" y="8998"/>
                    <a:pt x="7905" y="8825"/>
                    <a:pt x="7905" y="8647"/>
                  </a:cubicBezTo>
                  <a:close/>
                  <a:moveTo>
                    <a:pt x="1790" y="3507"/>
                  </a:moveTo>
                  <a:cubicBezTo>
                    <a:pt x="1654" y="3507"/>
                    <a:pt x="1553" y="3611"/>
                    <a:pt x="1553" y="3773"/>
                  </a:cubicBezTo>
                  <a:cubicBezTo>
                    <a:pt x="1553" y="4574"/>
                    <a:pt x="1553" y="5374"/>
                    <a:pt x="1551" y="6175"/>
                  </a:cubicBezTo>
                  <a:cubicBezTo>
                    <a:pt x="1551" y="6210"/>
                    <a:pt x="1550" y="6256"/>
                    <a:pt x="1529" y="6275"/>
                  </a:cubicBezTo>
                  <a:cubicBezTo>
                    <a:pt x="1447" y="6348"/>
                    <a:pt x="1354" y="6413"/>
                    <a:pt x="1267" y="6482"/>
                  </a:cubicBezTo>
                  <a:cubicBezTo>
                    <a:pt x="1080" y="6629"/>
                    <a:pt x="887" y="6772"/>
                    <a:pt x="707" y="6926"/>
                  </a:cubicBezTo>
                  <a:cubicBezTo>
                    <a:pt x="454" y="7145"/>
                    <a:pt x="273" y="7416"/>
                    <a:pt x="150" y="7726"/>
                  </a:cubicBezTo>
                  <a:cubicBezTo>
                    <a:pt x="67" y="7935"/>
                    <a:pt x="13" y="8151"/>
                    <a:pt x="8" y="8377"/>
                  </a:cubicBezTo>
                  <a:cubicBezTo>
                    <a:pt x="2" y="8593"/>
                    <a:pt x="9" y="8809"/>
                    <a:pt x="6" y="9026"/>
                  </a:cubicBezTo>
                  <a:cubicBezTo>
                    <a:pt x="2" y="9162"/>
                    <a:pt x="104" y="9271"/>
                    <a:pt x="241" y="9271"/>
                  </a:cubicBezTo>
                  <a:cubicBezTo>
                    <a:pt x="378" y="9271"/>
                    <a:pt x="477" y="9162"/>
                    <a:pt x="477" y="9026"/>
                  </a:cubicBezTo>
                  <a:cubicBezTo>
                    <a:pt x="477" y="8775"/>
                    <a:pt x="465" y="8521"/>
                    <a:pt x="499" y="8273"/>
                  </a:cubicBezTo>
                  <a:cubicBezTo>
                    <a:pt x="563" y="7818"/>
                    <a:pt x="800" y="7455"/>
                    <a:pt x="1162" y="7174"/>
                  </a:cubicBezTo>
                  <a:cubicBezTo>
                    <a:pt x="1538" y="6880"/>
                    <a:pt x="1919" y="6592"/>
                    <a:pt x="2290" y="6292"/>
                  </a:cubicBezTo>
                  <a:cubicBezTo>
                    <a:pt x="2404" y="6200"/>
                    <a:pt x="2537" y="6154"/>
                    <a:pt x="2667" y="6154"/>
                  </a:cubicBezTo>
                  <a:cubicBezTo>
                    <a:pt x="2825" y="6154"/>
                    <a:pt x="2979" y="6221"/>
                    <a:pt x="3092" y="6354"/>
                  </a:cubicBezTo>
                  <a:cubicBezTo>
                    <a:pt x="3280" y="6577"/>
                    <a:pt x="3276" y="6867"/>
                    <a:pt x="3113" y="7069"/>
                  </a:cubicBezTo>
                  <a:cubicBezTo>
                    <a:pt x="2956" y="7260"/>
                    <a:pt x="2780" y="7433"/>
                    <a:pt x="2609" y="7613"/>
                  </a:cubicBezTo>
                  <a:cubicBezTo>
                    <a:pt x="2472" y="7759"/>
                    <a:pt x="2328" y="7897"/>
                    <a:pt x="2194" y="8047"/>
                  </a:cubicBezTo>
                  <a:cubicBezTo>
                    <a:pt x="2060" y="8200"/>
                    <a:pt x="2034" y="8288"/>
                    <a:pt x="2139" y="8438"/>
                  </a:cubicBezTo>
                  <a:cubicBezTo>
                    <a:pt x="2162" y="8471"/>
                    <a:pt x="2201" y="8489"/>
                    <a:pt x="2233" y="8517"/>
                  </a:cubicBezTo>
                  <a:cubicBezTo>
                    <a:pt x="2547" y="8807"/>
                    <a:pt x="2868" y="9092"/>
                    <a:pt x="3174" y="9390"/>
                  </a:cubicBezTo>
                  <a:cubicBezTo>
                    <a:pt x="3523" y="9729"/>
                    <a:pt x="3685" y="10153"/>
                    <a:pt x="3693" y="10637"/>
                  </a:cubicBezTo>
                  <a:cubicBezTo>
                    <a:pt x="3695" y="10781"/>
                    <a:pt x="3691" y="10925"/>
                    <a:pt x="3695" y="11069"/>
                  </a:cubicBezTo>
                  <a:cubicBezTo>
                    <a:pt x="3697" y="11190"/>
                    <a:pt x="3804" y="11277"/>
                    <a:pt x="3929" y="11285"/>
                  </a:cubicBezTo>
                  <a:cubicBezTo>
                    <a:pt x="3933" y="11286"/>
                    <a:pt x="3938" y="11286"/>
                    <a:pt x="3942" y="11286"/>
                  </a:cubicBezTo>
                  <a:cubicBezTo>
                    <a:pt x="4052" y="11286"/>
                    <a:pt x="4165" y="11186"/>
                    <a:pt x="4161" y="11091"/>
                  </a:cubicBezTo>
                  <a:cubicBezTo>
                    <a:pt x="4151" y="10794"/>
                    <a:pt x="4187" y="10494"/>
                    <a:pt x="4128" y="10199"/>
                  </a:cubicBezTo>
                  <a:cubicBezTo>
                    <a:pt x="4043" y="9784"/>
                    <a:pt x="3871" y="9410"/>
                    <a:pt x="3574" y="9106"/>
                  </a:cubicBezTo>
                  <a:cubicBezTo>
                    <a:pt x="3374" y="8900"/>
                    <a:pt x="3159" y="8711"/>
                    <a:pt x="2950" y="8515"/>
                  </a:cubicBezTo>
                  <a:cubicBezTo>
                    <a:pt x="2860" y="8429"/>
                    <a:pt x="2762" y="8347"/>
                    <a:pt x="2666" y="8265"/>
                  </a:cubicBezTo>
                  <a:cubicBezTo>
                    <a:pt x="2734" y="8187"/>
                    <a:pt x="2795" y="8113"/>
                    <a:pt x="2860" y="8044"/>
                  </a:cubicBezTo>
                  <a:cubicBezTo>
                    <a:pt x="3018" y="7877"/>
                    <a:pt x="3178" y="7713"/>
                    <a:pt x="3337" y="7547"/>
                  </a:cubicBezTo>
                  <a:cubicBezTo>
                    <a:pt x="3390" y="7492"/>
                    <a:pt x="3445" y="7436"/>
                    <a:pt x="3489" y="7376"/>
                  </a:cubicBezTo>
                  <a:cubicBezTo>
                    <a:pt x="3718" y="7056"/>
                    <a:pt x="3778" y="6707"/>
                    <a:pt x="3638" y="6339"/>
                  </a:cubicBezTo>
                  <a:cubicBezTo>
                    <a:pt x="3488" y="5946"/>
                    <a:pt x="3129" y="5682"/>
                    <a:pt x="2694" y="5669"/>
                  </a:cubicBezTo>
                  <a:cubicBezTo>
                    <a:pt x="2682" y="5669"/>
                    <a:pt x="2671" y="5669"/>
                    <a:pt x="2659" y="5669"/>
                  </a:cubicBezTo>
                  <a:cubicBezTo>
                    <a:pt x="2438" y="5669"/>
                    <a:pt x="2237" y="5735"/>
                    <a:pt x="2040" y="5867"/>
                  </a:cubicBezTo>
                  <a:lnTo>
                    <a:pt x="2040" y="5485"/>
                  </a:lnTo>
                  <a:lnTo>
                    <a:pt x="2040" y="3767"/>
                  </a:lnTo>
                  <a:cubicBezTo>
                    <a:pt x="2040" y="3653"/>
                    <a:pt x="1985" y="3560"/>
                    <a:pt x="1903" y="3529"/>
                  </a:cubicBezTo>
                  <a:cubicBezTo>
                    <a:pt x="1864" y="3514"/>
                    <a:pt x="1826" y="3507"/>
                    <a:pt x="1790" y="3507"/>
                  </a:cubicBezTo>
                  <a:close/>
                  <a:moveTo>
                    <a:pt x="7773" y="8149"/>
                  </a:moveTo>
                  <a:cubicBezTo>
                    <a:pt x="7555" y="8149"/>
                    <a:pt x="7411" y="8298"/>
                    <a:pt x="7416" y="8524"/>
                  </a:cubicBezTo>
                  <a:cubicBezTo>
                    <a:pt x="7421" y="8661"/>
                    <a:pt x="7416" y="8798"/>
                    <a:pt x="7416" y="8943"/>
                  </a:cubicBezTo>
                  <a:cubicBezTo>
                    <a:pt x="7315" y="8943"/>
                    <a:pt x="7218" y="8945"/>
                    <a:pt x="7122" y="8945"/>
                  </a:cubicBezTo>
                  <a:cubicBezTo>
                    <a:pt x="7073" y="8945"/>
                    <a:pt x="7026" y="8945"/>
                    <a:pt x="6978" y="8943"/>
                  </a:cubicBezTo>
                  <a:cubicBezTo>
                    <a:pt x="6977" y="8943"/>
                    <a:pt x="6975" y="8943"/>
                    <a:pt x="6973" y="8943"/>
                  </a:cubicBezTo>
                  <a:cubicBezTo>
                    <a:pt x="6763" y="8943"/>
                    <a:pt x="6624" y="9129"/>
                    <a:pt x="6625" y="9296"/>
                  </a:cubicBezTo>
                  <a:cubicBezTo>
                    <a:pt x="6628" y="9619"/>
                    <a:pt x="6624" y="9944"/>
                    <a:pt x="6628" y="10268"/>
                  </a:cubicBezTo>
                  <a:cubicBezTo>
                    <a:pt x="6629" y="10476"/>
                    <a:pt x="6753" y="10637"/>
                    <a:pt x="6989" y="10637"/>
                  </a:cubicBezTo>
                  <a:cubicBezTo>
                    <a:pt x="6991" y="10637"/>
                    <a:pt x="6993" y="10637"/>
                    <a:pt x="6996" y="10637"/>
                  </a:cubicBezTo>
                  <a:cubicBezTo>
                    <a:pt x="7042" y="10636"/>
                    <a:pt x="7089" y="10636"/>
                    <a:pt x="7135" y="10636"/>
                  </a:cubicBezTo>
                  <a:cubicBezTo>
                    <a:pt x="7228" y="10636"/>
                    <a:pt x="7322" y="10637"/>
                    <a:pt x="7418" y="10637"/>
                  </a:cubicBezTo>
                  <a:cubicBezTo>
                    <a:pt x="7418" y="10795"/>
                    <a:pt x="7415" y="10944"/>
                    <a:pt x="7418" y="11089"/>
                  </a:cubicBezTo>
                  <a:cubicBezTo>
                    <a:pt x="7424" y="11290"/>
                    <a:pt x="7555" y="11428"/>
                    <a:pt x="7756" y="11428"/>
                  </a:cubicBezTo>
                  <a:cubicBezTo>
                    <a:pt x="7942" y="11428"/>
                    <a:pt x="8127" y="11425"/>
                    <a:pt x="8312" y="11425"/>
                  </a:cubicBezTo>
                  <a:cubicBezTo>
                    <a:pt x="8451" y="11425"/>
                    <a:pt x="8589" y="11427"/>
                    <a:pt x="8728" y="11432"/>
                  </a:cubicBezTo>
                  <a:cubicBezTo>
                    <a:pt x="8733" y="11432"/>
                    <a:pt x="8738" y="11432"/>
                    <a:pt x="8743" y="11432"/>
                  </a:cubicBezTo>
                  <a:cubicBezTo>
                    <a:pt x="8965" y="11432"/>
                    <a:pt x="9104" y="11248"/>
                    <a:pt x="9092" y="11068"/>
                  </a:cubicBezTo>
                  <a:cubicBezTo>
                    <a:pt x="9082" y="10928"/>
                    <a:pt x="9089" y="10784"/>
                    <a:pt x="9089" y="10637"/>
                  </a:cubicBezTo>
                  <a:cubicBezTo>
                    <a:pt x="9197" y="10637"/>
                    <a:pt x="9298" y="10638"/>
                    <a:pt x="9397" y="10638"/>
                  </a:cubicBezTo>
                  <a:cubicBezTo>
                    <a:pt x="9446" y="10638"/>
                    <a:pt x="9495" y="10638"/>
                    <a:pt x="9543" y="10637"/>
                  </a:cubicBezTo>
                  <a:cubicBezTo>
                    <a:pt x="9749" y="10635"/>
                    <a:pt x="9885" y="10478"/>
                    <a:pt x="9882" y="10297"/>
                  </a:cubicBezTo>
                  <a:cubicBezTo>
                    <a:pt x="9881" y="9971"/>
                    <a:pt x="9875" y="9642"/>
                    <a:pt x="9885" y="9317"/>
                  </a:cubicBezTo>
                  <a:cubicBezTo>
                    <a:pt x="9889" y="9112"/>
                    <a:pt x="9747" y="8940"/>
                    <a:pt x="9517" y="8940"/>
                  </a:cubicBezTo>
                  <a:cubicBezTo>
                    <a:pt x="9515" y="8940"/>
                    <a:pt x="9512" y="8940"/>
                    <a:pt x="9509" y="8941"/>
                  </a:cubicBezTo>
                  <a:cubicBezTo>
                    <a:pt x="9450" y="8942"/>
                    <a:pt x="9392" y="8943"/>
                    <a:pt x="9334" y="8943"/>
                  </a:cubicBezTo>
                  <a:cubicBezTo>
                    <a:pt x="9256" y="8943"/>
                    <a:pt x="9179" y="8942"/>
                    <a:pt x="9102" y="8942"/>
                  </a:cubicBezTo>
                  <a:cubicBezTo>
                    <a:pt x="9095" y="8929"/>
                    <a:pt x="9092" y="8925"/>
                    <a:pt x="9092" y="8919"/>
                  </a:cubicBezTo>
                  <a:cubicBezTo>
                    <a:pt x="9089" y="8775"/>
                    <a:pt x="9087" y="8631"/>
                    <a:pt x="9089" y="8487"/>
                  </a:cubicBezTo>
                  <a:cubicBezTo>
                    <a:pt x="9095" y="8309"/>
                    <a:pt x="8945" y="8149"/>
                    <a:pt x="8761" y="8149"/>
                  </a:cubicBezTo>
                  <a:cubicBezTo>
                    <a:pt x="8760" y="8149"/>
                    <a:pt x="8758" y="8149"/>
                    <a:pt x="8757" y="8149"/>
                  </a:cubicBezTo>
                  <a:cubicBezTo>
                    <a:pt x="8594" y="8153"/>
                    <a:pt x="8433" y="8155"/>
                    <a:pt x="8271" y="8155"/>
                  </a:cubicBezTo>
                  <a:cubicBezTo>
                    <a:pt x="8109" y="8155"/>
                    <a:pt x="7947" y="8153"/>
                    <a:pt x="7785" y="8149"/>
                  </a:cubicBezTo>
                  <a:cubicBezTo>
                    <a:pt x="7781" y="8149"/>
                    <a:pt x="7777" y="8149"/>
                    <a:pt x="7773" y="8149"/>
                  </a:cubicBezTo>
                  <a:close/>
                  <a:moveTo>
                    <a:pt x="8254" y="5933"/>
                  </a:moveTo>
                  <a:cubicBezTo>
                    <a:pt x="8105" y="5933"/>
                    <a:pt x="7954" y="5972"/>
                    <a:pt x="7800" y="6054"/>
                  </a:cubicBezTo>
                  <a:cubicBezTo>
                    <a:pt x="7552" y="6188"/>
                    <a:pt x="7307" y="6328"/>
                    <a:pt x="7057" y="6462"/>
                  </a:cubicBezTo>
                  <a:cubicBezTo>
                    <a:pt x="6566" y="6727"/>
                    <a:pt x="6075" y="6989"/>
                    <a:pt x="5582" y="7254"/>
                  </a:cubicBezTo>
                  <a:cubicBezTo>
                    <a:pt x="5284" y="7416"/>
                    <a:pt x="5113" y="7654"/>
                    <a:pt x="5113" y="8007"/>
                  </a:cubicBezTo>
                  <a:cubicBezTo>
                    <a:pt x="5118" y="8935"/>
                    <a:pt x="5112" y="9861"/>
                    <a:pt x="5118" y="10788"/>
                  </a:cubicBezTo>
                  <a:cubicBezTo>
                    <a:pt x="5119" y="10961"/>
                    <a:pt x="5139" y="11138"/>
                    <a:pt x="5170" y="11307"/>
                  </a:cubicBezTo>
                  <a:cubicBezTo>
                    <a:pt x="5305" y="12032"/>
                    <a:pt x="5686" y="12611"/>
                    <a:pt x="6275" y="13040"/>
                  </a:cubicBezTo>
                  <a:cubicBezTo>
                    <a:pt x="6847" y="13458"/>
                    <a:pt x="7507" y="13640"/>
                    <a:pt x="8210" y="13656"/>
                  </a:cubicBezTo>
                  <a:cubicBezTo>
                    <a:pt x="8225" y="13656"/>
                    <a:pt x="8240" y="13656"/>
                    <a:pt x="8256" y="13656"/>
                  </a:cubicBezTo>
                  <a:cubicBezTo>
                    <a:pt x="8441" y="13656"/>
                    <a:pt x="8627" y="13625"/>
                    <a:pt x="8811" y="13605"/>
                  </a:cubicBezTo>
                  <a:cubicBezTo>
                    <a:pt x="9164" y="13566"/>
                    <a:pt x="9497" y="13451"/>
                    <a:pt x="9814" y="13295"/>
                  </a:cubicBezTo>
                  <a:cubicBezTo>
                    <a:pt x="10144" y="13134"/>
                    <a:pt x="10437" y="12918"/>
                    <a:pt x="10682" y="12638"/>
                  </a:cubicBezTo>
                  <a:cubicBezTo>
                    <a:pt x="10898" y="12392"/>
                    <a:pt x="11068" y="12120"/>
                    <a:pt x="11193" y="11818"/>
                  </a:cubicBezTo>
                  <a:cubicBezTo>
                    <a:pt x="11359" y="11419"/>
                    <a:pt x="11412" y="11001"/>
                    <a:pt x="11410" y="10572"/>
                  </a:cubicBezTo>
                  <a:cubicBezTo>
                    <a:pt x="11408" y="9771"/>
                    <a:pt x="11410" y="8971"/>
                    <a:pt x="11408" y="8170"/>
                  </a:cubicBezTo>
                  <a:cubicBezTo>
                    <a:pt x="11408" y="8082"/>
                    <a:pt x="11399" y="7991"/>
                    <a:pt x="11391" y="7903"/>
                  </a:cubicBezTo>
                  <a:cubicBezTo>
                    <a:pt x="11365" y="7651"/>
                    <a:pt x="11250" y="7450"/>
                    <a:pt x="11032" y="7318"/>
                  </a:cubicBezTo>
                  <a:cubicBezTo>
                    <a:pt x="10898" y="7236"/>
                    <a:pt x="10761" y="7164"/>
                    <a:pt x="10624" y="7089"/>
                  </a:cubicBezTo>
                  <a:cubicBezTo>
                    <a:pt x="10418" y="6976"/>
                    <a:pt x="10212" y="6864"/>
                    <a:pt x="10003" y="6757"/>
                  </a:cubicBezTo>
                  <a:cubicBezTo>
                    <a:pt x="9970" y="6741"/>
                    <a:pt x="9937" y="6733"/>
                    <a:pt x="9904" y="6733"/>
                  </a:cubicBezTo>
                  <a:cubicBezTo>
                    <a:pt x="9836" y="6733"/>
                    <a:pt x="9770" y="6768"/>
                    <a:pt x="9721" y="6829"/>
                  </a:cubicBezTo>
                  <a:cubicBezTo>
                    <a:pt x="9654" y="6910"/>
                    <a:pt x="9641" y="7027"/>
                    <a:pt x="9716" y="7110"/>
                  </a:cubicBezTo>
                  <a:cubicBezTo>
                    <a:pt x="9784" y="7182"/>
                    <a:pt x="9875" y="7236"/>
                    <a:pt x="9964" y="7285"/>
                  </a:cubicBezTo>
                  <a:cubicBezTo>
                    <a:pt x="10221" y="7427"/>
                    <a:pt x="10483" y="7563"/>
                    <a:pt x="10739" y="7703"/>
                  </a:cubicBezTo>
                  <a:cubicBezTo>
                    <a:pt x="10862" y="7769"/>
                    <a:pt x="10925" y="7874"/>
                    <a:pt x="10924" y="8018"/>
                  </a:cubicBezTo>
                  <a:cubicBezTo>
                    <a:pt x="10922" y="8495"/>
                    <a:pt x="10924" y="8972"/>
                    <a:pt x="10924" y="9448"/>
                  </a:cubicBezTo>
                  <a:cubicBezTo>
                    <a:pt x="10924" y="9890"/>
                    <a:pt x="10930" y="10331"/>
                    <a:pt x="10922" y="10771"/>
                  </a:cubicBezTo>
                  <a:cubicBezTo>
                    <a:pt x="10920" y="10929"/>
                    <a:pt x="10902" y="11089"/>
                    <a:pt x="10868" y="11245"/>
                  </a:cubicBezTo>
                  <a:cubicBezTo>
                    <a:pt x="10786" y="11634"/>
                    <a:pt x="10607" y="11980"/>
                    <a:pt x="10347" y="12282"/>
                  </a:cubicBezTo>
                  <a:cubicBezTo>
                    <a:pt x="10079" y="12592"/>
                    <a:pt x="9749" y="12817"/>
                    <a:pt x="9366" y="12961"/>
                  </a:cubicBezTo>
                  <a:cubicBezTo>
                    <a:pt x="9011" y="13094"/>
                    <a:pt x="8648" y="13171"/>
                    <a:pt x="8275" y="13171"/>
                  </a:cubicBezTo>
                  <a:cubicBezTo>
                    <a:pt x="8183" y="13171"/>
                    <a:pt x="8090" y="13167"/>
                    <a:pt x="7997" y="13157"/>
                  </a:cubicBezTo>
                  <a:cubicBezTo>
                    <a:pt x="7699" y="13127"/>
                    <a:pt x="7411" y="13063"/>
                    <a:pt x="7134" y="12955"/>
                  </a:cubicBezTo>
                  <a:cubicBezTo>
                    <a:pt x="6825" y="12834"/>
                    <a:pt x="6549" y="12669"/>
                    <a:pt x="6311" y="12435"/>
                  </a:cubicBezTo>
                  <a:cubicBezTo>
                    <a:pt x="6155" y="12282"/>
                    <a:pt x="6023" y="12117"/>
                    <a:pt x="5910" y="11929"/>
                  </a:cubicBezTo>
                  <a:cubicBezTo>
                    <a:pt x="5713" y="11592"/>
                    <a:pt x="5592" y="11228"/>
                    <a:pt x="5586" y="10843"/>
                  </a:cubicBezTo>
                  <a:cubicBezTo>
                    <a:pt x="5573" y="9900"/>
                    <a:pt x="5582" y="8958"/>
                    <a:pt x="5582" y="8017"/>
                  </a:cubicBezTo>
                  <a:cubicBezTo>
                    <a:pt x="5582" y="7919"/>
                    <a:pt x="5611" y="7831"/>
                    <a:pt x="5687" y="7772"/>
                  </a:cubicBezTo>
                  <a:cubicBezTo>
                    <a:pt x="5768" y="7708"/>
                    <a:pt x="5859" y="7659"/>
                    <a:pt x="5948" y="7609"/>
                  </a:cubicBezTo>
                  <a:cubicBezTo>
                    <a:pt x="6444" y="7340"/>
                    <a:pt x="6939" y="7069"/>
                    <a:pt x="7435" y="6801"/>
                  </a:cubicBezTo>
                  <a:cubicBezTo>
                    <a:pt x="7631" y="6694"/>
                    <a:pt x="7826" y="6586"/>
                    <a:pt x="8022" y="6478"/>
                  </a:cubicBezTo>
                  <a:cubicBezTo>
                    <a:pt x="8101" y="6434"/>
                    <a:pt x="8180" y="6407"/>
                    <a:pt x="8261" y="6407"/>
                  </a:cubicBezTo>
                  <a:cubicBezTo>
                    <a:pt x="8324" y="6407"/>
                    <a:pt x="8389" y="6424"/>
                    <a:pt x="8455" y="6462"/>
                  </a:cubicBezTo>
                  <a:cubicBezTo>
                    <a:pt x="8608" y="6550"/>
                    <a:pt x="8765" y="6630"/>
                    <a:pt x="8922" y="6713"/>
                  </a:cubicBezTo>
                  <a:cubicBezTo>
                    <a:pt x="8966" y="6735"/>
                    <a:pt x="9012" y="6746"/>
                    <a:pt x="9055" y="6746"/>
                  </a:cubicBezTo>
                  <a:cubicBezTo>
                    <a:pt x="9140" y="6746"/>
                    <a:pt x="9216" y="6705"/>
                    <a:pt x="9254" y="6630"/>
                  </a:cubicBezTo>
                  <a:cubicBezTo>
                    <a:pt x="9324" y="6501"/>
                    <a:pt x="9277" y="6361"/>
                    <a:pt x="9138" y="6288"/>
                  </a:cubicBezTo>
                  <a:cubicBezTo>
                    <a:pt x="9032" y="6231"/>
                    <a:pt x="8924" y="6175"/>
                    <a:pt x="8823" y="6112"/>
                  </a:cubicBezTo>
                  <a:cubicBezTo>
                    <a:pt x="8636" y="5997"/>
                    <a:pt x="8447" y="5933"/>
                    <a:pt x="8254" y="5933"/>
                  </a:cubicBezTo>
                  <a:close/>
                  <a:moveTo>
                    <a:pt x="7443" y="14094"/>
                  </a:moveTo>
                  <a:cubicBezTo>
                    <a:pt x="7441" y="14094"/>
                    <a:pt x="7439" y="14094"/>
                    <a:pt x="7436" y="14094"/>
                  </a:cubicBezTo>
                  <a:cubicBezTo>
                    <a:pt x="7314" y="14098"/>
                    <a:pt x="7220" y="14202"/>
                    <a:pt x="7220" y="14336"/>
                  </a:cubicBezTo>
                  <a:lnTo>
                    <a:pt x="7220" y="14910"/>
                  </a:lnTo>
                  <a:lnTo>
                    <a:pt x="7220" y="15512"/>
                  </a:lnTo>
                  <a:cubicBezTo>
                    <a:pt x="7220" y="15637"/>
                    <a:pt x="7305" y="15724"/>
                    <a:pt x="7424" y="15734"/>
                  </a:cubicBezTo>
                  <a:cubicBezTo>
                    <a:pt x="7431" y="15734"/>
                    <a:pt x="7438" y="15735"/>
                    <a:pt x="7445" y="15735"/>
                  </a:cubicBezTo>
                  <a:cubicBezTo>
                    <a:pt x="7596" y="15735"/>
                    <a:pt x="7684" y="15619"/>
                    <a:pt x="7687" y="15528"/>
                  </a:cubicBezTo>
                  <a:cubicBezTo>
                    <a:pt x="7690" y="15124"/>
                    <a:pt x="7692" y="14719"/>
                    <a:pt x="7687" y="14316"/>
                  </a:cubicBezTo>
                  <a:cubicBezTo>
                    <a:pt x="7683" y="14181"/>
                    <a:pt x="7578" y="14094"/>
                    <a:pt x="7443" y="14094"/>
                  </a:cubicBezTo>
                  <a:close/>
                  <a:moveTo>
                    <a:pt x="235" y="9771"/>
                  </a:moveTo>
                  <a:cubicBezTo>
                    <a:pt x="91" y="9771"/>
                    <a:pt x="8" y="9857"/>
                    <a:pt x="8" y="10003"/>
                  </a:cubicBezTo>
                  <a:cubicBezTo>
                    <a:pt x="8" y="10294"/>
                    <a:pt x="12" y="10585"/>
                    <a:pt x="5" y="10874"/>
                  </a:cubicBezTo>
                  <a:cubicBezTo>
                    <a:pt x="0" y="11131"/>
                    <a:pt x="37" y="11372"/>
                    <a:pt x="133" y="11605"/>
                  </a:cubicBezTo>
                  <a:cubicBezTo>
                    <a:pt x="230" y="11833"/>
                    <a:pt x="356" y="12048"/>
                    <a:pt x="547" y="12205"/>
                  </a:cubicBezTo>
                  <a:cubicBezTo>
                    <a:pt x="766" y="12388"/>
                    <a:pt x="1011" y="12543"/>
                    <a:pt x="1248" y="12705"/>
                  </a:cubicBezTo>
                  <a:cubicBezTo>
                    <a:pt x="1300" y="12741"/>
                    <a:pt x="1322" y="12774"/>
                    <a:pt x="1322" y="12837"/>
                  </a:cubicBezTo>
                  <a:cubicBezTo>
                    <a:pt x="1321" y="13703"/>
                    <a:pt x="1322" y="14569"/>
                    <a:pt x="1319" y="15436"/>
                  </a:cubicBezTo>
                  <a:cubicBezTo>
                    <a:pt x="1319" y="15575"/>
                    <a:pt x="1354" y="15683"/>
                    <a:pt x="1482" y="15748"/>
                  </a:cubicBezTo>
                  <a:lnTo>
                    <a:pt x="1645" y="15748"/>
                  </a:lnTo>
                  <a:cubicBezTo>
                    <a:pt x="1773" y="15680"/>
                    <a:pt x="1809" y="15571"/>
                    <a:pt x="1806" y="15434"/>
                  </a:cubicBezTo>
                  <a:cubicBezTo>
                    <a:pt x="1805" y="14513"/>
                    <a:pt x="1805" y="13594"/>
                    <a:pt x="1806" y="12673"/>
                  </a:cubicBezTo>
                  <a:cubicBezTo>
                    <a:pt x="1806" y="12553"/>
                    <a:pt x="1760" y="12465"/>
                    <a:pt x="1668" y="12401"/>
                  </a:cubicBezTo>
                  <a:cubicBezTo>
                    <a:pt x="1550" y="12316"/>
                    <a:pt x="1423" y="12241"/>
                    <a:pt x="1305" y="12156"/>
                  </a:cubicBezTo>
                  <a:cubicBezTo>
                    <a:pt x="1146" y="12045"/>
                    <a:pt x="973" y="11945"/>
                    <a:pt x="838" y="11808"/>
                  </a:cubicBezTo>
                  <a:cubicBezTo>
                    <a:pt x="591" y="11555"/>
                    <a:pt x="472" y="11239"/>
                    <a:pt x="473" y="10879"/>
                  </a:cubicBezTo>
                  <a:cubicBezTo>
                    <a:pt x="477" y="10589"/>
                    <a:pt x="476" y="10297"/>
                    <a:pt x="473" y="10007"/>
                  </a:cubicBezTo>
                  <a:cubicBezTo>
                    <a:pt x="473" y="9861"/>
                    <a:pt x="382" y="9771"/>
                    <a:pt x="235" y="977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35"/>
          <p:cNvGrpSpPr/>
          <p:nvPr/>
        </p:nvGrpSpPr>
        <p:grpSpPr>
          <a:xfrm>
            <a:off x="4654342" y="1305622"/>
            <a:ext cx="590700" cy="590700"/>
            <a:chOff x="4003555" y="2143747"/>
            <a:chExt cx="590700" cy="590700"/>
          </a:xfrm>
        </p:grpSpPr>
        <p:sp>
          <p:nvSpPr>
            <p:cNvPr id="341" name="Google Shape;341;p35"/>
            <p:cNvSpPr/>
            <p:nvPr/>
          </p:nvSpPr>
          <p:spPr>
            <a:xfrm>
              <a:off x="4003555" y="2143747"/>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sp>
          <p:nvSpPr>
            <p:cNvPr id="342" name="Google Shape;342;p35"/>
            <p:cNvSpPr/>
            <p:nvPr/>
          </p:nvSpPr>
          <p:spPr>
            <a:xfrm>
              <a:off x="4160137" y="2204481"/>
              <a:ext cx="277537" cy="469233"/>
            </a:xfrm>
            <a:custGeom>
              <a:avLst/>
              <a:gdLst/>
              <a:ahLst/>
              <a:cxnLst/>
              <a:rect l="l" t="t" r="r" b="b"/>
              <a:pathLst>
                <a:path w="9318" h="15754" extrusionOk="0">
                  <a:moveTo>
                    <a:pt x="2963" y="1"/>
                  </a:moveTo>
                  <a:cubicBezTo>
                    <a:pt x="2856" y="73"/>
                    <a:pt x="2814" y="165"/>
                    <a:pt x="2814" y="298"/>
                  </a:cubicBezTo>
                  <a:cubicBezTo>
                    <a:pt x="2820" y="1236"/>
                    <a:pt x="2819" y="2175"/>
                    <a:pt x="2819" y="3113"/>
                  </a:cubicBezTo>
                  <a:cubicBezTo>
                    <a:pt x="2817" y="3152"/>
                    <a:pt x="2817" y="3187"/>
                    <a:pt x="2817" y="3224"/>
                  </a:cubicBezTo>
                  <a:cubicBezTo>
                    <a:pt x="2724" y="3224"/>
                    <a:pt x="2637" y="3224"/>
                    <a:pt x="2552" y="3224"/>
                  </a:cubicBezTo>
                  <a:cubicBezTo>
                    <a:pt x="2510" y="3224"/>
                    <a:pt x="2467" y="3224"/>
                    <a:pt x="2425" y="3224"/>
                  </a:cubicBezTo>
                  <a:cubicBezTo>
                    <a:pt x="2277" y="3227"/>
                    <a:pt x="2141" y="3279"/>
                    <a:pt x="2039" y="3387"/>
                  </a:cubicBezTo>
                  <a:cubicBezTo>
                    <a:pt x="1935" y="3495"/>
                    <a:pt x="1844" y="3616"/>
                    <a:pt x="1755" y="3736"/>
                  </a:cubicBezTo>
                  <a:cubicBezTo>
                    <a:pt x="1522" y="4053"/>
                    <a:pt x="1293" y="4374"/>
                    <a:pt x="1056" y="4690"/>
                  </a:cubicBezTo>
                  <a:cubicBezTo>
                    <a:pt x="944" y="4843"/>
                    <a:pt x="840" y="4995"/>
                    <a:pt x="840" y="5197"/>
                  </a:cubicBezTo>
                  <a:cubicBezTo>
                    <a:pt x="840" y="5468"/>
                    <a:pt x="837" y="5738"/>
                    <a:pt x="843" y="6009"/>
                  </a:cubicBezTo>
                  <a:cubicBezTo>
                    <a:pt x="844" y="6073"/>
                    <a:pt x="860" y="6145"/>
                    <a:pt x="895" y="6199"/>
                  </a:cubicBezTo>
                  <a:cubicBezTo>
                    <a:pt x="935" y="6264"/>
                    <a:pt x="1005" y="6297"/>
                    <a:pt x="1080" y="6297"/>
                  </a:cubicBezTo>
                  <a:cubicBezTo>
                    <a:pt x="1111" y="6297"/>
                    <a:pt x="1144" y="6291"/>
                    <a:pt x="1176" y="6279"/>
                  </a:cubicBezTo>
                  <a:cubicBezTo>
                    <a:pt x="1261" y="6249"/>
                    <a:pt x="1326" y="6153"/>
                    <a:pt x="1327" y="6049"/>
                  </a:cubicBezTo>
                  <a:cubicBezTo>
                    <a:pt x="1327" y="5782"/>
                    <a:pt x="1329" y="5516"/>
                    <a:pt x="1326" y="5248"/>
                  </a:cubicBezTo>
                  <a:cubicBezTo>
                    <a:pt x="1326" y="5180"/>
                    <a:pt x="1339" y="5124"/>
                    <a:pt x="1379" y="5067"/>
                  </a:cubicBezTo>
                  <a:cubicBezTo>
                    <a:pt x="1667" y="4676"/>
                    <a:pt x="1951" y="4279"/>
                    <a:pt x="2239" y="3884"/>
                  </a:cubicBezTo>
                  <a:cubicBezTo>
                    <a:pt x="2311" y="3786"/>
                    <a:pt x="2385" y="3691"/>
                    <a:pt x="2524" y="3691"/>
                  </a:cubicBezTo>
                  <a:cubicBezTo>
                    <a:pt x="2525" y="3691"/>
                    <a:pt x="2526" y="3691"/>
                    <a:pt x="2528" y="3691"/>
                  </a:cubicBezTo>
                  <a:cubicBezTo>
                    <a:pt x="2644" y="3692"/>
                    <a:pt x="2761" y="3692"/>
                    <a:pt x="2878" y="3692"/>
                  </a:cubicBezTo>
                  <a:cubicBezTo>
                    <a:pt x="3112" y="3692"/>
                    <a:pt x="3346" y="3691"/>
                    <a:pt x="3578" y="3691"/>
                  </a:cubicBezTo>
                  <a:cubicBezTo>
                    <a:pt x="3663" y="3691"/>
                    <a:pt x="3735" y="3724"/>
                    <a:pt x="3787" y="3791"/>
                  </a:cubicBezTo>
                  <a:cubicBezTo>
                    <a:pt x="3832" y="3848"/>
                    <a:pt x="3872" y="3909"/>
                    <a:pt x="3915" y="3969"/>
                  </a:cubicBezTo>
                  <a:cubicBezTo>
                    <a:pt x="4166" y="4311"/>
                    <a:pt x="4415" y="4651"/>
                    <a:pt x="4665" y="4994"/>
                  </a:cubicBezTo>
                  <a:cubicBezTo>
                    <a:pt x="4722" y="5073"/>
                    <a:pt x="4780" y="5148"/>
                    <a:pt x="4780" y="5262"/>
                  </a:cubicBezTo>
                  <a:cubicBezTo>
                    <a:pt x="4773" y="5821"/>
                    <a:pt x="4776" y="6377"/>
                    <a:pt x="4776" y="6935"/>
                  </a:cubicBezTo>
                  <a:cubicBezTo>
                    <a:pt x="4776" y="7079"/>
                    <a:pt x="4862" y="7164"/>
                    <a:pt x="5009" y="7164"/>
                  </a:cubicBezTo>
                  <a:cubicBezTo>
                    <a:pt x="5162" y="7164"/>
                    <a:pt x="5243" y="7086"/>
                    <a:pt x="5243" y="6939"/>
                  </a:cubicBezTo>
                  <a:lnTo>
                    <a:pt x="5243" y="5104"/>
                  </a:lnTo>
                  <a:cubicBezTo>
                    <a:pt x="5243" y="5072"/>
                    <a:pt x="5241" y="5036"/>
                    <a:pt x="5227" y="5010"/>
                  </a:cubicBezTo>
                  <a:cubicBezTo>
                    <a:pt x="5149" y="4877"/>
                    <a:pt x="5077" y="4740"/>
                    <a:pt x="4987" y="4614"/>
                  </a:cubicBezTo>
                  <a:cubicBezTo>
                    <a:pt x="4725" y="4248"/>
                    <a:pt x="4456" y="3887"/>
                    <a:pt x="4191" y="3524"/>
                  </a:cubicBezTo>
                  <a:cubicBezTo>
                    <a:pt x="4054" y="3336"/>
                    <a:pt x="3876" y="3221"/>
                    <a:pt x="3640" y="3221"/>
                  </a:cubicBezTo>
                  <a:cubicBezTo>
                    <a:pt x="3634" y="3221"/>
                    <a:pt x="3629" y="3221"/>
                    <a:pt x="3623" y="3221"/>
                  </a:cubicBezTo>
                  <a:cubicBezTo>
                    <a:pt x="3586" y="3222"/>
                    <a:pt x="3550" y="3222"/>
                    <a:pt x="3513" y="3222"/>
                  </a:cubicBezTo>
                  <a:cubicBezTo>
                    <a:pt x="3439" y="3222"/>
                    <a:pt x="3365" y="3221"/>
                    <a:pt x="3287" y="3221"/>
                  </a:cubicBezTo>
                  <a:lnTo>
                    <a:pt x="3287" y="3106"/>
                  </a:lnTo>
                  <a:cubicBezTo>
                    <a:pt x="3287" y="2162"/>
                    <a:pt x="3284" y="1217"/>
                    <a:pt x="3288" y="273"/>
                  </a:cubicBezTo>
                  <a:cubicBezTo>
                    <a:pt x="3288" y="140"/>
                    <a:pt x="3238" y="57"/>
                    <a:pt x="3124" y="1"/>
                  </a:cubicBezTo>
                  <a:close/>
                  <a:moveTo>
                    <a:pt x="7770" y="12104"/>
                  </a:moveTo>
                  <a:lnTo>
                    <a:pt x="7770" y="13713"/>
                  </a:lnTo>
                  <a:lnTo>
                    <a:pt x="5300" y="13713"/>
                  </a:lnTo>
                  <a:lnTo>
                    <a:pt x="5300" y="12104"/>
                  </a:lnTo>
                  <a:close/>
                  <a:moveTo>
                    <a:pt x="7848" y="11629"/>
                  </a:moveTo>
                  <a:cubicBezTo>
                    <a:pt x="7847" y="11629"/>
                    <a:pt x="7845" y="11629"/>
                    <a:pt x="7844" y="11629"/>
                  </a:cubicBezTo>
                  <a:cubicBezTo>
                    <a:pt x="7675" y="11631"/>
                    <a:pt x="7507" y="11632"/>
                    <a:pt x="7339" y="11632"/>
                  </a:cubicBezTo>
                  <a:cubicBezTo>
                    <a:pt x="7070" y="11632"/>
                    <a:pt x="6801" y="11630"/>
                    <a:pt x="6532" y="11630"/>
                  </a:cubicBezTo>
                  <a:lnTo>
                    <a:pt x="5221" y="11630"/>
                  </a:lnTo>
                  <a:cubicBezTo>
                    <a:pt x="5191" y="11630"/>
                    <a:pt x="5160" y="11632"/>
                    <a:pt x="5133" y="11639"/>
                  </a:cubicBezTo>
                  <a:cubicBezTo>
                    <a:pt x="4941" y="11694"/>
                    <a:pt x="4809" y="11875"/>
                    <a:pt x="4809" y="12075"/>
                  </a:cubicBezTo>
                  <a:cubicBezTo>
                    <a:pt x="4807" y="12612"/>
                    <a:pt x="4807" y="13149"/>
                    <a:pt x="4809" y="13685"/>
                  </a:cubicBezTo>
                  <a:cubicBezTo>
                    <a:pt x="4809" y="13743"/>
                    <a:pt x="4816" y="13802"/>
                    <a:pt x="4829" y="13860"/>
                  </a:cubicBezTo>
                  <a:cubicBezTo>
                    <a:pt x="4869" y="14037"/>
                    <a:pt x="5045" y="14184"/>
                    <a:pt x="5214" y="14184"/>
                  </a:cubicBezTo>
                  <a:cubicBezTo>
                    <a:pt x="5653" y="14185"/>
                    <a:pt x="6093" y="14186"/>
                    <a:pt x="6534" y="14186"/>
                  </a:cubicBezTo>
                  <a:cubicBezTo>
                    <a:pt x="6974" y="14186"/>
                    <a:pt x="7414" y="14185"/>
                    <a:pt x="7852" y="14184"/>
                  </a:cubicBezTo>
                  <a:cubicBezTo>
                    <a:pt x="8043" y="14184"/>
                    <a:pt x="8240" y="13985"/>
                    <a:pt x="8240" y="13795"/>
                  </a:cubicBezTo>
                  <a:cubicBezTo>
                    <a:pt x="8243" y="13207"/>
                    <a:pt x="8244" y="12616"/>
                    <a:pt x="8240" y="12025"/>
                  </a:cubicBezTo>
                  <a:cubicBezTo>
                    <a:pt x="8240" y="11818"/>
                    <a:pt x="8041" y="11629"/>
                    <a:pt x="7848" y="11629"/>
                  </a:cubicBezTo>
                  <a:close/>
                  <a:moveTo>
                    <a:pt x="5069" y="7611"/>
                  </a:moveTo>
                  <a:cubicBezTo>
                    <a:pt x="4721" y="7611"/>
                    <a:pt x="4397" y="7923"/>
                    <a:pt x="4402" y="8303"/>
                  </a:cubicBezTo>
                  <a:cubicBezTo>
                    <a:pt x="4405" y="8555"/>
                    <a:pt x="4402" y="8807"/>
                    <a:pt x="4402" y="9059"/>
                  </a:cubicBezTo>
                  <a:cubicBezTo>
                    <a:pt x="4402" y="9203"/>
                    <a:pt x="4453" y="9332"/>
                    <a:pt x="4536" y="9443"/>
                  </a:cubicBezTo>
                  <a:cubicBezTo>
                    <a:pt x="4577" y="9497"/>
                    <a:pt x="4557" y="9519"/>
                    <a:pt x="4521" y="9554"/>
                  </a:cubicBezTo>
                  <a:cubicBezTo>
                    <a:pt x="4385" y="9679"/>
                    <a:pt x="4234" y="9796"/>
                    <a:pt x="4123" y="9943"/>
                  </a:cubicBezTo>
                  <a:cubicBezTo>
                    <a:pt x="3902" y="10228"/>
                    <a:pt x="3778" y="10559"/>
                    <a:pt x="3777" y="10924"/>
                  </a:cubicBezTo>
                  <a:cubicBezTo>
                    <a:pt x="3771" y="12119"/>
                    <a:pt x="3773" y="13310"/>
                    <a:pt x="3776" y="14505"/>
                  </a:cubicBezTo>
                  <a:cubicBezTo>
                    <a:pt x="3776" y="14583"/>
                    <a:pt x="3781" y="14659"/>
                    <a:pt x="3793" y="14736"/>
                  </a:cubicBezTo>
                  <a:cubicBezTo>
                    <a:pt x="3852" y="15126"/>
                    <a:pt x="4065" y="15414"/>
                    <a:pt x="4410" y="15600"/>
                  </a:cubicBezTo>
                  <a:cubicBezTo>
                    <a:pt x="4535" y="15667"/>
                    <a:pt x="4679" y="15700"/>
                    <a:pt x="4816" y="15746"/>
                  </a:cubicBezTo>
                  <a:lnTo>
                    <a:pt x="8283" y="15746"/>
                  </a:lnTo>
                  <a:cubicBezTo>
                    <a:pt x="8286" y="15743"/>
                    <a:pt x="8289" y="15733"/>
                    <a:pt x="8293" y="15733"/>
                  </a:cubicBezTo>
                  <a:cubicBezTo>
                    <a:pt x="8597" y="15682"/>
                    <a:pt x="8850" y="15538"/>
                    <a:pt x="9044" y="15298"/>
                  </a:cubicBezTo>
                  <a:cubicBezTo>
                    <a:pt x="9188" y="15118"/>
                    <a:pt x="9288" y="14912"/>
                    <a:pt x="9302" y="14681"/>
                  </a:cubicBezTo>
                  <a:cubicBezTo>
                    <a:pt x="9318" y="14404"/>
                    <a:pt x="9306" y="14125"/>
                    <a:pt x="9304" y="13845"/>
                  </a:cubicBezTo>
                  <a:cubicBezTo>
                    <a:pt x="9304" y="13808"/>
                    <a:pt x="9285" y="13764"/>
                    <a:pt x="9262" y="13734"/>
                  </a:cubicBezTo>
                  <a:cubicBezTo>
                    <a:pt x="9212" y="13670"/>
                    <a:pt x="9141" y="13637"/>
                    <a:pt x="9072" y="13637"/>
                  </a:cubicBezTo>
                  <a:cubicBezTo>
                    <a:pt x="9048" y="13637"/>
                    <a:pt x="9025" y="13641"/>
                    <a:pt x="9002" y="13649"/>
                  </a:cubicBezTo>
                  <a:cubicBezTo>
                    <a:pt x="8891" y="13691"/>
                    <a:pt x="8837" y="13795"/>
                    <a:pt x="8837" y="13896"/>
                  </a:cubicBezTo>
                  <a:cubicBezTo>
                    <a:pt x="8838" y="14155"/>
                    <a:pt x="8838" y="14417"/>
                    <a:pt x="8816" y="14674"/>
                  </a:cubicBezTo>
                  <a:cubicBezTo>
                    <a:pt x="8802" y="14838"/>
                    <a:pt x="8707" y="14972"/>
                    <a:pt x="8583" y="15083"/>
                  </a:cubicBezTo>
                  <a:cubicBezTo>
                    <a:pt x="8404" y="15242"/>
                    <a:pt x="8192" y="15279"/>
                    <a:pt x="7966" y="15279"/>
                  </a:cubicBezTo>
                  <a:cubicBezTo>
                    <a:pt x="7811" y="15279"/>
                    <a:pt x="7656" y="15280"/>
                    <a:pt x="7500" y="15280"/>
                  </a:cubicBezTo>
                  <a:cubicBezTo>
                    <a:pt x="7422" y="15280"/>
                    <a:pt x="7344" y="15280"/>
                    <a:pt x="7266" y="15279"/>
                  </a:cubicBezTo>
                  <a:cubicBezTo>
                    <a:pt x="6478" y="15275"/>
                    <a:pt x="5688" y="15269"/>
                    <a:pt x="4900" y="15260"/>
                  </a:cubicBezTo>
                  <a:cubicBezTo>
                    <a:pt x="4750" y="15257"/>
                    <a:pt x="4621" y="15190"/>
                    <a:pt x="4510" y="15092"/>
                  </a:cubicBezTo>
                  <a:cubicBezTo>
                    <a:pt x="4313" y="14922"/>
                    <a:pt x="4240" y="14701"/>
                    <a:pt x="4240" y="14446"/>
                  </a:cubicBezTo>
                  <a:cubicBezTo>
                    <a:pt x="4241" y="13362"/>
                    <a:pt x="4240" y="12280"/>
                    <a:pt x="4241" y="11198"/>
                  </a:cubicBezTo>
                  <a:cubicBezTo>
                    <a:pt x="4241" y="11088"/>
                    <a:pt x="4251" y="10977"/>
                    <a:pt x="4260" y="10868"/>
                  </a:cubicBezTo>
                  <a:cubicBezTo>
                    <a:pt x="4276" y="10659"/>
                    <a:pt x="4353" y="10472"/>
                    <a:pt x="4464" y="10296"/>
                  </a:cubicBezTo>
                  <a:cubicBezTo>
                    <a:pt x="4606" y="10074"/>
                    <a:pt x="4810" y="9927"/>
                    <a:pt x="5025" y="9788"/>
                  </a:cubicBezTo>
                  <a:cubicBezTo>
                    <a:pt x="5062" y="9765"/>
                    <a:pt x="5109" y="9741"/>
                    <a:pt x="5152" y="9741"/>
                  </a:cubicBezTo>
                  <a:cubicBezTo>
                    <a:pt x="5710" y="9738"/>
                    <a:pt x="6269" y="9738"/>
                    <a:pt x="6827" y="9738"/>
                  </a:cubicBezTo>
                  <a:cubicBezTo>
                    <a:pt x="7200" y="9738"/>
                    <a:pt x="7572" y="9738"/>
                    <a:pt x="7945" y="9738"/>
                  </a:cubicBezTo>
                  <a:cubicBezTo>
                    <a:pt x="7949" y="9738"/>
                    <a:pt x="7954" y="9738"/>
                    <a:pt x="7958" y="9738"/>
                  </a:cubicBezTo>
                  <a:cubicBezTo>
                    <a:pt x="7979" y="9738"/>
                    <a:pt x="8001" y="9739"/>
                    <a:pt x="8014" y="9750"/>
                  </a:cubicBezTo>
                  <a:cubicBezTo>
                    <a:pt x="8190" y="9894"/>
                    <a:pt x="8399" y="9997"/>
                    <a:pt x="8543" y="10185"/>
                  </a:cubicBezTo>
                  <a:cubicBezTo>
                    <a:pt x="8726" y="10420"/>
                    <a:pt x="8835" y="10680"/>
                    <a:pt x="8838" y="10972"/>
                  </a:cubicBezTo>
                  <a:cubicBezTo>
                    <a:pt x="8845" y="11611"/>
                    <a:pt x="8841" y="12250"/>
                    <a:pt x="8841" y="12890"/>
                  </a:cubicBezTo>
                  <a:cubicBezTo>
                    <a:pt x="8841" y="13045"/>
                    <a:pt x="8932" y="13142"/>
                    <a:pt x="9083" y="13142"/>
                  </a:cubicBezTo>
                  <a:cubicBezTo>
                    <a:pt x="9224" y="13142"/>
                    <a:pt x="9306" y="13051"/>
                    <a:pt x="9306" y="12897"/>
                  </a:cubicBezTo>
                  <a:cubicBezTo>
                    <a:pt x="9306" y="12269"/>
                    <a:pt x="9309" y="11643"/>
                    <a:pt x="9306" y="11016"/>
                  </a:cubicBezTo>
                  <a:cubicBezTo>
                    <a:pt x="9306" y="10917"/>
                    <a:pt x="9305" y="10817"/>
                    <a:pt x="9289" y="10722"/>
                  </a:cubicBezTo>
                  <a:cubicBezTo>
                    <a:pt x="9220" y="10304"/>
                    <a:pt x="9035" y="9948"/>
                    <a:pt x="8711" y="9672"/>
                  </a:cubicBezTo>
                  <a:cubicBezTo>
                    <a:pt x="8641" y="9613"/>
                    <a:pt x="8571" y="9555"/>
                    <a:pt x="8501" y="9497"/>
                  </a:cubicBezTo>
                  <a:cubicBezTo>
                    <a:pt x="8613" y="9371"/>
                    <a:pt x="8671" y="9219"/>
                    <a:pt x="8675" y="9061"/>
                  </a:cubicBezTo>
                  <a:cubicBezTo>
                    <a:pt x="8681" y="8775"/>
                    <a:pt x="8680" y="8487"/>
                    <a:pt x="8656" y="8202"/>
                  </a:cubicBezTo>
                  <a:cubicBezTo>
                    <a:pt x="8629" y="7873"/>
                    <a:pt x="8341" y="7624"/>
                    <a:pt x="8020" y="7618"/>
                  </a:cubicBezTo>
                  <a:cubicBezTo>
                    <a:pt x="7835" y="7615"/>
                    <a:pt x="7650" y="7614"/>
                    <a:pt x="7466" y="7614"/>
                  </a:cubicBezTo>
                  <a:cubicBezTo>
                    <a:pt x="7159" y="7614"/>
                    <a:pt x="6852" y="7617"/>
                    <a:pt x="6545" y="7617"/>
                  </a:cubicBezTo>
                  <a:cubicBezTo>
                    <a:pt x="6395" y="7617"/>
                    <a:pt x="6306" y="7710"/>
                    <a:pt x="6306" y="7862"/>
                  </a:cubicBezTo>
                  <a:cubicBezTo>
                    <a:pt x="6306" y="8004"/>
                    <a:pt x="6391" y="8085"/>
                    <a:pt x="6542" y="8085"/>
                  </a:cubicBezTo>
                  <a:lnTo>
                    <a:pt x="7880" y="8085"/>
                  </a:lnTo>
                  <a:cubicBezTo>
                    <a:pt x="8067" y="8085"/>
                    <a:pt x="8208" y="8159"/>
                    <a:pt x="8194" y="8391"/>
                  </a:cubicBezTo>
                  <a:cubicBezTo>
                    <a:pt x="8181" y="8598"/>
                    <a:pt x="8190" y="8806"/>
                    <a:pt x="8190" y="9013"/>
                  </a:cubicBezTo>
                  <a:cubicBezTo>
                    <a:pt x="8190" y="9166"/>
                    <a:pt x="8102" y="9255"/>
                    <a:pt x="7950" y="9255"/>
                  </a:cubicBezTo>
                  <a:lnTo>
                    <a:pt x="5130" y="9255"/>
                  </a:lnTo>
                  <a:cubicBezTo>
                    <a:pt x="4959" y="9255"/>
                    <a:pt x="4866" y="9164"/>
                    <a:pt x="4866" y="8994"/>
                  </a:cubicBezTo>
                  <a:cubicBezTo>
                    <a:pt x="4865" y="8790"/>
                    <a:pt x="4868" y="8585"/>
                    <a:pt x="4865" y="8382"/>
                  </a:cubicBezTo>
                  <a:cubicBezTo>
                    <a:pt x="4861" y="8209"/>
                    <a:pt x="4953" y="8085"/>
                    <a:pt x="5162" y="8079"/>
                  </a:cubicBezTo>
                  <a:cubicBezTo>
                    <a:pt x="5257" y="8079"/>
                    <a:pt x="5353" y="8080"/>
                    <a:pt x="5449" y="8080"/>
                  </a:cubicBezTo>
                  <a:cubicBezTo>
                    <a:pt x="5497" y="8080"/>
                    <a:pt x="5545" y="8080"/>
                    <a:pt x="5593" y="8079"/>
                  </a:cubicBezTo>
                  <a:cubicBezTo>
                    <a:pt x="5722" y="8079"/>
                    <a:pt x="5803" y="7991"/>
                    <a:pt x="5803" y="7857"/>
                  </a:cubicBezTo>
                  <a:cubicBezTo>
                    <a:pt x="5803" y="7715"/>
                    <a:pt x="5717" y="7612"/>
                    <a:pt x="5593" y="7612"/>
                  </a:cubicBezTo>
                  <a:cubicBezTo>
                    <a:pt x="5573" y="7612"/>
                    <a:pt x="5553" y="7612"/>
                    <a:pt x="5533" y="7612"/>
                  </a:cubicBezTo>
                  <a:cubicBezTo>
                    <a:pt x="5444" y="7612"/>
                    <a:pt x="5355" y="7614"/>
                    <a:pt x="5265" y="7614"/>
                  </a:cubicBezTo>
                  <a:cubicBezTo>
                    <a:pt x="5207" y="7614"/>
                    <a:pt x="5148" y="7613"/>
                    <a:pt x="5090" y="7611"/>
                  </a:cubicBezTo>
                  <a:cubicBezTo>
                    <a:pt x="5083" y="7611"/>
                    <a:pt x="5076" y="7611"/>
                    <a:pt x="5069" y="7611"/>
                  </a:cubicBezTo>
                  <a:close/>
                  <a:moveTo>
                    <a:pt x="1070" y="6797"/>
                  </a:moveTo>
                  <a:cubicBezTo>
                    <a:pt x="1010" y="6797"/>
                    <a:pt x="954" y="6816"/>
                    <a:pt x="916" y="6875"/>
                  </a:cubicBezTo>
                  <a:cubicBezTo>
                    <a:pt x="875" y="6939"/>
                    <a:pt x="846" y="7026"/>
                    <a:pt x="846" y="7104"/>
                  </a:cubicBezTo>
                  <a:cubicBezTo>
                    <a:pt x="843" y="8690"/>
                    <a:pt x="843" y="10277"/>
                    <a:pt x="843" y="11862"/>
                  </a:cubicBezTo>
                  <a:lnTo>
                    <a:pt x="843" y="11972"/>
                  </a:lnTo>
                  <a:cubicBezTo>
                    <a:pt x="782" y="11972"/>
                    <a:pt x="728" y="11974"/>
                    <a:pt x="675" y="11974"/>
                  </a:cubicBezTo>
                  <a:cubicBezTo>
                    <a:pt x="649" y="11974"/>
                    <a:pt x="623" y="11974"/>
                    <a:pt x="598" y="11972"/>
                  </a:cubicBezTo>
                  <a:cubicBezTo>
                    <a:pt x="589" y="11971"/>
                    <a:pt x="581" y="11971"/>
                    <a:pt x="573" y="11971"/>
                  </a:cubicBezTo>
                  <a:cubicBezTo>
                    <a:pt x="294" y="11971"/>
                    <a:pt x="0" y="12265"/>
                    <a:pt x="14" y="12560"/>
                  </a:cubicBezTo>
                  <a:cubicBezTo>
                    <a:pt x="21" y="12714"/>
                    <a:pt x="11" y="12871"/>
                    <a:pt x="16" y="13028"/>
                  </a:cubicBezTo>
                  <a:cubicBezTo>
                    <a:pt x="21" y="13247"/>
                    <a:pt x="137" y="13406"/>
                    <a:pt x="317" y="13519"/>
                  </a:cubicBezTo>
                  <a:cubicBezTo>
                    <a:pt x="432" y="13593"/>
                    <a:pt x="563" y="13610"/>
                    <a:pt x="696" y="13612"/>
                  </a:cubicBezTo>
                  <a:cubicBezTo>
                    <a:pt x="865" y="13612"/>
                    <a:pt x="1034" y="13612"/>
                    <a:pt x="1203" y="13612"/>
                  </a:cubicBezTo>
                  <a:cubicBezTo>
                    <a:pt x="1540" y="13612"/>
                    <a:pt x="1878" y="13612"/>
                    <a:pt x="2215" y="13612"/>
                  </a:cubicBezTo>
                  <a:lnTo>
                    <a:pt x="2310" y="13612"/>
                  </a:lnTo>
                  <a:lnTo>
                    <a:pt x="2310" y="14296"/>
                  </a:lnTo>
                  <a:lnTo>
                    <a:pt x="1267" y="14296"/>
                  </a:lnTo>
                  <a:cubicBezTo>
                    <a:pt x="1039" y="14296"/>
                    <a:pt x="801" y="14453"/>
                    <a:pt x="755" y="14671"/>
                  </a:cubicBezTo>
                  <a:cubicBezTo>
                    <a:pt x="719" y="14844"/>
                    <a:pt x="718" y="15024"/>
                    <a:pt x="718" y="15200"/>
                  </a:cubicBezTo>
                  <a:cubicBezTo>
                    <a:pt x="718" y="15377"/>
                    <a:pt x="781" y="15535"/>
                    <a:pt x="935" y="15638"/>
                  </a:cubicBezTo>
                  <a:cubicBezTo>
                    <a:pt x="1003" y="15682"/>
                    <a:pt x="1076" y="15716"/>
                    <a:pt x="1147" y="15753"/>
                  </a:cubicBezTo>
                  <a:lnTo>
                    <a:pt x="3447" y="15753"/>
                  </a:lnTo>
                  <a:cubicBezTo>
                    <a:pt x="3453" y="15747"/>
                    <a:pt x="3458" y="15739"/>
                    <a:pt x="3466" y="15736"/>
                  </a:cubicBezTo>
                  <a:cubicBezTo>
                    <a:pt x="3578" y="15672"/>
                    <a:pt x="3626" y="15563"/>
                    <a:pt x="3591" y="15433"/>
                  </a:cubicBezTo>
                  <a:cubicBezTo>
                    <a:pt x="3567" y="15337"/>
                    <a:pt x="3483" y="15285"/>
                    <a:pt x="3358" y="15285"/>
                  </a:cubicBezTo>
                  <a:lnTo>
                    <a:pt x="1380" y="15285"/>
                  </a:lnTo>
                  <a:cubicBezTo>
                    <a:pt x="1365" y="15285"/>
                    <a:pt x="1348" y="15285"/>
                    <a:pt x="1332" y="15285"/>
                  </a:cubicBezTo>
                  <a:cubicBezTo>
                    <a:pt x="1324" y="15285"/>
                    <a:pt x="1316" y="15285"/>
                    <a:pt x="1308" y="15285"/>
                  </a:cubicBezTo>
                  <a:cubicBezTo>
                    <a:pt x="1241" y="15278"/>
                    <a:pt x="1196" y="15249"/>
                    <a:pt x="1200" y="15168"/>
                  </a:cubicBezTo>
                  <a:cubicBezTo>
                    <a:pt x="1206" y="15082"/>
                    <a:pt x="1203" y="14994"/>
                    <a:pt x="1203" y="14907"/>
                  </a:cubicBezTo>
                  <a:cubicBezTo>
                    <a:pt x="1203" y="14792"/>
                    <a:pt x="1212" y="14782"/>
                    <a:pt x="1323" y="14782"/>
                  </a:cubicBezTo>
                  <a:lnTo>
                    <a:pt x="3074" y="14782"/>
                  </a:lnTo>
                  <a:cubicBezTo>
                    <a:pt x="3237" y="14782"/>
                    <a:pt x="3323" y="14687"/>
                    <a:pt x="3322" y="14518"/>
                  </a:cubicBezTo>
                  <a:cubicBezTo>
                    <a:pt x="3319" y="14388"/>
                    <a:pt x="3218" y="14298"/>
                    <a:pt x="3074" y="14298"/>
                  </a:cubicBezTo>
                  <a:lnTo>
                    <a:pt x="2806" y="14298"/>
                  </a:lnTo>
                  <a:lnTo>
                    <a:pt x="2806" y="13613"/>
                  </a:lnTo>
                  <a:cubicBezTo>
                    <a:pt x="2859" y="13613"/>
                    <a:pt x="2910" y="13615"/>
                    <a:pt x="2960" y="13615"/>
                  </a:cubicBezTo>
                  <a:cubicBezTo>
                    <a:pt x="2991" y="13615"/>
                    <a:pt x="3022" y="13614"/>
                    <a:pt x="3052" y="13612"/>
                  </a:cubicBezTo>
                  <a:cubicBezTo>
                    <a:pt x="3113" y="13606"/>
                    <a:pt x="3177" y="13596"/>
                    <a:pt x="3229" y="13567"/>
                  </a:cubicBezTo>
                  <a:cubicBezTo>
                    <a:pt x="3314" y="13519"/>
                    <a:pt x="3353" y="13377"/>
                    <a:pt x="3316" y="13280"/>
                  </a:cubicBezTo>
                  <a:cubicBezTo>
                    <a:pt x="3281" y="13192"/>
                    <a:pt x="3186" y="13125"/>
                    <a:pt x="3092" y="13125"/>
                  </a:cubicBezTo>
                  <a:cubicBezTo>
                    <a:pt x="2609" y="13127"/>
                    <a:pt x="2126" y="13128"/>
                    <a:pt x="1643" y="13128"/>
                  </a:cubicBezTo>
                  <a:cubicBezTo>
                    <a:pt x="1321" y="13128"/>
                    <a:pt x="999" y="13127"/>
                    <a:pt x="677" y="13127"/>
                  </a:cubicBezTo>
                  <a:cubicBezTo>
                    <a:pt x="542" y="13127"/>
                    <a:pt x="484" y="13067"/>
                    <a:pt x="484" y="12930"/>
                  </a:cubicBezTo>
                  <a:lnTo>
                    <a:pt x="484" y="12642"/>
                  </a:lnTo>
                  <a:cubicBezTo>
                    <a:pt x="484" y="12502"/>
                    <a:pt x="542" y="12443"/>
                    <a:pt x="684" y="12443"/>
                  </a:cubicBezTo>
                  <a:lnTo>
                    <a:pt x="3108" y="12443"/>
                  </a:lnTo>
                  <a:cubicBezTo>
                    <a:pt x="3252" y="12443"/>
                    <a:pt x="3324" y="12354"/>
                    <a:pt x="3323" y="12179"/>
                  </a:cubicBezTo>
                  <a:cubicBezTo>
                    <a:pt x="3323" y="12055"/>
                    <a:pt x="3238" y="11975"/>
                    <a:pt x="3108" y="11975"/>
                  </a:cubicBezTo>
                  <a:lnTo>
                    <a:pt x="1336" y="11975"/>
                  </a:lnTo>
                  <a:lnTo>
                    <a:pt x="1336" y="11055"/>
                  </a:lnTo>
                  <a:lnTo>
                    <a:pt x="3092" y="11055"/>
                  </a:lnTo>
                  <a:cubicBezTo>
                    <a:pt x="3241" y="11055"/>
                    <a:pt x="3322" y="10974"/>
                    <a:pt x="3322" y="10825"/>
                  </a:cubicBezTo>
                  <a:cubicBezTo>
                    <a:pt x="3322" y="10666"/>
                    <a:pt x="3244" y="10587"/>
                    <a:pt x="3091" y="10587"/>
                  </a:cubicBezTo>
                  <a:lnTo>
                    <a:pt x="1334" y="10587"/>
                  </a:lnTo>
                  <a:lnTo>
                    <a:pt x="1334" y="8517"/>
                  </a:lnTo>
                  <a:lnTo>
                    <a:pt x="3657" y="8517"/>
                  </a:lnTo>
                  <a:cubicBezTo>
                    <a:pt x="3763" y="8517"/>
                    <a:pt x="3850" y="8460"/>
                    <a:pt x="3881" y="8375"/>
                  </a:cubicBezTo>
                  <a:cubicBezTo>
                    <a:pt x="3948" y="8187"/>
                    <a:pt x="3840" y="8030"/>
                    <a:pt x="3641" y="8030"/>
                  </a:cubicBezTo>
                  <a:lnTo>
                    <a:pt x="1329" y="8030"/>
                  </a:lnTo>
                  <a:lnTo>
                    <a:pt x="1329" y="7922"/>
                  </a:lnTo>
                  <a:lnTo>
                    <a:pt x="1329" y="7033"/>
                  </a:lnTo>
                  <a:cubicBezTo>
                    <a:pt x="1329" y="6941"/>
                    <a:pt x="1261" y="6837"/>
                    <a:pt x="1177" y="6813"/>
                  </a:cubicBezTo>
                  <a:cubicBezTo>
                    <a:pt x="1142" y="6803"/>
                    <a:pt x="1105" y="6797"/>
                    <a:pt x="1070" y="679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5"/>
          <p:cNvGrpSpPr/>
          <p:nvPr/>
        </p:nvGrpSpPr>
        <p:grpSpPr>
          <a:xfrm>
            <a:off x="4654350" y="3022710"/>
            <a:ext cx="590700" cy="590700"/>
            <a:chOff x="4654350" y="3022710"/>
            <a:chExt cx="590700" cy="590700"/>
          </a:xfrm>
        </p:grpSpPr>
        <p:sp>
          <p:nvSpPr>
            <p:cNvPr id="344" name="Google Shape;344;p35"/>
            <p:cNvSpPr/>
            <p:nvPr/>
          </p:nvSpPr>
          <p:spPr>
            <a:xfrm>
              <a:off x="4654350" y="3022710"/>
              <a:ext cx="590700" cy="590700"/>
            </a:xfrm>
            <a:prstGeom prst="rect">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a:ea typeface="Raleway"/>
                <a:cs typeface="Raleway"/>
                <a:sym typeface="Raleway"/>
              </a:endParaRPr>
            </a:p>
          </p:txBody>
        </p:sp>
        <p:grpSp>
          <p:nvGrpSpPr>
            <p:cNvPr id="345" name="Google Shape;345;p35"/>
            <p:cNvGrpSpPr/>
            <p:nvPr/>
          </p:nvGrpSpPr>
          <p:grpSpPr>
            <a:xfrm>
              <a:off x="4769503" y="3090781"/>
              <a:ext cx="360398" cy="454533"/>
              <a:chOff x="8010427" y="3348503"/>
              <a:chExt cx="278795" cy="351615"/>
            </a:xfrm>
          </p:grpSpPr>
          <p:sp>
            <p:nvSpPr>
              <p:cNvPr id="346" name="Google Shape;346;p3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355" name="Google Shape;355;p36"/>
          <p:cNvSpPr txBox="1">
            <a:spLocks noGrp="1"/>
          </p:cNvSpPr>
          <p:nvPr>
            <p:ph type="subTitle" idx="1"/>
          </p:nvPr>
        </p:nvSpPr>
        <p:spPr>
          <a:xfrm>
            <a:off x="948600" y="1756752"/>
            <a:ext cx="20847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Address any diagnostic challenges, emphasizing the importance of thorough investigation and clinical reasoning</a:t>
            </a:r>
            <a:endParaRPr/>
          </a:p>
        </p:txBody>
      </p:sp>
      <p:sp>
        <p:nvSpPr>
          <p:cNvPr id="356" name="Google Shape;356;p36"/>
          <p:cNvSpPr txBox="1">
            <a:spLocks noGrp="1"/>
          </p:cNvSpPr>
          <p:nvPr>
            <p:ph type="subTitle" idx="2"/>
          </p:nvPr>
        </p:nvSpPr>
        <p:spPr>
          <a:xfrm>
            <a:off x="3524999" y="1756752"/>
            <a:ext cx="20847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 successful outcomes achieved through the chosen treatment approach, showcasing effectiveness</a:t>
            </a:r>
            <a:endParaRPr/>
          </a:p>
        </p:txBody>
      </p:sp>
      <p:sp>
        <p:nvSpPr>
          <p:cNvPr id="357" name="Google Shape;357;p36"/>
          <p:cNvSpPr txBox="1">
            <a:spLocks noGrp="1"/>
          </p:cNvSpPr>
          <p:nvPr>
            <p:ph type="subTitle" idx="3"/>
          </p:nvPr>
        </p:nvSpPr>
        <p:spPr>
          <a:xfrm>
            <a:off x="948600" y="3487045"/>
            <a:ext cx="20859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case's educational value, impact on medical knowledge, professional development, and learning</a:t>
            </a:r>
            <a:endParaRPr/>
          </a:p>
        </p:txBody>
      </p:sp>
      <p:sp>
        <p:nvSpPr>
          <p:cNvPr id="358" name="Google Shape;358;p36"/>
          <p:cNvSpPr txBox="1">
            <a:spLocks noGrp="1"/>
          </p:cNvSpPr>
          <p:nvPr>
            <p:ph type="subTitle" idx="4"/>
          </p:nvPr>
        </p:nvSpPr>
        <p:spPr>
          <a:xfrm>
            <a:off x="3524999" y="3487045"/>
            <a:ext cx="20859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areas for future investigation that have emerged from the case, stimulating advancements</a:t>
            </a:r>
            <a:endParaRPr/>
          </a:p>
        </p:txBody>
      </p:sp>
      <p:sp>
        <p:nvSpPr>
          <p:cNvPr id="359" name="Google Shape;359;p36"/>
          <p:cNvSpPr txBox="1">
            <a:spLocks noGrp="1"/>
          </p:cNvSpPr>
          <p:nvPr>
            <p:ph type="subTitle" idx="7"/>
          </p:nvPr>
        </p:nvSpPr>
        <p:spPr>
          <a:xfrm>
            <a:off x="948600" y="1382868"/>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Challenge</a:t>
            </a:r>
            <a:endParaRPr/>
          </a:p>
        </p:txBody>
      </p:sp>
      <p:sp>
        <p:nvSpPr>
          <p:cNvPr id="360" name="Google Shape;360;p36"/>
          <p:cNvSpPr txBox="1">
            <a:spLocks noGrp="1"/>
          </p:cNvSpPr>
          <p:nvPr>
            <p:ph type="subTitle" idx="8"/>
          </p:nvPr>
        </p:nvSpPr>
        <p:spPr>
          <a:xfrm>
            <a:off x="3524999" y="1382868"/>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Success</a:t>
            </a:r>
            <a:endParaRPr/>
          </a:p>
        </p:txBody>
      </p:sp>
      <p:sp>
        <p:nvSpPr>
          <p:cNvPr id="361" name="Google Shape;361;p36"/>
          <p:cNvSpPr txBox="1">
            <a:spLocks noGrp="1"/>
          </p:cNvSpPr>
          <p:nvPr>
            <p:ph type="subTitle" idx="9"/>
          </p:nvPr>
        </p:nvSpPr>
        <p:spPr>
          <a:xfrm>
            <a:off x="6106311" y="1382868"/>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Lessons</a:t>
            </a:r>
            <a:endParaRPr/>
          </a:p>
        </p:txBody>
      </p:sp>
      <p:sp>
        <p:nvSpPr>
          <p:cNvPr id="362" name="Google Shape;362;p36"/>
          <p:cNvSpPr txBox="1">
            <a:spLocks noGrp="1"/>
          </p:cNvSpPr>
          <p:nvPr>
            <p:ph type="subTitle" idx="5"/>
          </p:nvPr>
        </p:nvSpPr>
        <p:spPr>
          <a:xfrm>
            <a:off x="6106311" y="1756752"/>
            <a:ext cx="20847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Summarize valuable lessons learned, providing insights to guide future clinical decision-making and enhance care</a:t>
            </a:r>
            <a:endParaRPr/>
          </a:p>
        </p:txBody>
      </p:sp>
      <p:sp>
        <p:nvSpPr>
          <p:cNvPr id="363" name="Google Shape;363;p36"/>
          <p:cNvSpPr txBox="1">
            <a:spLocks noGrp="1"/>
          </p:cNvSpPr>
          <p:nvPr>
            <p:ph type="subTitle" idx="6"/>
          </p:nvPr>
        </p:nvSpPr>
        <p:spPr>
          <a:xfrm>
            <a:off x="6106311" y="3487045"/>
            <a:ext cx="2084700" cy="11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End with a concise concluding statement, summarizing the overall significance of the case</a:t>
            </a:r>
            <a:endParaRPr/>
          </a:p>
        </p:txBody>
      </p:sp>
      <p:sp>
        <p:nvSpPr>
          <p:cNvPr id="364" name="Google Shape;364;p36"/>
          <p:cNvSpPr txBox="1">
            <a:spLocks noGrp="1"/>
          </p:cNvSpPr>
          <p:nvPr>
            <p:ph type="subTitle" idx="13"/>
          </p:nvPr>
        </p:nvSpPr>
        <p:spPr>
          <a:xfrm>
            <a:off x="948600" y="3109946"/>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Significance</a:t>
            </a:r>
            <a:endParaRPr/>
          </a:p>
        </p:txBody>
      </p:sp>
      <p:sp>
        <p:nvSpPr>
          <p:cNvPr id="365" name="Google Shape;365;p36"/>
          <p:cNvSpPr txBox="1">
            <a:spLocks noGrp="1"/>
          </p:cNvSpPr>
          <p:nvPr>
            <p:ph type="subTitle" idx="14"/>
          </p:nvPr>
        </p:nvSpPr>
        <p:spPr>
          <a:xfrm>
            <a:off x="3524999" y="3109946"/>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a:t>
            </a:r>
            <a:endParaRPr/>
          </a:p>
        </p:txBody>
      </p:sp>
      <p:sp>
        <p:nvSpPr>
          <p:cNvPr id="366" name="Google Shape;366;p36"/>
          <p:cNvSpPr txBox="1">
            <a:spLocks noGrp="1"/>
          </p:cNvSpPr>
          <p:nvPr>
            <p:ph type="subTitle" idx="15"/>
          </p:nvPr>
        </p:nvSpPr>
        <p:spPr>
          <a:xfrm>
            <a:off x="6106311" y="3109946"/>
            <a:ext cx="2085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Summary</a:t>
            </a:r>
            <a:endParaRPr/>
          </a:p>
        </p:txBody>
      </p:sp>
    </p:spTree>
  </p:cSld>
  <p:clrMapOvr>
    <a:masterClrMapping/>
  </p:clrMapOvr>
</p:sld>
</file>

<file path=ppt/theme/theme1.xml><?xml version="1.0" encoding="utf-8"?>
<a:theme xmlns:a="http://schemas.openxmlformats.org/drawingml/2006/main" name="Cystic Fibrosis Neonatal Screening Case Report by Slidesgo">
  <a:themeElements>
    <a:clrScheme name="Simple Light">
      <a:dk1>
        <a:srgbClr val="110E0E"/>
      </a:dk1>
      <a:lt1>
        <a:srgbClr val="FFFFFF"/>
      </a:lt1>
      <a:dk2>
        <a:srgbClr val="F5F5F5"/>
      </a:dk2>
      <a:lt2>
        <a:srgbClr val="CACACA"/>
      </a:lt2>
      <a:accent1>
        <a:srgbClr val="A3A3A3"/>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1939</Words>
  <Application>Microsoft Office PowerPoint</Application>
  <PresentationFormat>On-screen Show (16:9)</PresentationFormat>
  <Paragraphs>313</Paragraphs>
  <Slides>41</Slides>
  <Notes>41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41</vt:i4>
      </vt:variant>
    </vt:vector>
  </HeadingPairs>
  <TitlesOfParts>
    <vt:vector size="51" baseType="lpstr">
      <vt:lpstr>Roboto Medium</vt:lpstr>
      <vt:lpstr>Arial</vt:lpstr>
      <vt:lpstr>Calibri</vt:lpstr>
      <vt:lpstr>Montserrat</vt:lpstr>
      <vt:lpstr>Raleway</vt:lpstr>
      <vt:lpstr>Montserrat SemiBold</vt:lpstr>
      <vt:lpstr>Proxima Nova</vt:lpstr>
      <vt:lpstr>Amatic SC</vt:lpstr>
      <vt:lpstr>Cystic Fibrosis Neonatal Screening Case Report by Slidesgo</vt:lpstr>
      <vt:lpstr>Slidesgo Final Pages</vt:lpstr>
      <vt:lpstr>PENGEMBANGAN APLIKASI MOBILE PLATFORM ANDROID (FLUTTER) UNTUK DIAGNOSA PENYAKIT IKAN KOI DENGAN SISTEM PAKAR METODE FORWARD DAN BACKWARD CHAINING</vt:lpstr>
      <vt:lpstr>CONTENTS OF THIS TEMPLATE</vt:lpstr>
      <vt:lpstr>TABLE OF CONTENTS</vt:lpstr>
      <vt:lpstr>ABSTRACT</vt:lpstr>
      <vt:lpstr>ABSTRACT</vt:lpstr>
      <vt:lpstr>INTRODUCTION</vt:lpstr>
      <vt:lpstr>CASE PRESENTATION</vt:lpstr>
      <vt:lpstr>DISCUSSION</vt:lpstr>
      <vt:lpstr>CONCLUSION</vt:lpstr>
      <vt:lpstr>50,000</vt:lpstr>
      <vt:lpstr>95%</vt:lpstr>
      <vt:lpstr>A PICTURE IS WORTH A THOUSAND WORDS</vt:lpstr>
      <vt:lpstr>THIS IS A GRAPH</vt:lpstr>
      <vt:lpstr>THIS IS A TABLE</vt:lpstr>
      <vt:lpstr>MILESTONES REACHED</vt:lpstr>
      <vt:lpstr>CASE PRESENTATION: HISTORY</vt:lpstr>
      <vt:lpstr>DISCUSSION</vt:lpstr>
      <vt:lpstr>OUTCOMES &amp; RECOMMENDATIONS</vt:lpstr>
      <vt:lpstr>PHOTO SHOWCASE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PENGEMBANGAN APLIKASI MOBILE PLATFORM ANDROID (FLUTTER) UNTUK DIAGNOSA PENYAKIT IKAN KOI DENGAN SISTEM PAKAR METODE FORWARD DAN BACKWARD CHAINING</dc:title>
  <cp:lastModifiedBy>FADETA ILHAN GANDHI</cp:lastModifiedBy>
  <cp:revision>1</cp:revision>
  <dcterms:modified xsi:type="dcterms:W3CDTF">2023-12-07T09:22:01Z</dcterms:modified>
</cp:coreProperties>
</file>